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647D2-01C5-4AAA-87F0-6331548110CE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CC0D2-18C8-4135-A618-4CFB5E80DA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CC0D2-18C8-4135-A618-4CFB5E80DA7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DB96F-2AB7-4500-BB03-3A8DA0C31E37}" type="datetimeFigureOut">
              <a:rPr lang="en-US" smtClean="0"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1DF4B-4A26-4DC9-A221-8CB97E520F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 More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row groups, pick the best test-like questions and pick a volunteer to email them to Ameena.</a:t>
            </a:r>
          </a:p>
          <a:p>
            <a:r>
              <a:rPr lang="en-US" dirty="0" smtClean="0"/>
              <a:t>After you have done that, come get a worksheet.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Continue review of probability and statistics.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Work alone and in groups, successfully.</a:t>
            </a:r>
          </a:p>
          <a:p>
            <a:pPr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did your surveys say about the pace of the lessons?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384" y="2714625"/>
            <a:ext cx="757123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topics were easy?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7944" y="1188720"/>
            <a:ext cx="5468112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679"/>
          <p:cNvSpPr/>
          <p:nvPr/>
        </p:nvSpPr>
        <p:spPr>
          <a:xfrm>
            <a:off x="6459290" y="1354489"/>
            <a:ext cx="255801" cy="317146"/>
          </a:xfrm>
          <a:custGeom>
            <a:avLst/>
            <a:gdLst/>
            <a:ahLst/>
            <a:cxnLst/>
            <a:rect l="0" t="0" r="0" b="0"/>
            <a:pathLst>
              <a:path w="255801" h="317146">
                <a:moveTo>
                  <a:pt x="212972" y="51401"/>
                </a:moveTo>
                <a:lnTo>
                  <a:pt x="212972" y="38382"/>
                </a:lnTo>
                <a:lnTo>
                  <a:pt x="212020" y="36054"/>
                </a:lnTo>
                <a:lnTo>
                  <a:pt x="205591" y="27237"/>
                </a:lnTo>
                <a:lnTo>
                  <a:pt x="200201" y="21593"/>
                </a:lnTo>
                <a:lnTo>
                  <a:pt x="197792" y="20098"/>
                </a:lnTo>
                <a:lnTo>
                  <a:pt x="189847" y="17043"/>
                </a:lnTo>
                <a:lnTo>
                  <a:pt x="184279" y="12953"/>
                </a:lnTo>
                <a:lnTo>
                  <a:pt x="181462" y="11481"/>
                </a:lnTo>
                <a:lnTo>
                  <a:pt x="175790" y="9846"/>
                </a:lnTo>
                <a:lnTo>
                  <a:pt x="170094" y="6579"/>
                </a:lnTo>
                <a:lnTo>
                  <a:pt x="167241" y="4375"/>
                </a:lnTo>
                <a:lnTo>
                  <a:pt x="161533" y="1925"/>
                </a:lnTo>
                <a:lnTo>
                  <a:pt x="155820" y="836"/>
                </a:lnTo>
                <a:lnTo>
                  <a:pt x="150106" y="353"/>
                </a:lnTo>
                <a:lnTo>
                  <a:pt x="146296" y="224"/>
                </a:lnTo>
                <a:lnTo>
                  <a:pt x="130132" y="0"/>
                </a:lnTo>
                <a:lnTo>
                  <a:pt x="123450" y="2521"/>
                </a:lnTo>
                <a:lnTo>
                  <a:pt x="119000" y="4526"/>
                </a:lnTo>
                <a:lnTo>
                  <a:pt x="111517" y="6755"/>
                </a:lnTo>
                <a:lnTo>
                  <a:pt x="104063" y="8698"/>
                </a:lnTo>
                <a:lnTo>
                  <a:pt x="99409" y="10550"/>
                </a:lnTo>
                <a:lnTo>
                  <a:pt x="94401" y="12737"/>
                </a:lnTo>
                <a:lnTo>
                  <a:pt x="90110" y="15147"/>
                </a:lnTo>
                <a:lnTo>
                  <a:pt x="82801" y="20366"/>
                </a:lnTo>
                <a:lnTo>
                  <a:pt x="78567" y="22138"/>
                </a:lnTo>
                <a:lnTo>
                  <a:pt x="73839" y="23320"/>
                </a:lnTo>
                <a:lnTo>
                  <a:pt x="68782" y="24107"/>
                </a:lnTo>
                <a:lnTo>
                  <a:pt x="64458" y="25585"/>
                </a:lnTo>
                <a:lnTo>
                  <a:pt x="57113" y="29767"/>
                </a:lnTo>
                <a:lnTo>
                  <a:pt x="50673" y="34801"/>
                </a:lnTo>
                <a:lnTo>
                  <a:pt x="44637" y="40213"/>
                </a:lnTo>
                <a:lnTo>
                  <a:pt x="38779" y="45793"/>
                </a:lnTo>
                <a:lnTo>
                  <a:pt x="12950" y="71406"/>
                </a:lnTo>
                <a:lnTo>
                  <a:pt x="11044" y="74262"/>
                </a:lnTo>
                <a:lnTo>
                  <a:pt x="8926" y="79976"/>
                </a:lnTo>
                <a:lnTo>
                  <a:pt x="7409" y="81881"/>
                </a:lnTo>
                <a:lnTo>
                  <a:pt x="5445" y="83151"/>
                </a:lnTo>
                <a:lnTo>
                  <a:pt x="3183" y="83998"/>
                </a:lnTo>
                <a:lnTo>
                  <a:pt x="1675" y="85514"/>
                </a:lnTo>
                <a:lnTo>
                  <a:pt x="670" y="87478"/>
                </a:lnTo>
                <a:lnTo>
                  <a:pt x="0" y="89740"/>
                </a:lnTo>
                <a:lnTo>
                  <a:pt x="506" y="92200"/>
                </a:lnTo>
                <a:lnTo>
                  <a:pt x="4816" y="100213"/>
                </a:lnTo>
                <a:lnTo>
                  <a:pt x="6158" y="105798"/>
                </a:lnTo>
                <a:lnTo>
                  <a:pt x="7469" y="107668"/>
                </a:lnTo>
                <a:lnTo>
                  <a:pt x="9295" y="108915"/>
                </a:lnTo>
                <a:lnTo>
                  <a:pt x="11465" y="109746"/>
                </a:lnTo>
                <a:lnTo>
                  <a:pt x="19069" y="115466"/>
                </a:lnTo>
                <a:lnTo>
                  <a:pt x="21791" y="116971"/>
                </a:lnTo>
                <a:lnTo>
                  <a:pt x="27355" y="118643"/>
                </a:lnTo>
                <a:lnTo>
                  <a:pt x="33004" y="121926"/>
                </a:lnTo>
                <a:lnTo>
                  <a:pt x="35843" y="124135"/>
                </a:lnTo>
                <a:lnTo>
                  <a:pt x="41538" y="126589"/>
                </a:lnTo>
                <a:lnTo>
                  <a:pt x="48197" y="128633"/>
                </a:lnTo>
                <a:lnTo>
                  <a:pt x="52639" y="130511"/>
                </a:lnTo>
                <a:lnTo>
                  <a:pt x="57506" y="132716"/>
                </a:lnTo>
                <a:lnTo>
                  <a:pt x="62656" y="134186"/>
                </a:lnTo>
                <a:lnTo>
                  <a:pt x="67993" y="135166"/>
                </a:lnTo>
                <a:lnTo>
                  <a:pt x="73457" y="135819"/>
                </a:lnTo>
                <a:lnTo>
                  <a:pt x="79005" y="137207"/>
                </a:lnTo>
                <a:lnTo>
                  <a:pt x="84608" y="139085"/>
                </a:lnTo>
                <a:lnTo>
                  <a:pt x="90248" y="141289"/>
                </a:lnTo>
                <a:lnTo>
                  <a:pt x="95914" y="142759"/>
                </a:lnTo>
                <a:lnTo>
                  <a:pt x="101596" y="143739"/>
                </a:lnTo>
                <a:lnTo>
                  <a:pt x="107289" y="144392"/>
                </a:lnTo>
                <a:lnTo>
                  <a:pt x="112989" y="145780"/>
                </a:lnTo>
                <a:lnTo>
                  <a:pt x="118694" y="147657"/>
                </a:lnTo>
                <a:lnTo>
                  <a:pt x="124403" y="149862"/>
                </a:lnTo>
                <a:lnTo>
                  <a:pt x="130113" y="152284"/>
                </a:lnTo>
                <a:lnTo>
                  <a:pt x="141538" y="157515"/>
                </a:lnTo>
                <a:lnTo>
                  <a:pt x="164395" y="168634"/>
                </a:lnTo>
                <a:lnTo>
                  <a:pt x="175825" y="174307"/>
                </a:lnTo>
                <a:lnTo>
                  <a:pt x="180587" y="177153"/>
                </a:lnTo>
                <a:lnTo>
                  <a:pt x="188418" y="182856"/>
                </a:lnTo>
                <a:lnTo>
                  <a:pt x="192793" y="185710"/>
                </a:lnTo>
                <a:lnTo>
                  <a:pt x="197614" y="188565"/>
                </a:lnTo>
                <a:lnTo>
                  <a:pt x="202734" y="191421"/>
                </a:lnTo>
                <a:lnTo>
                  <a:pt x="207099" y="194277"/>
                </a:lnTo>
                <a:lnTo>
                  <a:pt x="214490" y="199991"/>
                </a:lnTo>
                <a:lnTo>
                  <a:pt x="220949" y="205706"/>
                </a:lnTo>
                <a:lnTo>
                  <a:pt x="226995" y="211421"/>
                </a:lnTo>
                <a:lnTo>
                  <a:pt x="241512" y="225708"/>
                </a:lnTo>
                <a:lnTo>
                  <a:pt x="243429" y="229518"/>
                </a:lnTo>
                <a:lnTo>
                  <a:pt x="245558" y="238831"/>
                </a:lnTo>
                <a:lnTo>
                  <a:pt x="249045" y="246781"/>
                </a:lnTo>
                <a:lnTo>
                  <a:pt x="252817" y="253489"/>
                </a:lnTo>
                <a:lnTo>
                  <a:pt x="254493" y="259645"/>
                </a:lnTo>
                <a:lnTo>
                  <a:pt x="255438" y="268466"/>
                </a:lnTo>
                <a:lnTo>
                  <a:pt x="255717" y="277112"/>
                </a:lnTo>
                <a:lnTo>
                  <a:pt x="255800" y="285707"/>
                </a:lnTo>
                <a:lnTo>
                  <a:pt x="254859" y="288567"/>
                </a:lnTo>
                <a:lnTo>
                  <a:pt x="248450" y="298309"/>
                </a:lnTo>
                <a:lnTo>
                  <a:pt x="243064" y="304052"/>
                </a:lnTo>
                <a:lnTo>
                  <a:pt x="240653" y="305560"/>
                </a:lnTo>
                <a:lnTo>
                  <a:pt x="231758" y="308635"/>
                </a:lnTo>
                <a:lnTo>
                  <a:pt x="227401" y="310520"/>
                </a:lnTo>
                <a:lnTo>
                  <a:pt x="222591" y="312729"/>
                </a:lnTo>
                <a:lnTo>
                  <a:pt x="214707" y="315184"/>
                </a:lnTo>
                <a:lnTo>
                  <a:pt x="208028" y="316275"/>
                </a:lnTo>
                <a:lnTo>
                  <a:pt x="201885" y="316760"/>
                </a:lnTo>
                <a:lnTo>
                  <a:pt x="195980" y="316976"/>
                </a:lnTo>
                <a:lnTo>
                  <a:pt x="184760" y="317097"/>
                </a:lnTo>
                <a:lnTo>
                  <a:pt x="159035" y="317145"/>
                </a:lnTo>
                <a:lnTo>
                  <a:pt x="156059" y="316194"/>
                </a:lnTo>
                <a:lnTo>
                  <a:pt x="150212" y="312596"/>
                </a:lnTo>
                <a:lnTo>
                  <a:pt x="144439" y="310363"/>
                </a:lnTo>
                <a:lnTo>
                  <a:pt x="141566" y="309767"/>
                </a:lnTo>
                <a:lnTo>
                  <a:pt x="135833" y="306565"/>
                </a:lnTo>
                <a:lnTo>
                  <a:pt x="132971" y="304378"/>
                </a:lnTo>
                <a:lnTo>
                  <a:pt x="127251" y="301947"/>
                </a:lnTo>
                <a:lnTo>
                  <a:pt x="124392" y="301299"/>
                </a:lnTo>
                <a:lnTo>
                  <a:pt x="118676" y="298039"/>
                </a:lnTo>
                <a:lnTo>
                  <a:pt x="112960" y="293415"/>
                </a:lnTo>
                <a:lnTo>
                  <a:pt x="107244" y="288185"/>
                </a:lnTo>
                <a:lnTo>
                  <a:pt x="105340" y="285457"/>
                </a:lnTo>
                <a:lnTo>
                  <a:pt x="103223" y="279886"/>
                </a:lnTo>
                <a:lnTo>
                  <a:pt x="102031" y="271394"/>
                </a:lnTo>
                <a:lnTo>
                  <a:pt x="101679" y="262846"/>
                </a:lnTo>
                <a:lnTo>
                  <a:pt x="101542" y="238329"/>
                </a:lnTo>
                <a:lnTo>
                  <a:pt x="104076" y="229412"/>
                </a:lnTo>
                <a:lnTo>
                  <a:pt x="106084" y="224368"/>
                </a:lnTo>
                <a:lnTo>
                  <a:pt x="108376" y="219099"/>
                </a:lnTo>
                <a:lnTo>
                  <a:pt x="113463" y="208166"/>
                </a:lnTo>
                <a:lnTo>
                  <a:pt x="118898" y="199497"/>
                </a:lnTo>
                <a:lnTo>
                  <a:pt x="125442" y="191516"/>
                </a:lnTo>
                <a:lnTo>
                  <a:pt x="129853" y="186721"/>
                </a:lnTo>
                <a:lnTo>
                  <a:pt x="139835" y="176313"/>
                </a:lnTo>
                <a:lnTo>
                  <a:pt x="184442" y="131379"/>
                </a:lnTo>
                <a:lnTo>
                  <a:pt x="190142" y="126627"/>
                </a:lnTo>
                <a:lnTo>
                  <a:pt x="195847" y="122506"/>
                </a:lnTo>
                <a:lnTo>
                  <a:pt x="201556" y="118807"/>
                </a:lnTo>
                <a:lnTo>
                  <a:pt x="206313" y="114436"/>
                </a:lnTo>
                <a:lnTo>
                  <a:pt x="210438" y="109616"/>
                </a:lnTo>
                <a:lnTo>
                  <a:pt x="214140" y="104499"/>
                </a:lnTo>
                <a:lnTo>
                  <a:pt x="218514" y="99182"/>
                </a:lnTo>
                <a:lnTo>
                  <a:pt x="223334" y="93732"/>
                </a:lnTo>
                <a:lnTo>
                  <a:pt x="232817" y="83550"/>
                </a:lnTo>
                <a:lnTo>
                  <a:pt x="240208" y="75849"/>
                </a:lnTo>
                <a:lnTo>
                  <a:pt x="246667" y="66712"/>
                </a:lnTo>
                <a:lnTo>
                  <a:pt x="251760" y="57253"/>
                </a:lnTo>
                <a:lnTo>
                  <a:pt x="254024" y="49874"/>
                </a:lnTo>
                <a:lnTo>
                  <a:pt x="255298" y="40365"/>
                </a:lnTo>
                <a:lnTo>
                  <a:pt x="255597" y="31891"/>
                </a:lnTo>
                <a:lnTo>
                  <a:pt x="255787" y="20030"/>
                </a:lnTo>
                <a:lnTo>
                  <a:pt x="254851" y="18104"/>
                </a:lnTo>
                <a:lnTo>
                  <a:pt x="251270" y="13425"/>
                </a:lnTo>
                <a:lnTo>
                  <a:pt x="248981" y="11796"/>
                </a:lnTo>
                <a:lnTo>
                  <a:pt x="243899" y="9986"/>
                </a:lnTo>
                <a:lnTo>
                  <a:pt x="235925" y="6642"/>
                </a:lnTo>
                <a:lnTo>
                  <a:pt x="231131" y="4416"/>
                </a:lnTo>
                <a:lnTo>
                  <a:pt x="223265" y="1944"/>
                </a:lnTo>
                <a:lnTo>
                  <a:pt x="215642" y="845"/>
                </a:lnTo>
                <a:lnTo>
                  <a:pt x="210942" y="552"/>
                </a:lnTo>
                <a:lnTo>
                  <a:pt x="201592" y="226"/>
                </a:lnTo>
                <a:lnTo>
                  <a:pt x="194262" y="81"/>
                </a:lnTo>
                <a:lnTo>
                  <a:pt x="190973" y="995"/>
                </a:lnTo>
                <a:lnTo>
                  <a:pt x="184780" y="4551"/>
                </a:lnTo>
                <a:lnTo>
                  <a:pt x="178852" y="9306"/>
                </a:lnTo>
                <a:lnTo>
                  <a:pt x="173043" y="14594"/>
                </a:lnTo>
                <a:lnTo>
                  <a:pt x="161537" y="256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0"/>
          <p:cNvSpPr/>
          <p:nvPr/>
        </p:nvSpPr>
        <p:spPr>
          <a:xfrm>
            <a:off x="6586541" y="2794635"/>
            <a:ext cx="257128" cy="330672"/>
          </a:xfrm>
          <a:custGeom>
            <a:avLst/>
            <a:gdLst/>
            <a:ahLst/>
            <a:cxnLst/>
            <a:rect l="0" t="0" r="0" b="0"/>
            <a:pathLst>
              <a:path w="257128" h="330672">
                <a:moveTo>
                  <a:pt x="231453" y="17145"/>
                </a:moveTo>
                <a:lnTo>
                  <a:pt x="239673" y="8925"/>
                </a:lnTo>
                <a:lnTo>
                  <a:pt x="240023" y="107"/>
                </a:lnTo>
                <a:lnTo>
                  <a:pt x="233182" y="21"/>
                </a:lnTo>
                <a:lnTo>
                  <a:pt x="198315" y="0"/>
                </a:lnTo>
                <a:lnTo>
                  <a:pt x="194121" y="952"/>
                </a:lnTo>
                <a:lnTo>
                  <a:pt x="186921" y="4551"/>
                </a:lnTo>
                <a:lnTo>
                  <a:pt x="182715" y="5891"/>
                </a:lnTo>
                <a:lnTo>
                  <a:pt x="178007" y="6785"/>
                </a:lnTo>
                <a:lnTo>
                  <a:pt x="172962" y="7380"/>
                </a:lnTo>
                <a:lnTo>
                  <a:pt x="167694" y="7778"/>
                </a:lnTo>
                <a:lnTo>
                  <a:pt x="162278" y="8042"/>
                </a:lnTo>
                <a:lnTo>
                  <a:pt x="156761" y="8219"/>
                </a:lnTo>
                <a:lnTo>
                  <a:pt x="151178" y="9289"/>
                </a:lnTo>
                <a:lnTo>
                  <a:pt x="145552" y="10955"/>
                </a:lnTo>
                <a:lnTo>
                  <a:pt x="139896" y="13018"/>
                </a:lnTo>
                <a:lnTo>
                  <a:pt x="135172" y="15346"/>
                </a:lnTo>
                <a:lnTo>
                  <a:pt x="127385" y="20473"/>
                </a:lnTo>
                <a:lnTo>
                  <a:pt x="122069" y="23173"/>
                </a:lnTo>
                <a:lnTo>
                  <a:pt x="115668" y="25926"/>
                </a:lnTo>
                <a:lnTo>
                  <a:pt x="108543" y="28714"/>
                </a:lnTo>
                <a:lnTo>
                  <a:pt x="102841" y="31525"/>
                </a:lnTo>
                <a:lnTo>
                  <a:pt x="98087" y="34352"/>
                </a:lnTo>
                <a:lnTo>
                  <a:pt x="93965" y="37189"/>
                </a:lnTo>
                <a:lnTo>
                  <a:pt x="89312" y="40032"/>
                </a:lnTo>
                <a:lnTo>
                  <a:pt x="84305" y="42880"/>
                </a:lnTo>
                <a:lnTo>
                  <a:pt x="79062" y="45732"/>
                </a:lnTo>
                <a:lnTo>
                  <a:pt x="74614" y="48585"/>
                </a:lnTo>
                <a:lnTo>
                  <a:pt x="67132" y="54295"/>
                </a:lnTo>
                <a:lnTo>
                  <a:pt x="62851" y="56200"/>
                </a:lnTo>
                <a:lnTo>
                  <a:pt x="58092" y="57469"/>
                </a:lnTo>
                <a:lnTo>
                  <a:pt x="53014" y="58315"/>
                </a:lnTo>
                <a:lnTo>
                  <a:pt x="48677" y="59831"/>
                </a:lnTo>
                <a:lnTo>
                  <a:pt x="41317" y="64056"/>
                </a:lnTo>
                <a:lnTo>
                  <a:pt x="37068" y="66517"/>
                </a:lnTo>
                <a:lnTo>
                  <a:pt x="27267" y="71790"/>
                </a:lnTo>
                <a:lnTo>
                  <a:pt x="22940" y="74530"/>
                </a:lnTo>
                <a:lnTo>
                  <a:pt x="15590" y="80114"/>
                </a:lnTo>
                <a:lnTo>
                  <a:pt x="9150" y="85771"/>
                </a:lnTo>
                <a:lnTo>
                  <a:pt x="6099" y="88613"/>
                </a:lnTo>
                <a:lnTo>
                  <a:pt x="4064" y="91460"/>
                </a:lnTo>
                <a:lnTo>
                  <a:pt x="1804" y="97164"/>
                </a:lnTo>
                <a:lnTo>
                  <a:pt x="532" y="105730"/>
                </a:lnTo>
                <a:lnTo>
                  <a:pt x="155" y="114301"/>
                </a:lnTo>
                <a:lnTo>
                  <a:pt x="28" y="125730"/>
                </a:lnTo>
                <a:lnTo>
                  <a:pt x="0" y="135466"/>
                </a:lnTo>
                <a:lnTo>
                  <a:pt x="2538" y="138947"/>
                </a:lnTo>
                <a:lnTo>
                  <a:pt x="4548" y="141209"/>
                </a:lnTo>
                <a:lnTo>
                  <a:pt x="11862" y="146262"/>
                </a:lnTo>
                <a:lnTo>
                  <a:pt x="16479" y="148943"/>
                </a:lnTo>
                <a:lnTo>
                  <a:pt x="24150" y="151921"/>
                </a:lnTo>
                <a:lnTo>
                  <a:pt x="31686" y="154198"/>
                </a:lnTo>
                <a:lnTo>
                  <a:pt x="36363" y="156138"/>
                </a:lnTo>
                <a:lnTo>
                  <a:pt x="41386" y="158385"/>
                </a:lnTo>
                <a:lnTo>
                  <a:pt x="46639" y="159882"/>
                </a:lnTo>
                <a:lnTo>
                  <a:pt x="52046" y="160880"/>
                </a:lnTo>
                <a:lnTo>
                  <a:pt x="57556" y="161546"/>
                </a:lnTo>
                <a:lnTo>
                  <a:pt x="63135" y="162942"/>
                </a:lnTo>
                <a:lnTo>
                  <a:pt x="68758" y="164826"/>
                </a:lnTo>
                <a:lnTo>
                  <a:pt x="74412" y="167034"/>
                </a:lnTo>
                <a:lnTo>
                  <a:pt x="80087" y="168506"/>
                </a:lnTo>
                <a:lnTo>
                  <a:pt x="85775" y="169487"/>
                </a:lnTo>
                <a:lnTo>
                  <a:pt x="91473" y="170141"/>
                </a:lnTo>
                <a:lnTo>
                  <a:pt x="98128" y="171530"/>
                </a:lnTo>
                <a:lnTo>
                  <a:pt x="105422" y="173408"/>
                </a:lnTo>
                <a:lnTo>
                  <a:pt x="113143" y="175613"/>
                </a:lnTo>
                <a:lnTo>
                  <a:pt x="120195" y="178035"/>
                </a:lnTo>
                <a:lnTo>
                  <a:pt x="126801" y="180602"/>
                </a:lnTo>
                <a:lnTo>
                  <a:pt x="133110" y="183267"/>
                </a:lnTo>
                <a:lnTo>
                  <a:pt x="139221" y="185043"/>
                </a:lnTo>
                <a:lnTo>
                  <a:pt x="145200" y="186227"/>
                </a:lnTo>
                <a:lnTo>
                  <a:pt x="151091" y="187016"/>
                </a:lnTo>
                <a:lnTo>
                  <a:pt x="156924" y="188495"/>
                </a:lnTo>
                <a:lnTo>
                  <a:pt x="162717" y="190433"/>
                </a:lnTo>
                <a:lnTo>
                  <a:pt x="168485" y="192678"/>
                </a:lnTo>
                <a:lnTo>
                  <a:pt x="174234" y="195127"/>
                </a:lnTo>
                <a:lnTo>
                  <a:pt x="185702" y="200388"/>
                </a:lnTo>
                <a:lnTo>
                  <a:pt x="190476" y="203124"/>
                </a:lnTo>
                <a:lnTo>
                  <a:pt x="198319" y="208705"/>
                </a:lnTo>
                <a:lnTo>
                  <a:pt x="202696" y="211526"/>
                </a:lnTo>
                <a:lnTo>
                  <a:pt x="207520" y="214360"/>
                </a:lnTo>
                <a:lnTo>
                  <a:pt x="212640" y="217202"/>
                </a:lnTo>
                <a:lnTo>
                  <a:pt x="217006" y="220049"/>
                </a:lnTo>
                <a:lnTo>
                  <a:pt x="224397" y="225752"/>
                </a:lnTo>
                <a:lnTo>
                  <a:pt x="230858" y="231461"/>
                </a:lnTo>
                <a:lnTo>
                  <a:pt x="236904" y="237174"/>
                </a:lnTo>
                <a:lnTo>
                  <a:pt x="251421" y="251460"/>
                </a:lnTo>
                <a:lnTo>
                  <a:pt x="253338" y="254317"/>
                </a:lnTo>
                <a:lnTo>
                  <a:pt x="255467" y="260032"/>
                </a:lnTo>
                <a:lnTo>
                  <a:pt x="256666" y="268605"/>
                </a:lnTo>
                <a:lnTo>
                  <a:pt x="257021" y="277177"/>
                </a:lnTo>
                <a:lnTo>
                  <a:pt x="257127" y="285750"/>
                </a:lnTo>
                <a:lnTo>
                  <a:pt x="256189" y="287655"/>
                </a:lnTo>
                <a:lnTo>
                  <a:pt x="254611" y="288925"/>
                </a:lnTo>
                <a:lnTo>
                  <a:pt x="252607" y="289771"/>
                </a:lnTo>
                <a:lnTo>
                  <a:pt x="245235" y="295513"/>
                </a:lnTo>
                <a:lnTo>
                  <a:pt x="239802" y="300566"/>
                </a:lnTo>
                <a:lnTo>
                  <a:pt x="237019" y="303248"/>
                </a:lnTo>
                <a:lnTo>
                  <a:pt x="234211" y="305035"/>
                </a:lnTo>
                <a:lnTo>
                  <a:pt x="228552" y="307021"/>
                </a:lnTo>
                <a:lnTo>
                  <a:pt x="222861" y="310443"/>
                </a:lnTo>
                <a:lnTo>
                  <a:pt x="220010" y="312690"/>
                </a:lnTo>
                <a:lnTo>
                  <a:pt x="214303" y="315185"/>
                </a:lnTo>
                <a:lnTo>
                  <a:pt x="211447" y="315851"/>
                </a:lnTo>
                <a:lnTo>
                  <a:pt x="205735" y="319130"/>
                </a:lnTo>
                <a:lnTo>
                  <a:pt x="202877" y="321338"/>
                </a:lnTo>
                <a:lnTo>
                  <a:pt x="197163" y="323792"/>
                </a:lnTo>
                <a:lnTo>
                  <a:pt x="190496" y="324882"/>
                </a:lnTo>
                <a:lnTo>
                  <a:pt x="186051" y="325173"/>
                </a:lnTo>
                <a:lnTo>
                  <a:pt x="176984" y="325496"/>
                </a:lnTo>
                <a:lnTo>
                  <a:pt x="169780" y="325640"/>
                </a:lnTo>
                <a:lnTo>
                  <a:pt x="167478" y="326630"/>
                </a:lnTo>
                <a:lnTo>
                  <a:pt x="165943" y="328243"/>
                </a:lnTo>
                <a:lnTo>
                  <a:pt x="164920" y="330271"/>
                </a:lnTo>
                <a:lnTo>
                  <a:pt x="162333" y="330671"/>
                </a:lnTo>
                <a:lnTo>
                  <a:pt x="154379" y="328574"/>
                </a:lnTo>
                <a:lnTo>
                  <a:pt x="147033" y="327008"/>
                </a:lnTo>
                <a:lnTo>
                  <a:pt x="140594" y="326312"/>
                </a:lnTo>
                <a:lnTo>
                  <a:pt x="134556" y="326002"/>
                </a:lnTo>
                <a:lnTo>
                  <a:pt x="128698" y="325865"/>
                </a:lnTo>
                <a:lnTo>
                  <a:pt x="125802" y="325828"/>
                </a:lnTo>
                <a:lnTo>
                  <a:pt x="122920" y="324851"/>
                </a:lnTo>
                <a:lnTo>
                  <a:pt x="115264" y="319878"/>
                </a:lnTo>
                <a:lnTo>
                  <a:pt x="109654" y="315174"/>
                </a:lnTo>
                <a:lnTo>
                  <a:pt x="107391" y="312986"/>
                </a:lnTo>
                <a:lnTo>
                  <a:pt x="104931" y="311527"/>
                </a:lnTo>
                <a:lnTo>
                  <a:pt x="99656" y="309906"/>
                </a:lnTo>
                <a:lnTo>
                  <a:pt x="97868" y="308522"/>
                </a:lnTo>
                <a:lnTo>
                  <a:pt x="96677" y="306646"/>
                </a:lnTo>
                <a:lnTo>
                  <a:pt x="94765" y="301343"/>
                </a:lnTo>
                <a:lnTo>
                  <a:pt x="94386" y="293451"/>
                </a:lnTo>
                <a:lnTo>
                  <a:pt x="94306" y="279920"/>
                </a:lnTo>
                <a:lnTo>
                  <a:pt x="96839" y="271728"/>
                </a:lnTo>
                <a:lnTo>
                  <a:pt x="101140" y="262691"/>
                </a:lnTo>
                <a:lnTo>
                  <a:pt x="106227" y="255499"/>
                </a:lnTo>
                <a:lnTo>
                  <a:pt x="111662" y="249127"/>
                </a:lnTo>
                <a:lnTo>
                  <a:pt x="117253" y="242168"/>
                </a:lnTo>
                <a:lnTo>
                  <a:pt x="122913" y="232725"/>
                </a:lnTo>
                <a:lnTo>
                  <a:pt x="128604" y="224718"/>
                </a:lnTo>
                <a:lnTo>
                  <a:pt x="131454" y="221249"/>
                </a:lnTo>
                <a:lnTo>
                  <a:pt x="135260" y="217984"/>
                </a:lnTo>
                <a:lnTo>
                  <a:pt x="139702" y="214855"/>
                </a:lnTo>
                <a:lnTo>
                  <a:pt x="144569" y="211817"/>
                </a:lnTo>
                <a:lnTo>
                  <a:pt x="149718" y="207886"/>
                </a:lnTo>
                <a:lnTo>
                  <a:pt x="155056" y="203360"/>
                </a:lnTo>
                <a:lnTo>
                  <a:pt x="160519" y="198439"/>
                </a:lnTo>
                <a:lnTo>
                  <a:pt x="165114" y="193252"/>
                </a:lnTo>
                <a:lnTo>
                  <a:pt x="169130" y="187890"/>
                </a:lnTo>
                <a:lnTo>
                  <a:pt x="172759" y="182410"/>
                </a:lnTo>
                <a:lnTo>
                  <a:pt x="177084" y="177804"/>
                </a:lnTo>
                <a:lnTo>
                  <a:pt x="181872" y="173781"/>
                </a:lnTo>
                <a:lnTo>
                  <a:pt x="186970" y="170146"/>
                </a:lnTo>
                <a:lnTo>
                  <a:pt x="191320" y="166771"/>
                </a:lnTo>
                <a:lnTo>
                  <a:pt x="198694" y="160480"/>
                </a:lnTo>
                <a:lnTo>
                  <a:pt x="205146" y="151969"/>
                </a:lnTo>
                <a:lnTo>
                  <a:pt x="211189" y="142789"/>
                </a:lnTo>
                <a:lnTo>
                  <a:pt x="217049" y="135534"/>
                </a:lnTo>
                <a:lnTo>
                  <a:pt x="222829" y="129135"/>
                </a:lnTo>
                <a:lnTo>
                  <a:pt x="225705" y="126095"/>
                </a:lnTo>
                <a:lnTo>
                  <a:pt x="227620" y="123115"/>
                </a:lnTo>
                <a:lnTo>
                  <a:pt x="231270" y="114372"/>
                </a:lnTo>
                <a:lnTo>
                  <a:pt x="235499" y="108617"/>
                </a:lnTo>
                <a:lnTo>
                  <a:pt x="236056" y="104796"/>
                </a:lnTo>
                <a:lnTo>
                  <a:pt x="234134" y="95471"/>
                </a:lnTo>
                <a:lnTo>
                  <a:pt x="230105" y="87516"/>
                </a:lnTo>
                <a:lnTo>
                  <a:pt x="227697" y="84061"/>
                </a:lnTo>
                <a:lnTo>
                  <a:pt x="225022" y="77683"/>
                </a:lnTo>
                <a:lnTo>
                  <a:pt x="224308" y="74648"/>
                </a:lnTo>
                <a:lnTo>
                  <a:pt x="222880" y="72626"/>
                </a:lnTo>
                <a:lnTo>
                  <a:pt x="220976" y="71277"/>
                </a:lnTo>
                <a:lnTo>
                  <a:pt x="218752" y="70378"/>
                </a:lnTo>
                <a:lnTo>
                  <a:pt x="211075" y="64561"/>
                </a:lnTo>
                <a:lnTo>
                  <a:pt x="207390" y="63043"/>
                </a:lnTo>
                <a:lnTo>
                  <a:pt x="203029" y="62031"/>
                </a:lnTo>
                <a:lnTo>
                  <a:pt x="198216" y="61357"/>
                </a:lnTo>
                <a:lnTo>
                  <a:pt x="190329" y="58067"/>
                </a:lnTo>
                <a:lnTo>
                  <a:pt x="183648" y="54382"/>
                </a:lnTo>
                <a:lnTo>
                  <a:pt x="177505" y="52745"/>
                </a:lnTo>
                <a:lnTo>
                  <a:pt x="173580" y="52308"/>
                </a:lnTo>
                <a:lnTo>
                  <a:pt x="169059" y="52017"/>
                </a:lnTo>
                <a:lnTo>
                  <a:pt x="164139" y="51823"/>
                </a:lnTo>
                <a:lnTo>
                  <a:pt x="158955" y="52646"/>
                </a:lnTo>
                <a:lnTo>
                  <a:pt x="153594" y="54147"/>
                </a:lnTo>
                <a:lnTo>
                  <a:pt x="148114" y="56100"/>
                </a:lnTo>
                <a:lnTo>
                  <a:pt x="143509" y="57403"/>
                </a:lnTo>
                <a:lnTo>
                  <a:pt x="135852" y="58850"/>
                </a:lnTo>
                <a:lnTo>
                  <a:pt x="129274" y="62033"/>
                </a:lnTo>
                <a:lnTo>
                  <a:pt x="120011" y="685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81"/>
          <p:cNvSpPr/>
          <p:nvPr/>
        </p:nvSpPr>
        <p:spPr>
          <a:xfrm>
            <a:off x="5515089" y="5307569"/>
            <a:ext cx="317059" cy="436007"/>
          </a:xfrm>
          <a:custGeom>
            <a:avLst/>
            <a:gdLst/>
            <a:ahLst/>
            <a:cxnLst/>
            <a:rect l="0" t="0" r="0" b="0"/>
            <a:pathLst>
              <a:path w="317059" h="436007">
                <a:moveTo>
                  <a:pt x="137045" y="7381"/>
                </a:moveTo>
                <a:lnTo>
                  <a:pt x="128826" y="7381"/>
                </a:lnTo>
                <a:lnTo>
                  <a:pt x="128504" y="0"/>
                </a:lnTo>
                <a:lnTo>
                  <a:pt x="128474" y="7058"/>
                </a:lnTo>
                <a:lnTo>
                  <a:pt x="119184" y="7375"/>
                </a:lnTo>
                <a:lnTo>
                  <a:pt x="115454" y="7378"/>
                </a:lnTo>
                <a:lnTo>
                  <a:pt x="113126" y="8331"/>
                </a:lnTo>
                <a:lnTo>
                  <a:pt x="105299" y="14224"/>
                </a:lnTo>
                <a:lnTo>
                  <a:pt x="99758" y="19312"/>
                </a:lnTo>
                <a:lnTo>
                  <a:pt x="96948" y="21050"/>
                </a:lnTo>
                <a:lnTo>
                  <a:pt x="91284" y="22981"/>
                </a:lnTo>
                <a:lnTo>
                  <a:pt x="89393" y="24448"/>
                </a:lnTo>
                <a:lnTo>
                  <a:pt x="88132" y="26379"/>
                </a:lnTo>
                <a:lnTo>
                  <a:pt x="87292" y="28619"/>
                </a:lnTo>
                <a:lnTo>
                  <a:pt x="83818" y="33648"/>
                </a:lnTo>
                <a:lnTo>
                  <a:pt x="76507" y="41833"/>
                </a:lnTo>
                <a:lnTo>
                  <a:pt x="68308" y="50291"/>
                </a:lnTo>
                <a:lnTo>
                  <a:pt x="57004" y="61683"/>
                </a:lnTo>
                <a:lnTo>
                  <a:pt x="48454" y="74800"/>
                </a:lnTo>
                <a:lnTo>
                  <a:pt x="37031" y="90407"/>
                </a:lnTo>
                <a:lnTo>
                  <a:pt x="31317" y="100161"/>
                </a:lnTo>
                <a:lnTo>
                  <a:pt x="28143" y="108306"/>
                </a:lnTo>
                <a:lnTo>
                  <a:pt x="25779" y="116054"/>
                </a:lnTo>
                <a:lnTo>
                  <a:pt x="21554" y="125847"/>
                </a:lnTo>
                <a:lnTo>
                  <a:pt x="18371" y="137521"/>
                </a:lnTo>
                <a:lnTo>
                  <a:pt x="15086" y="146501"/>
                </a:lnTo>
                <a:lnTo>
                  <a:pt x="11404" y="156842"/>
                </a:lnTo>
                <a:lnTo>
                  <a:pt x="9767" y="167788"/>
                </a:lnTo>
                <a:lnTo>
                  <a:pt x="6500" y="176463"/>
                </a:lnTo>
                <a:lnTo>
                  <a:pt x="4295" y="180110"/>
                </a:lnTo>
                <a:lnTo>
                  <a:pt x="1845" y="189242"/>
                </a:lnTo>
                <a:lnTo>
                  <a:pt x="466" y="202553"/>
                </a:lnTo>
                <a:lnTo>
                  <a:pt x="58" y="215070"/>
                </a:lnTo>
                <a:lnTo>
                  <a:pt x="0" y="220135"/>
                </a:lnTo>
                <a:lnTo>
                  <a:pt x="915" y="224464"/>
                </a:lnTo>
                <a:lnTo>
                  <a:pt x="5799" y="235108"/>
                </a:lnTo>
                <a:lnTo>
                  <a:pt x="7671" y="244295"/>
                </a:lnTo>
                <a:lnTo>
                  <a:pt x="8108" y="250153"/>
                </a:lnTo>
                <a:lnTo>
                  <a:pt x="9178" y="253049"/>
                </a:lnTo>
                <a:lnTo>
                  <a:pt x="12905" y="258806"/>
                </a:lnTo>
                <a:lnTo>
                  <a:pt x="20359" y="267403"/>
                </a:lnTo>
                <a:lnTo>
                  <a:pt x="28600" y="280534"/>
                </a:lnTo>
                <a:lnTo>
                  <a:pt x="31698" y="288485"/>
                </a:lnTo>
                <a:lnTo>
                  <a:pt x="32524" y="291938"/>
                </a:lnTo>
                <a:lnTo>
                  <a:pt x="35981" y="298315"/>
                </a:lnTo>
                <a:lnTo>
                  <a:pt x="38237" y="301350"/>
                </a:lnTo>
                <a:lnTo>
                  <a:pt x="40743" y="307261"/>
                </a:lnTo>
                <a:lnTo>
                  <a:pt x="41411" y="310171"/>
                </a:lnTo>
                <a:lnTo>
                  <a:pt x="44694" y="315944"/>
                </a:lnTo>
                <a:lnTo>
                  <a:pt x="46903" y="318817"/>
                </a:lnTo>
                <a:lnTo>
                  <a:pt x="54437" y="324550"/>
                </a:lnTo>
                <a:lnTo>
                  <a:pt x="59113" y="327411"/>
                </a:lnTo>
                <a:lnTo>
                  <a:pt x="62231" y="330272"/>
                </a:lnTo>
                <a:lnTo>
                  <a:pt x="64309" y="333132"/>
                </a:lnTo>
                <a:lnTo>
                  <a:pt x="67571" y="338849"/>
                </a:lnTo>
                <a:lnTo>
                  <a:pt x="72195" y="344565"/>
                </a:lnTo>
                <a:lnTo>
                  <a:pt x="74762" y="346470"/>
                </a:lnTo>
                <a:lnTo>
                  <a:pt x="83878" y="350104"/>
                </a:lnTo>
                <a:lnTo>
                  <a:pt x="93096" y="354330"/>
                </a:lnTo>
                <a:lnTo>
                  <a:pt x="101002" y="356843"/>
                </a:lnTo>
                <a:lnTo>
                  <a:pt x="104444" y="357513"/>
                </a:lnTo>
                <a:lnTo>
                  <a:pt x="110809" y="360797"/>
                </a:lnTo>
                <a:lnTo>
                  <a:pt x="113839" y="363007"/>
                </a:lnTo>
                <a:lnTo>
                  <a:pt x="119747" y="365462"/>
                </a:lnTo>
                <a:lnTo>
                  <a:pt x="128428" y="366844"/>
                </a:lnTo>
                <a:lnTo>
                  <a:pt x="135120" y="367167"/>
                </a:lnTo>
                <a:lnTo>
                  <a:pt x="149598" y="367349"/>
                </a:lnTo>
                <a:lnTo>
                  <a:pt x="160405" y="367391"/>
                </a:lnTo>
                <a:lnTo>
                  <a:pt x="165001" y="366450"/>
                </a:lnTo>
                <a:lnTo>
                  <a:pt x="176020" y="361527"/>
                </a:lnTo>
                <a:lnTo>
                  <a:pt x="182307" y="360042"/>
                </a:lnTo>
                <a:lnTo>
                  <a:pt x="190817" y="356841"/>
                </a:lnTo>
                <a:lnTo>
                  <a:pt x="195753" y="354655"/>
                </a:lnTo>
                <a:lnTo>
                  <a:pt x="206318" y="349685"/>
                </a:lnTo>
                <a:lnTo>
                  <a:pt x="211802" y="347026"/>
                </a:lnTo>
                <a:lnTo>
                  <a:pt x="220436" y="344072"/>
                </a:lnTo>
                <a:lnTo>
                  <a:pt x="228400" y="341806"/>
                </a:lnTo>
                <a:lnTo>
                  <a:pt x="238290" y="337624"/>
                </a:lnTo>
                <a:lnTo>
                  <a:pt x="246496" y="332591"/>
                </a:lnTo>
                <a:lnTo>
                  <a:pt x="253317" y="327178"/>
                </a:lnTo>
                <a:lnTo>
                  <a:pt x="262513" y="318776"/>
                </a:lnTo>
                <a:lnTo>
                  <a:pt x="272223" y="310255"/>
                </a:lnTo>
                <a:lnTo>
                  <a:pt x="281579" y="304552"/>
                </a:lnTo>
                <a:lnTo>
                  <a:pt x="289548" y="298841"/>
                </a:lnTo>
                <a:lnTo>
                  <a:pt x="293006" y="295985"/>
                </a:lnTo>
                <a:lnTo>
                  <a:pt x="295312" y="293129"/>
                </a:lnTo>
                <a:lnTo>
                  <a:pt x="296849" y="290272"/>
                </a:lnTo>
                <a:lnTo>
                  <a:pt x="297874" y="287415"/>
                </a:lnTo>
                <a:lnTo>
                  <a:pt x="299509" y="285510"/>
                </a:lnTo>
                <a:lnTo>
                  <a:pt x="301552" y="284240"/>
                </a:lnTo>
                <a:lnTo>
                  <a:pt x="303867" y="283394"/>
                </a:lnTo>
                <a:lnTo>
                  <a:pt x="305409" y="281877"/>
                </a:lnTo>
                <a:lnTo>
                  <a:pt x="306438" y="279913"/>
                </a:lnTo>
                <a:lnTo>
                  <a:pt x="307124" y="277651"/>
                </a:lnTo>
                <a:lnTo>
                  <a:pt x="310426" y="272598"/>
                </a:lnTo>
                <a:lnTo>
                  <a:pt x="315756" y="266145"/>
                </a:lnTo>
                <a:lnTo>
                  <a:pt x="316485" y="262722"/>
                </a:lnTo>
                <a:lnTo>
                  <a:pt x="317046" y="249402"/>
                </a:lnTo>
                <a:lnTo>
                  <a:pt x="317058" y="244168"/>
                </a:lnTo>
                <a:lnTo>
                  <a:pt x="316109" y="242392"/>
                </a:lnTo>
                <a:lnTo>
                  <a:pt x="314524" y="241207"/>
                </a:lnTo>
                <a:lnTo>
                  <a:pt x="312514" y="240418"/>
                </a:lnTo>
                <a:lnTo>
                  <a:pt x="311174" y="238938"/>
                </a:lnTo>
                <a:lnTo>
                  <a:pt x="310282" y="237000"/>
                </a:lnTo>
                <a:lnTo>
                  <a:pt x="309686" y="234755"/>
                </a:lnTo>
                <a:lnTo>
                  <a:pt x="308337" y="233259"/>
                </a:lnTo>
                <a:lnTo>
                  <a:pt x="306485" y="232261"/>
                </a:lnTo>
                <a:lnTo>
                  <a:pt x="304298" y="231595"/>
                </a:lnTo>
                <a:lnTo>
                  <a:pt x="299328" y="228317"/>
                </a:lnTo>
                <a:lnTo>
                  <a:pt x="292927" y="223002"/>
                </a:lnTo>
                <a:lnTo>
                  <a:pt x="286971" y="222275"/>
                </a:lnTo>
                <a:lnTo>
                  <a:pt x="278927" y="221952"/>
                </a:lnTo>
                <a:lnTo>
                  <a:pt x="269043" y="221769"/>
                </a:lnTo>
                <a:lnTo>
                  <a:pt x="245652" y="221696"/>
                </a:lnTo>
                <a:lnTo>
                  <a:pt x="242787" y="222648"/>
                </a:lnTo>
                <a:lnTo>
                  <a:pt x="237064" y="226245"/>
                </a:lnTo>
                <a:lnTo>
                  <a:pt x="228806" y="228479"/>
                </a:lnTo>
                <a:lnTo>
                  <a:pt x="223937" y="229074"/>
                </a:lnTo>
                <a:lnTo>
                  <a:pt x="219738" y="230424"/>
                </a:lnTo>
                <a:lnTo>
                  <a:pt x="212533" y="234464"/>
                </a:lnTo>
                <a:lnTo>
                  <a:pt x="203121" y="242093"/>
                </a:lnTo>
                <a:lnTo>
                  <a:pt x="194670" y="247588"/>
                </a:lnTo>
                <a:lnTo>
                  <a:pt x="185516" y="252252"/>
                </a:lnTo>
                <a:lnTo>
                  <a:pt x="178273" y="254324"/>
                </a:lnTo>
                <a:lnTo>
                  <a:pt x="171879" y="257786"/>
                </a:lnTo>
                <a:lnTo>
                  <a:pt x="162924" y="265090"/>
                </a:lnTo>
                <a:lnTo>
                  <a:pt x="160013" y="267769"/>
                </a:lnTo>
                <a:lnTo>
                  <a:pt x="158072" y="271461"/>
                </a:lnTo>
                <a:lnTo>
                  <a:pt x="154388" y="284805"/>
                </a:lnTo>
                <a:lnTo>
                  <a:pt x="150151" y="291970"/>
                </a:lnTo>
                <a:lnTo>
                  <a:pt x="142410" y="301359"/>
                </a:lnTo>
                <a:lnTo>
                  <a:pt x="134084" y="310173"/>
                </a:lnTo>
                <a:lnTo>
                  <a:pt x="132214" y="313065"/>
                </a:lnTo>
                <a:lnTo>
                  <a:pt x="130136" y="318818"/>
                </a:lnTo>
                <a:lnTo>
                  <a:pt x="128802" y="330272"/>
                </a:lnTo>
                <a:lnTo>
                  <a:pt x="128538" y="341707"/>
                </a:lnTo>
                <a:lnTo>
                  <a:pt x="128474" y="374834"/>
                </a:lnTo>
                <a:lnTo>
                  <a:pt x="129426" y="378080"/>
                </a:lnTo>
                <a:lnTo>
                  <a:pt x="131014" y="380243"/>
                </a:lnTo>
                <a:lnTo>
                  <a:pt x="133025" y="381686"/>
                </a:lnTo>
                <a:lnTo>
                  <a:pt x="134365" y="383599"/>
                </a:lnTo>
                <a:lnTo>
                  <a:pt x="135854" y="388267"/>
                </a:lnTo>
                <a:lnTo>
                  <a:pt x="136976" y="401589"/>
                </a:lnTo>
                <a:lnTo>
                  <a:pt x="137015" y="405787"/>
                </a:lnTo>
                <a:lnTo>
                  <a:pt x="137977" y="408240"/>
                </a:lnTo>
                <a:lnTo>
                  <a:pt x="141587" y="413505"/>
                </a:lnTo>
                <a:lnTo>
                  <a:pt x="143884" y="415290"/>
                </a:lnTo>
                <a:lnTo>
                  <a:pt x="146367" y="416480"/>
                </a:lnTo>
                <a:lnTo>
                  <a:pt x="148975" y="417274"/>
                </a:lnTo>
                <a:lnTo>
                  <a:pt x="154413" y="420696"/>
                </a:lnTo>
                <a:lnTo>
                  <a:pt x="162616" y="427499"/>
                </a:lnTo>
                <a:lnTo>
                  <a:pt x="171336" y="4360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2"/>
          <p:cNvSpPr/>
          <p:nvPr/>
        </p:nvSpPr>
        <p:spPr>
          <a:xfrm>
            <a:off x="5832158" y="1834514"/>
            <a:ext cx="325638" cy="342901"/>
          </a:xfrm>
          <a:custGeom>
            <a:avLst/>
            <a:gdLst/>
            <a:ahLst/>
            <a:cxnLst/>
            <a:rect l="0" t="0" r="0" b="0"/>
            <a:pathLst>
              <a:path w="325638" h="342901">
                <a:moveTo>
                  <a:pt x="94296" y="17146"/>
                </a:moveTo>
                <a:lnTo>
                  <a:pt x="94296" y="12595"/>
                </a:lnTo>
                <a:lnTo>
                  <a:pt x="95249" y="11254"/>
                </a:lnTo>
                <a:lnTo>
                  <a:pt x="96837" y="10360"/>
                </a:lnTo>
                <a:lnTo>
                  <a:pt x="101678" y="8926"/>
                </a:lnTo>
                <a:lnTo>
                  <a:pt x="102075" y="7856"/>
                </a:lnTo>
                <a:lnTo>
                  <a:pt x="102516" y="4127"/>
                </a:lnTo>
                <a:lnTo>
                  <a:pt x="103586" y="2751"/>
                </a:lnTo>
                <a:lnTo>
                  <a:pt x="105252" y="1834"/>
                </a:lnTo>
                <a:lnTo>
                  <a:pt x="111080" y="108"/>
                </a:lnTo>
                <a:lnTo>
                  <a:pt x="102690" y="7"/>
                </a:lnTo>
                <a:lnTo>
                  <a:pt x="89780" y="0"/>
                </a:lnTo>
                <a:lnTo>
                  <a:pt x="87475" y="953"/>
                </a:lnTo>
                <a:lnTo>
                  <a:pt x="82375" y="4551"/>
                </a:lnTo>
                <a:lnTo>
                  <a:pt x="80634" y="6844"/>
                </a:lnTo>
                <a:lnTo>
                  <a:pt x="79473" y="9326"/>
                </a:lnTo>
                <a:lnTo>
                  <a:pt x="78699" y="11932"/>
                </a:lnTo>
                <a:lnTo>
                  <a:pt x="77231" y="13670"/>
                </a:lnTo>
                <a:lnTo>
                  <a:pt x="75299" y="14829"/>
                </a:lnTo>
                <a:lnTo>
                  <a:pt x="73059" y="15601"/>
                </a:lnTo>
                <a:lnTo>
                  <a:pt x="68030" y="18999"/>
                </a:lnTo>
                <a:lnTo>
                  <a:pt x="59844" y="26267"/>
                </a:lnTo>
                <a:lnTo>
                  <a:pt x="51386" y="34453"/>
                </a:lnTo>
                <a:lnTo>
                  <a:pt x="48544" y="37257"/>
                </a:lnTo>
                <a:lnTo>
                  <a:pt x="46650" y="40078"/>
                </a:lnTo>
                <a:lnTo>
                  <a:pt x="43032" y="48599"/>
                </a:lnTo>
                <a:lnTo>
                  <a:pt x="36350" y="57157"/>
                </a:lnTo>
                <a:lnTo>
                  <a:pt x="31078" y="62868"/>
                </a:lnTo>
                <a:lnTo>
                  <a:pt x="29291" y="66677"/>
                </a:lnTo>
                <a:lnTo>
                  <a:pt x="27305" y="75990"/>
                </a:lnTo>
                <a:lnTo>
                  <a:pt x="26187" y="82841"/>
                </a:lnTo>
                <a:lnTo>
                  <a:pt x="23386" y="89523"/>
                </a:lnTo>
                <a:lnTo>
                  <a:pt x="18966" y="97891"/>
                </a:lnTo>
                <a:lnTo>
                  <a:pt x="12074" y="107957"/>
                </a:lnTo>
                <a:lnTo>
                  <a:pt x="8657" y="116972"/>
                </a:lnTo>
                <a:lnTo>
                  <a:pt x="2988" y="125675"/>
                </a:lnTo>
                <a:lnTo>
                  <a:pt x="1327" y="131421"/>
                </a:lnTo>
                <a:lnTo>
                  <a:pt x="589" y="139690"/>
                </a:lnTo>
                <a:lnTo>
                  <a:pt x="261" y="148762"/>
                </a:lnTo>
                <a:lnTo>
                  <a:pt x="77" y="159225"/>
                </a:lnTo>
                <a:lnTo>
                  <a:pt x="0" y="195995"/>
                </a:lnTo>
                <a:lnTo>
                  <a:pt x="952" y="200196"/>
                </a:lnTo>
                <a:lnTo>
                  <a:pt x="5891" y="210659"/>
                </a:lnTo>
                <a:lnTo>
                  <a:pt x="7777" y="219792"/>
                </a:lnTo>
                <a:lnTo>
                  <a:pt x="8218" y="225638"/>
                </a:lnTo>
                <a:lnTo>
                  <a:pt x="9289" y="228531"/>
                </a:lnTo>
                <a:lnTo>
                  <a:pt x="13018" y="234284"/>
                </a:lnTo>
                <a:lnTo>
                  <a:pt x="20472" y="242879"/>
                </a:lnTo>
                <a:lnTo>
                  <a:pt x="22220" y="245739"/>
                </a:lnTo>
                <a:lnTo>
                  <a:pt x="25633" y="254316"/>
                </a:lnTo>
                <a:lnTo>
                  <a:pt x="29807" y="260032"/>
                </a:lnTo>
                <a:lnTo>
                  <a:pt x="32254" y="261938"/>
                </a:lnTo>
                <a:lnTo>
                  <a:pt x="34837" y="263208"/>
                </a:lnTo>
                <a:lnTo>
                  <a:pt x="41200" y="265572"/>
                </a:lnTo>
                <a:lnTo>
                  <a:pt x="50378" y="269797"/>
                </a:lnTo>
                <a:lnTo>
                  <a:pt x="58267" y="272310"/>
                </a:lnTo>
                <a:lnTo>
                  <a:pt x="61704" y="272980"/>
                </a:lnTo>
                <a:lnTo>
                  <a:pt x="68064" y="276265"/>
                </a:lnTo>
                <a:lnTo>
                  <a:pt x="71093" y="278474"/>
                </a:lnTo>
                <a:lnTo>
                  <a:pt x="76999" y="280929"/>
                </a:lnTo>
                <a:lnTo>
                  <a:pt x="85679" y="282311"/>
                </a:lnTo>
                <a:lnTo>
                  <a:pt x="88551" y="282505"/>
                </a:lnTo>
                <a:lnTo>
                  <a:pt x="96823" y="285261"/>
                </a:lnTo>
                <a:lnTo>
                  <a:pt x="105897" y="288708"/>
                </a:lnTo>
                <a:lnTo>
                  <a:pt x="113105" y="290240"/>
                </a:lnTo>
                <a:lnTo>
                  <a:pt x="122023" y="290921"/>
                </a:lnTo>
                <a:lnTo>
                  <a:pt x="132337" y="291224"/>
                </a:lnTo>
                <a:lnTo>
                  <a:pt x="143271" y="291358"/>
                </a:lnTo>
                <a:lnTo>
                  <a:pt x="147901" y="290441"/>
                </a:lnTo>
                <a:lnTo>
                  <a:pt x="155586" y="286883"/>
                </a:lnTo>
                <a:lnTo>
                  <a:pt x="164716" y="284666"/>
                </a:lnTo>
                <a:lnTo>
                  <a:pt x="169818" y="284075"/>
                </a:lnTo>
                <a:lnTo>
                  <a:pt x="175124" y="283681"/>
                </a:lnTo>
                <a:lnTo>
                  <a:pt x="180567" y="283418"/>
                </a:lnTo>
                <a:lnTo>
                  <a:pt x="191694" y="283127"/>
                </a:lnTo>
                <a:lnTo>
                  <a:pt x="202989" y="282997"/>
                </a:lnTo>
                <a:lnTo>
                  <a:pt x="208669" y="282010"/>
                </a:lnTo>
                <a:lnTo>
                  <a:pt x="214360" y="280399"/>
                </a:lnTo>
                <a:lnTo>
                  <a:pt x="220059" y="278373"/>
                </a:lnTo>
                <a:lnTo>
                  <a:pt x="228931" y="276122"/>
                </a:lnTo>
                <a:lnTo>
                  <a:pt x="237002" y="274169"/>
                </a:lnTo>
                <a:lnTo>
                  <a:pt x="246938" y="270125"/>
                </a:lnTo>
                <a:lnTo>
                  <a:pt x="255165" y="267694"/>
                </a:lnTo>
                <a:lnTo>
                  <a:pt x="262949" y="265660"/>
                </a:lnTo>
                <a:lnTo>
                  <a:pt x="272758" y="261581"/>
                </a:lnTo>
                <a:lnTo>
                  <a:pt x="280928" y="256594"/>
                </a:lnTo>
                <a:lnTo>
                  <a:pt x="290882" y="248431"/>
                </a:lnTo>
                <a:lnTo>
                  <a:pt x="299864" y="239980"/>
                </a:lnTo>
                <a:lnTo>
                  <a:pt x="302779" y="237139"/>
                </a:lnTo>
                <a:lnTo>
                  <a:pt x="305675" y="235245"/>
                </a:lnTo>
                <a:lnTo>
                  <a:pt x="311432" y="233141"/>
                </a:lnTo>
                <a:lnTo>
                  <a:pt x="313349" y="231628"/>
                </a:lnTo>
                <a:lnTo>
                  <a:pt x="314627" y="229666"/>
                </a:lnTo>
                <a:lnTo>
                  <a:pt x="315478" y="227406"/>
                </a:lnTo>
                <a:lnTo>
                  <a:pt x="318964" y="222355"/>
                </a:lnTo>
                <a:lnTo>
                  <a:pt x="324413" y="215902"/>
                </a:lnTo>
                <a:lnTo>
                  <a:pt x="325158" y="212479"/>
                </a:lnTo>
                <a:lnTo>
                  <a:pt x="325637" y="207072"/>
                </a:lnTo>
                <a:lnTo>
                  <a:pt x="323162" y="203792"/>
                </a:lnTo>
                <a:lnTo>
                  <a:pt x="318363" y="198477"/>
                </a:lnTo>
                <a:lnTo>
                  <a:pt x="308430" y="193005"/>
                </a:lnTo>
                <a:lnTo>
                  <a:pt x="302523" y="189902"/>
                </a:lnTo>
                <a:lnTo>
                  <a:pt x="296062" y="189176"/>
                </a:lnTo>
                <a:lnTo>
                  <a:pt x="287792" y="188854"/>
                </a:lnTo>
                <a:lnTo>
                  <a:pt x="277782" y="188672"/>
                </a:lnTo>
                <a:lnTo>
                  <a:pt x="258418" y="188606"/>
                </a:lnTo>
                <a:lnTo>
                  <a:pt x="254193" y="189555"/>
                </a:lnTo>
                <a:lnTo>
                  <a:pt x="246960" y="193149"/>
                </a:lnTo>
                <a:lnTo>
                  <a:pt x="238029" y="195382"/>
                </a:lnTo>
                <a:lnTo>
                  <a:pt x="232981" y="195977"/>
                </a:lnTo>
                <a:lnTo>
                  <a:pt x="228663" y="197327"/>
                </a:lnTo>
                <a:lnTo>
                  <a:pt x="221325" y="201366"/>
                </a:lnTo>
                <a:lnTo>
                  <a:pt x="212349" y="203796"/>
                </a:lnTo>
                <a:lnTo>
                  <a:pt x="207288" y="204444"/>
                </a:lnTo>
                <a:lnTo>
                  <a:pt x="199125" y="207704"/>
                </a:lnTo>
                <a:lnTo>
                  <a:pt x="189174" y="214895"/>
                </a:lnTo>
                <a:lnTo>
                  <a:pt x="186123" y="217558"/>
                </a:lnTo>
                <a:lnTo>
                  <a:pt x="183137" y="219334"/>
                </a:lnTo>
                <a:lnTo>
                  <a:pt x="177279" y="221307"/>
                </a:lnTo>
                <a:lnTo>
                  <a:pt x="175336" y="222786"/>
                </a:lnTo>
                <a:lnTo>
                  <a:pt x="174040" y="224724"/>
                </a:lnTo>
                <a:lnTo>
                  <a:pt x="173176" y="226969"/>
                </a:lnTo>
                <a:lnTo>
                  <a:pt x="167410" y="234679"/>
                </a:lnTo>
                <a:lnTo>
                  <a:pt x="159669" y="242996"/>
                </a:lnTo>
                <a:lnTo>
                  <a:pt x="157881" y="245817"/>
                </a:lnTo>
                <a:lnTo>
                  <a:pt x="155893" y="251492"/>
                </a:lnTo>
                <a:lnTo>
                  <a:pt x="154775" y="260043"/>
                </a:lnTo>
                <a:lnTo>
                  <a:pt x="154444" y="268608"/>
                </a:lnTo>
                <a:lnTo>
                  <a:pt x="154322" y="282893"/>
                </a:lnTo>
                <a:lnTo>
                  <a:pt x="154307" y="294323"/>
                </a:lnTo>
                <a:lnTo>
                  <a:pt x="155259" y="297181"/>
                </a:lnTo>
                <a:lnTo>
                  <a:pt x="161685" y="306917"/>
                </a:lnTo>
                <a:lnTo>
                  <a:pt x="171537" y="317242"/>
                </a:lnTo>
                <a:lnTo>
                  <a:pt x="178716" y="324446"/>
                </a:lnTo>
                <a:lnTo>
                  <a:pt x="179151" y="325835"/>
                </a:lnTo>
                <a:lnTo>
                  <a:pt x="179635" y="329919"/>
                </a:lnTo>
                <a:lnTo>
                  <a:pt x="180716" y="331388"/>
                </a:lnTo>
                <a:lnTo>
                  <a:pt x="182389" y="332368"/>
                </a:lnTo>
                <a:lnTo>
                  <a:pt x="187369" y="333941"/>
                </a:lnTo>
                <a:lnTo>
                  <a:pt x="195867" y="334294"/>
                </a:lnTo>
                <a:lnTo>
                  <a:pt x="196301" y="335258"/>
                </a:lnTo>
                <a:lnTo>
                  <a:pt x="196782" y="338869"/>
                </a:lnTo>
                <a:lnTo>
                  <a:pt x="197862" y="340213"/>
                </a:lnTo>
                <a:lnTo>
                  <a:pt x="199536" y="341109"/>
                </a:lnTo>
                <a:lnTo>
                  <a:pt x="205739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3"/>
          <p:cNvSpPr/>
          <p:nvPr/>
        </p:nvSpPr>
        <p:spPr>
          <a:xfrm>
            <a:off x="4889569" y="2400300"/>
            <a:ext cx="368232" cy="145724"/>
          </a:xfrm>
          <a:custGeom>
            <a:avLst/>
            <a:gdLst/>
            <a:ahLst/>
            <a:cxnLst/>
            <a:rect l="0" t="0" r="0" b="0"/>
            <a:pathLst>
              <a:path w="368232" h="145724">
                <a:moveTo>
                  <a:pt x="42476" y="0"/>
                </a:moveTo>
                <a:lnTo>
                  <a:pt x="50695" y="0"/>
                </a:lnTo>
                <a:lnTo>
                  <a:pt x="55494" y="4551"/>
                </a:lnTo>
                <a:lnTo>
                  <a:pt x="58398" y="7380"/>
                </a:lnTo>
                <a:lnTo>
                  <a:pt x="58805" y="8730"/>
                </a:lnTo>
                <a:lnTo>
                  <a:pt x="59258" y="12770"/>
                </a:lnTo>
                <a:lnTo>
                  <a:pt x="59549" y="17233"/>
                </a:lnTo>
                <a:lnTo>
                  <a:pt x="59618" y="29881"/>
                </a:lnTo>
                <a:lnTo>
                  <a:pt x="58666" y="32303"/>
                </a:lnTo>
                <a:lnTo>
                  <a:pt x="57079" y="34870"/>
                </a:lnTo>
                <a:lnTo>
                  <a:pt x="55069" y="37534"/>
                </a:lnTo>
                <a:lnTo>
                  <a:pt x="53728" y="40263"/>
                </a:lnTo>
                <a:lnTo>
                  <a:pt x="52835" y="43034"/>
                </a:lnTo>
                <a:lnTo>
                  <a:pt x="52239" y="45834"/>
                </a:lnTo>
                <a:lnTo>
                  <a:pt x="50889" y="48654"/>
                </a:lnTo>
                <a:lnTo>
                  <a:pt x="49038" y="51486"/>
                </a:lnTo>
                <a:lnTo>
                  <a:pt x="46850" y="54326"/>
                </a:lnTo>
                <a:lnTo>
                  <a:pt x="44440" y="58125"/>
                </a:lnTo>
                <a:lnTo>
                  <a:pt x="41880" y="62562"/>
                </a:lnTo>
                <a:lnTo>
                  <a:pt x="39221" y="67426"/>
                </a:lnTo>
                <a:lnTo>
                  <a:pt x="36496" y="70668"/>
                </a:lnTo>
                <a:lnTo>
                  <a:pt x="33726" y="72829"/>
                </a:lnTo>
                <a:lnTo>
                  <a:pt x="30928" y="74270"/>
                </a:lnTo>
                <a:lnTo>
                  <a:pt x="29062" y="77136"/>
                </a:lnTo>
                <a:lnTo>
                  <a:pt x="27818" y="80951"/>
                </a:lnTo>
                <a:lnTo>
                  <a:pt x="26989" y="85400"/>
                </a:lnTo>
                <a:lnTo>
                  <a:pt x="25484" y="88365"/>
                </a:lnTo>
                <a:lnTo>
                  <a:pt x="23528" y="90343"/>
                </a:lnTo>
                <a:lnTo>
                  <a:pt x="21271" y="91661"/>
                </a:lnTo>
                <a:lnTo>
                  <a:pt x="19767" y="93492"/>
                </a:lnTo>
                <a:lnTo>
                  <a:pt x="18764" y="95665"/>
                </a:lnTo>
                <a:lnTo>
                  <a:pt x="18095" y="98067"/>
                </a:lnTo>
                <a:lnTo>
                  <a:pt x="16697" y="100620"/>
                </a:lnTo>
                <a:lnTo>
                  <a:pt x="14813" y="103275"/>
                </a:lnTo>
                <a:lnTo>
                  <a:pt x="12604" y="105997"/>
                </a:lnTo>
                <a:lnTo>
                  <a:pt x="11131" y="108765"/>
                </a:lnTo>
                <a:lnTo>
                  <a:pt x="10149" y="111562"/>
                </a:lnTo>
                <a:lnTo>
                  <a:pt x="9495" y="114380"/>
                </a:lnTo>
                <a:lnTo>
                  <a:pt x="8106" y="117211"/>
                </a:lnTo>
                <a:lnTo>
                  <a:pt x="6227" y="120050"/>
                </a:lnTo>
                <a:lnTo>
                  <a:pt x="920" y="126901"/>
                </a:lnTo>
                <a:lnTo>
                  <a:pt x="194" y="130378"/>
                </a:lnTo>
                <a:lnTo>
                  <a:pt x="0" y="132638"/>
                </a:lnTo>
                <a:lnTo>
                  <a:pt x="824" y="134145"/>
                </a:lnTo>
                <a:lnTo>
                  <a:pt x="2325" y="135150"/>
                </a:lnTo>
                <a:lnTo>
                  <a:pt x="7028" y="136763"/>
                </a:lnTo>
                <a:lnTo>
                  <a:pt x="10211" y="139523"/>
                </a:lnTo>
                <a:lnTo>
                  <a:pt x="12393" y="141593"/>
                </a:lnTo>
                <a:lnTo>
                  <a:pt x="14801" y="142973"/>
                </a:lnTo>
                <a:lnTo>
                  <a:pt x="23755" y="145369"/>
                </a:lnTo>
                <a:lnTo>
                  <a:pt x="32816" y="145660"/>
                </a:lnTo>
                <a:lnTo>
                  <a:pt x="52822" y="145723"/>
                </a:lnTo>
                <a:lnTo>
                  <a:pt x="56041" y="144773"/>
                </a:lnTo>
                <a:lnTo>
                  <a:pt x="62157" y="141178"/>
                </a:lnTo>
                <a:lnTo>
                  <a:pt x="73130" y="138946"/>
                </a:lnTo>
                <a:lnTo>
                  <a:pt x="80057" y="138350"/>
                </a:lnTo>
                <a:lnTo>
                  <a:pt x="86580" y="137953"/>
                </a:lnTo>
                <a:lnTo>
                  <a:pt x="98907" y="137512"/>
                </a:lnTo>
                <a:lnTo>
                  <a:pt x="104862" y="136442"/>
                </a:lnTo>
                <a:lnTo>
                  <a:pt x="110736" y="134777"/>
                </a:lnTo>
                <a:lnTo>
                  <a:pt x="116558" y="132713"/>
                </a:lnTo>
                <a:lnTo>
                  <a:pt x="122344" y="131338"/>
                </a:lnTo>
                <a:lnTo>
                  <a:pt x="128106" y="130421"/>
                </a:lnTo>
                <a:lnTo>
                  <a:pt x="133852" y="129810"/>
                </a:lnTo>
                <a:lnTo>
                  <a:pt x="140541" y="128450"/>
                </a:lnTo>
                <a:lnTo>
                  <a:pt x="147858" y="126590"/>
                </a:lnTo>
                <a:lnTo>
                  <a:pt x="155593" y="124398"/>
                </a:lnTo>
                <a:lnTo>
                  <a:pt x="162654" y="122937"/>
                </a:lnTo>
                <a:lnTo>
                  <a:pt x="169267" y="121963"/>
                </a:lnTo>
                <a:lnTo>
                  <a:pt x="175581" y="121313"/>
                </a:lnTo>
                <a:lnTo>
                  <a:pt x="181695" y="120880"/>
                </a:lnTo>
                <a:lnTo>
                  <a:pt x="187676" y="120592"/>
                </a:lnTo>
                <a:lnTo>
                  <a:pt x="200354" y="120271"/>
                </a:lnTo>
                <a:lnTo>
                  <a:pt x="215513" y="120129"/>
                </a:lnTo>
                <a:lnTo>
                  <a:pt x="222604" y="119138"/>
                </a:lnTo>
                <a:lnTo>
                  <a:pt x="229237" y="117525"/>
                </a:lnTo>
                <a:lnTo>
                  <a:pt x="235563" y="115497"/>
                </a:lnTo>
                <a:lnTo>
                  <a:pt x="241685" y="114146"/>
                </a:lnTo>
                <a:lnTo>
                  <a:pt x="247672" y="113245"/>
                </a:lnTo>
                <a:lnTo>
                  <a:pt x="253569" y="112644"/>
                </a:lnTo>
                <a:lnTo>
                  <a:pt x="259404" y="112243"/>
                </a:lnTo>
                <a:lnTo>
                  <a:pt x="265200" y="111976"/>
                </a:lnTo>
                <a:lnTo>
                  <a:pt x="276719" y="111680"/>
                </a:lnTo>
                <a:lnTo>
                  <a:pt x="305356" y="111474"/>
                </a:lnTo>
                <a:lnTo>
                  <a:pt x="310122" y="112416"/>
                </a:lnTo>
                <a:lnTo>
                  <a:pt x="321380" y="117340"/>
                </a:lnTo>
                <a:lnTo>
                  <a:pt x="330748" y="119222"/>
                </a:lnTo>
                <a:lnTo>
                  <a:pt x="339556" y="119780"/>
                </a:lnTo>
                <a:lnTo>
                  <a:pt x="350901" y="119994"/>
                </a:lnTo>
                <a:lnTo>
                  <a:pt x="368231" y="12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4"/>
          <p:cNvSpPr/>
          <p:nvPr/>
        </p:nvSpPr>
        <p:spPr>
          <a:xfrm>
            <a:off x="5137785" y="2357446"/>
            <a:ext cx="34291" cy="351465"/>
          </a:xfrm>
          <a:custGeom>
            <a:avLst/>
            <a:gdLst/>
            <a:ahLst/>
            <a:cxnLst/>
            <a:rect l="0" t="0" r="0" b="0"/>
            <a:pathLst>
              <a:path w="34291" h="351465">
                <a:moveTo>
                  <a:pt x="8572" y="8564"/>
                </a:moveTo>
                <a:lnTo>
                  <a:pt x="30" y="22"/>
                </a:lnTo>
                <a:lnTo>
                  <a:pt x="9" y="0"/>
                </a:lnTo>
                <a:lnTo>
                  <a:pt x="0" y="17312"/>
                </a:lnTo>
                <a:lnTo>
                  <a:pt x="952" y="21064"/>
                </a:lnTo>
                <a:lnTo>
                  <a:pt x="2540" y="24517"/>
                </a:lnTo>
                <a:lnTo>
                  <a:pt x="4551" y="27772"/>
                </a:lnTo>
                <a:lnTo>
                  <a:pt x="6844" y="30894"/>
                </a:lnTo>
                <a:lnTo>
                  <a:pt x="9325" y="33928"/>
                </a:lnTo>
                <a:lnTo>
                  <a:pt x="11931" y="36903"/>
                </a:lnTo>
                <a:lnTo>
                  <a:pt x="13669" y="40792"/>
                </a:lnTo>
                <a:lnTo>
                  <a:pt x="14828" y="45289"/>
                </a:lnTo>
                <a:lnTo>
                  <a:pt x="15600" y="50192"/>
                </a:lnTo>
                <a:lnTo>
                  <a:pt x="17067" y="55366"/>
                </a:lnTo>
                <a:lnTo>
                  <a:pt x="18998" y="60720"/>
                </a:lnTo>
                <a:lnTo>
                  <a:pt x="21238" y="66195"/>
                </a:lnTo>
                <a:lnTo>
                  <a:pt x="22731" y="70797"/>
                </a:lnTo>
                <a:lnTo>
                  <a:pt x="23726" y="74817"/>
                </a:lnTo>
                <a:lnTo>
                  <a:pt x="24390" y="78450"/>
                </a:lnTo>
                <a:lnTo>
                  <a:pt x="24832" y="83730"/>
                </a:lnTo>
                <a:lnTo>
                  <a:pt x="25127" y="90107"/>
                </a:lnTo>
                <a:lnTo>
                  <a:pt x="25324" y="97216"/>
                </a:lnTo>
                <a:lnTo>
                  <a:pt x="26408" y="103860"/>
                </a:lnTo>
                <a:lnTo>
                  <a:pt x="28083" y="110195"/>
                </a:lnTo>
                <a:lnTo>
                  <a:pt x="30151" y="116322"/>
                </a:lnTo>
                <a:lnTo>
                  <a:pt x="31531" y="122313"/>
                </a:lnTo>
                <a:lnTo>
                  <a:pt x="32450" y="128211"/>
                </a:lnTo>
                <a:lnTo>
                  <a:pt x="33064" y="134049"/>
                </a:lnTo>
                <a:lnTo>
                  <a:pt x="33472" y="139845"/>
                </a:lnTo>
                <a:lnTo>
                  <a:pt x="33745" y="145615"/>
                </a:lnTo>
                <a:lnTo>
                  <a:pt x="34047" y="157105"/>
                </a:lnTo>
                <a:lnTo>
                  <a:pt x="34288" y="239491"/>
                </a:lnTo>
                <a:lnTo>
                  <a:pt x="34290" y="351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5"/>
          <p:cNvSpPr/>
          <p:nvPr/>
        </p:nvSpPr>
        <p:spPr>
          <a:xfrm>
            <a:off x="4786668" y="4869179"/>
            <a:ext cx="308255" cy="120016"/>
          </a:xfrm>
          <a:custGeom>
            <a:avLst/>
            <a:gdLst/>
            <a:ahLst/>
            <a:cxnLst/>
            <a:rect l="0" t="0" r="0" b="0"/>
            <a:pathLst>
              <a:path w="308255" h="120016">
                <a:moveTo>
                  <a:pt x="42507" y="8573"/>
                </a:moveTo>
                <a:lnTo>
                  <a:pt x="42507" y="354"/>
                </a:lnTo>
                <a:lnTo>
                  <a:pt x="33934" y="0"/>
                </a:lnTo>
                <a:lnTo>
                  <a:pt x="42153" y="8220"/>
                </a:lnTo>
                <a:lnTo>
                  <a:pt x="39810" y="10956"/>
                </a:lnTo>
                <a:lnTo>
                  <a:pt x="37851" y="13019"/>
                </a:lnTo>
                <a:lnTo>
                  <a:pt x="36545" y="15347"/>
                </a:lnTo>
                <a:lnTo>
                  <a:pt x="35675" y="17852"/>
                </a:lnTo>
                <a:lnTo>
                  <a:pt x="35095" y="20474"/>
                </a:lnTo>
                <a:lnTo>
                  <a:pt x="34708" y="24127"/>
                </a:lnTo>
                <a:lnTo>
                  <a:pt x="34450" y="28467"/>
                </a:lnTo>
                <a:lnTo>
                  <a:pt x="34278" y="33266"/>
                </a:lnTo>
                <a:lnTo>
                  <a:pt x="33211" y="37418"/>
                </a:lnTo>
                <a:lnTo>
                  <a:pt x="31547" y="41137"/>
                </a:lnTo>
                <a:lnTo>
                  <a:pt x="29485" y="44570"/>
                </a:lnTo>
                <a:lnTo>
                  <a:pt x="28110" y="47811"/>
                </a:lnTo>
                <a:lnTo>
                  <a:pt x="27194" y="50924"/>
                </a:lnTo>
                <a:lnTo>
                  <a:pt x="26583" y="53952"/>
                </a:lnTo>
                <a:lnTo>
                  <a:pt x="26176" y="57876"/>
                </a:lnTo>
                <a:lnTo>
                  <a:pt x="25904" y="62397"/>
                </a:lnTo>
                <a:lnTo>
                  <a:pt x="25723" y="67315"/>
                </a:lnTo>
                <a:lnTo>
                  <a:pt x="24650" y="71547"/>
                </a:lnTo>
                <a:lnTo>
                  <a:pt x="22982" y="75321"/>
                </a:lnTo>
                <a:lnTo>
                  <a:pt x="20918" y="78789"/>
                </a:lnTo>
                <a:lnTo>
                  <a:pt x="19542" y="82054"/>
                </a:lnTo>
                <a:lnTo>
                  <a:pt x="18625" y="85183"/>
                </a:lnTo>
                <a:lnTo>
                  <a:pt x="18012" y="88221"/>
                </a:lnTo>
                <a:lnTo>
                  <a:pt x="16652" y="90247"/>
                </a:lnTo>
                <a:lnTo>
                  <a:pt x="14793" y="91597"/>
                </a:lnTo>
                <a:lnTo>
                  <a:pt x="12601" y="92497"/>
                </a:lnTo>
                <a:lnTo>
                  <a:pt x="11139" y="94050"/>
                </a:lnTo>
                <a:lnTo>
                  <a:pt x="10165" y="96038"/>
                </a:lnTo>
                <a:lnTo>
                  <a:pt x="9515" y="98315"/>
                </a:lnTo>
                <a:lnTo>
                  <a:pt x="9083" y="100787"/>
                </a:lnTo>
                <a:lnTo>
                  <a:pt x="8794" y="103386"/>
                </a:lnTo>
                <a:lnTo>
                  <a:pt x="8331" y="109851"/>
                </a:lnTo>
                <a:lnTo>
                  <a:pt x="7340" y="110382"/>
                </a:lnTo>
                <a:lnTo>
                  <a:pt x="846" y="111303"/>
                </a:lnTo>
                <a:lnTo>
                  <a:pt x="445" y="112302"/>
                </a:lnTo>
                <a:lnTo>
                  <a:pt x="0" y="115953"/>
                </a:lnTo>
                <a:lnTo>
                  <a:pt x="834" y="117307"/>
                </a:lnTo>
                <a:lnTo>
                  <a:pt x="2342" y="118210"/>
                </a:lnTo>
                <a:lnTo>
                  <a:pt x="7873" y="119910"/>
                </a:lnTo>
                <a:lnTo>
                  <a:pt x="16927" y="120009"/>
                </a:lnTo>
                <a:lnTo>
                  <a:pt x="44289" y="120015"/>
                </a:lnTo>
                <a:lnTo>
                  <a:pt x="47505" y="119063"/>
                </a:lnTo>
                <a:lnTo>
                  <a:pt x="53618" y="115465"/>
                </a:lnTo>
                <a:lnTo>
                  <a:pt x="62050" y="113230"/>
                </a:lnTo>
                <a:lnTo>
                  <a:pt x="66965" y="112635"/>
                </a:lnTo>
                <a:lnTo>
                  <a:pt x="71195" y="111285"/>
                </a:lnTo>
                <a:lnTo>
                  <a:pt x="74967" y="109433"/>
                </a:lnTo>
                <a:lnTo>
                  <a:pt x="78435" y="107245"/>
                </a:lnTo>
                <a:lnTo>
                  <a:pt x="87367" y="104815"/>
                </a:lnTo>
                <a:lnTo>
                  <a:pt x="92416" y="104167"/>
                </a:lnTo>
                <a:lnTo>
                  <a:pt x="97687" y="102782"/>
                </a:lnTo>
                <a:lnTo>
                  <a:pt x="103106" y="100907"/>
                </a:lnTo>
                <a:lnTo>
                  <a:pt x="108624" y="98704"/>
                </a:lnTo>
                <a:lnTo>
                  <a:pt x="114207" y="96283"/>
                </a:lnTo>
                <a:lnTo>
                  <a:pt x="125491" y="91053"/>
                </a:lnTo>
                <a:lnTo>
                  <a:pt x="131167" y="89277"/>
                </a:lnTo>
                <a:lnTo>
                  <a:pt x="136856" y="88093"/>
                </a:lnTo>
                <a:lnTo>
                  <a:pt x="142553" y="87304"/>
                </a:lnTo>
                <a:lnTo>
                  <a:pt x="151424" y="83887"/>
                </a:lnTo>
                <a:lnTo>
                  <a:pt x="155124" y="81642"/>
                </a:lnTo>
                <a:lnTo>
                  <a:pt x="164313" y="79149"/>
                </a:lnTo>
                <a:lnTo>
                  <a:pt x="169431" y="78483"/>
                </a:lnTo>
                <a:lnTo>
                  <a:pt x="174748" y="78040"/>
                </a:lnTo>
                <a:lnTo>
                  <a:pt x="180198" y="77745"/>
                </a:lnTo>
                <a:lnTo>
                  <a:pt x="185735" y="77547"/>
                </a:lnTo>
                <a:lnTo>
                  <a:pt x="190380" y="76464"/>
                </a:lnTo>
                <a:lnTo>
                  <a:pt x="201468" y="71339"/>
                </a:lnTo>
                <a:lnTo>
                  <a:pt x="207771" y="69807"/>
                </a:lnTo>
                <a:lnTo>
                  <a:pt x="216287" y="69126"/>
                </a:lnTo>
                <a:lnTo>
                  <a:pt x="225470" y="68823"/>
                </a:lnTo>
                <a:lnTo>
                  <a:pt x="239126" y="68629"/>
                </a:lnTo>
                <a:lnTo>
                  <a:pt x="308254" y="685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6"/>
          <p:cNvSpPr/>
          <p:nvPr/>
        </p:nvSpPr>
        <p:spPr>
          <a:xfrm>
            <a:off x="5000626" y="4827508"/>
            <a:ext cx="68579" cy="341710"/>
          </a:xfrm>
          <a:custGeom>
            <a:avLst/>
            <a:gdLst/>
            <a:ahLst/>
            <a:cxnLst/>
            <a:rect l="0" t="0" r="0" b="0"/>
            <a:pathLst>
              <a:path w="68579" h="341710">
                <a:moveTo>
                  <a:pt x="8571" y="7382"/>
                </a:moveTo>
                <a:lnTo>
                  <a:pt x="8571" y="0"/>
                </a:lnTo>
                <a:lnTo>
                  <a:pt x="7619" y="556"/>
                </a:lnTo>
                <a:lnTo>
                  <a:pt x="6031" y="1879"/>
                </a:lnTo>
                <a:lnTo>
                  <a:pt x="103" y="7286"/>
                </a:lnTo>
                <a:lnTo>
                  <a:pt x="3" y="17960"/>
                </a:lnTo>
                <a:lnTo>
                  <a:pt x="0" y="32332"/>
                </a:lnTo>
                <a:lnTo>
                  <a:pt x="952" y="36397"/>
                </a:lnTo>
                <a:lnTo>
                  <a:pt x="2539" y="40061"/>
                </a:lnTo>
                <a:lnTo>
                  <a:pt x="4549" y="43455"/>
                </a:lnTo>
                <a:lnTo>
                  <a:pt x="5890" y="47623"/>
                </a:lnTo>
                <a:lnTo>
                  <a:pt x="7379" y="57334"/>
                </a:lnTo>
                <a:lnTo>
                  <a:pt x="8729" y="61638"/>
                </a:lnTo>
                <a:lnTo>
                  <a:pt x="10582" y="65461"/>
                </a:lnTo>
                <a:lnTo>
                  <a:pt x="12769" y="68961"/>
                </a:lnTo>
                <a:lnTo>
                  <a:pt x="15180" y="73199"/>
                </a:lnTo>
                <a:lnTo>
                  <a:pt x="20398" y="82989"/>
                </a:lnTo>
                <a:lnTo>
                  <a:pt x="28692" y="99211"/>
                </a:lnTo>
                <a:lnTo>
                  <a:pt x="30557" y="103843"/>
                </a:lnTo>
                <a:lnTo>
                  <a:pt x="32630" y="111531"/>
                </a:lnTo>
                <a:lnTo>
                  <a:pt x="34135" y="115867"/>
                </a:lnTo>
                <a:lnTo>
                  <a:pt x="36092" y="120663"/>
                </a:lnTo>
                <a:lnTo>
                  <a:pt x="38348" y="125765"/>
                </a:lnTo>
                <a:lnTo>
                  <a:pt x="39852" y="131071"/>
                </a:lnTo>
                <a:lnTo>
                  <a:pt x="40855" y="136514"/>
                </a:lnTo>
                <a:lnTo>
                  <a:pt x="41524" y="142047"/>
                </a:lnTo>
                <a:lnTo>
                  <a:pt x="42922" y="147641"/>
                </a:lnTo>
                <a:lnTo>
                  <a:pt x="44807" y="153276"/>
                </a:lnTo>
                <a:lnTo>
                  <a:pt x="47016" y="158936"/>
                </a:lnTo>
                <a:lnTo>
                  <a:pt x="48488" y="164615"/>
                </a:lnTo>
                <a:lnTo>
                  <a:pt x="49470" y="170307"/>
                </a:lnTo>
                <a:lnTo>
                  <a:pt x="50125" y="176006"/>
                </a:lnTo>
                <a:lnTo>
                  <a:pt x="51514" y="181711"/>
                </a:lnTo>
                <a:lnTo>
                  <a:pt x="53392" y="187418"/>
                </a:lnTo>
                <a:lnTo>
                  <a:pt x="55596" y="193129"/>
                </a:lnTo>
                <a:lnTo>
                  <a:pt x="58019" y="198841"/>
                </a:lnTo>
                <a:lnTo>
                  <a:pt x="63250" y="210267"/>
                </a:lnTo>
                <a:lnTo>
                  <a:pt x="65026" y="215981"/>
                </a:lnTo>
                <a:lnTo>
                  <a:pt x="66210" y="221696"/>
                </a:lnTo>
                <a:lnTo>
                  <a:pt x="67000" y="227410"/>
                </a:lnTo>
                <a:lnTo>
                  <a:pt x="67526" y="233125"/>
                </a:lnTo>
                <a:lnTo>
                  <a:pt x="67877" y="238840"/>
                </a:lnTo>
                <a:lnTo>
                  <a:pt x="68267" y="250270"/>
                </a:lnTo>
                <a:lnTo>
                  <a:pt x="68517" y="273129"/>
                </a:lnTo>
                <a:lnTo>
                  <a:pt x="68578" y="341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7"/>
          <p:cNvSpPr/>
          <p:nvPr/>
        </p:nvSpPr>
        <p:spPr>
          <a:xfrm>
            <a:off x="4863573" y="3308985"/>
            <a:ext cx="291357" cy="102870"/>
          </a:xfrm>
          <a:custGeom>
            <a:avLst/>
            <a:gdLst/>
            <a:ahLst/>
            <a:cxnLst/>
            <a:rect l="0" t="0" r="0" b="0"/>
            <a:pathLst>
              <a:path w="291357" h="102870">
                <a:moveTo>
                  <a:pt x="51327" y="0"/>
                </a:moveTo>
                <a:lnTo>
                  <a:pt x="42859" y="0"/>
                </a:lnTo>
                <a:lnTo>
                  <a:pt x="47336" y="0"/>
                </a:lnTo>
                <a:lnTo>
                  <a:pt x="48667" y="952"/>
                </a:lnTo>
                <a:lnTo>
                  <a:pt x="49553" y="2540"/>
                </a:lnTo>
                <a:lnTo>
                  <a:pt x="50976" y="7380"/>
                </a:lnTo>
                <a:lnTo>
                  <a:pt x="51171" y="10582"/>
                </a:lnTo>
                <a:lnTo>
                  <a:pt x="51295" y="15848"/>
                </a:lnTo>
                <a:lnTo>
                  <a:pt x="51318" y="21311"/>
                </a:lnTo>
                <a:lnTo>
                  <a:pt x="50368" y="23732"/>
                </a:lnTo>
                <a:lnTo>
                  <a:pt x="48782" y="26299"/>
                </a:lnTo>
                <a:lnTo>
                  <a:pt x="46773" y="28962"/>
                </a:lnTo>
                <a:lnTo>
                  <a:pt x="45433" y="31691"/>
                </a:lnTo>
                <a:lnTo>
                  <a:pt x="44540" y="34462"/>
                </a:lnTo>
                <a:lnTo>
                  <a:pt x="43945" y="37262"/>
                </a:lnTo>
                <a:lnTo>
                  <a:pt x="42595" y="39129"/>
                </a:lnTo>
                <a:lnTo>
                  <a:pt x="40743" y="40373"/>
                </a:lnTo>
                <a:lnTo>
                  <a:pt x="38556" y="41203"/>
                </a:lnTo>
                <a:lnTo>
                  <a:pt x="37098" y="42708"/>
                </a:lnTo>
                <a:lnTo>
                  <a:pt x="36126" y="44664"/>
                </a:lnTo>
                <a:lnTo>
                  <a:pt x="35478" y="46922"/>
                </a:lnTo>
                <a:lnTo>
                  <a:pt x="34093" y="49378"/>
                </a:lnTo>
                <a:lnTo>
                  <a:pt x="32218" y="51969"/>
                </a:lnTo>
                <a:lnTo>
                  <a:pt x="30015" y="54648"/>
                </a:lnTo>
                <a:lnTo>
                  <a:pt x="28546" y="58340"/>
                </a:lnTo>
                <a:lnTo>
                  <a:pt x="27567" y="62705"/>
                </a:lnTo>
                <a:lnTo>
                  <a:pt x="26914" y="67521"/>
                </a:lnTo>
                <a:lnTo>
                  <a:pt x="25527" y="70731"/>
                </a:lnTo>
                <a:lnTo>
                  <a:pt x="23649" y="72872"/>
                </a:lnTo>
                <a:lnTo>
                  <a:pt x="21445" y="74298"/>
                </a:lnTo>
                <a:lnTo>
                  <a:pt x="19023" y="76202"/>
                </a:lnTo>
                <a:lnTo>
                  <a:pt x="16456" y="78424"/>
                </a:lnTo>
                <a:lnTo>
                  <a:pt x="13792" y="80858"/>
                </a:lnTo>
                <a:lnTo>
                  <a:pt x="12016" y="83432"/>
                </a:lnTo>
                <a:lnTo>
                  <a:pt x="10832" y="86101"/>
                </a:lnTo>
                <a:lnTo>
                  <a:pt x="8932" y="92678"/>
                </a:lnTo>
                <a:lnTo>
                  <a:pt x="7824" y="94170"/>
                </a:lnTo>
                <a:lnTo>
                  <a:pt x="6132" y="96118"/>
                </a:lnTo>
                <a:lnTo>
                  <a:pt x="0" y="102753"/>
                </a:lnTo>
                <a:lnTo>
                  <a:pt x="8114" y="102867"/>
                </a:lnTo>
                <a:lnTo>
                  <a:pt x="100022" y="102869"/>
                </a:lnTo>
                <a:lnTo>
                  <a:pt x="105698" y="101917"/>
                </a:lnTo>
                <a:lnTo>
                  <a:pt x="111387" y="100330"/>
                </a:lnTo>
                <a:lnTo>
                  <a:pt x="117084" y="98319"/>
                </a:lnTo>
                <a:lnTo>
                  <a:pt x="122787" y="96978"/>
                </a:lnTo>
                <a:lnTo>
                  <a:pt x="128495" y="96085"/>
                </a:lnTo>
                <a:lnTo>
                  <a:pt x="134205" y="95489"/>
                </a:lnTo>
                <a:lnTo>
                  <a:pt x="140868" y="95092"/>
                </a:lnTo>
                <a:lnTo>
                  <a:pt x="155893" y="94650"/>
                </a:lnTo>
                <a:lnTo>
                  <a:pt x="175866" y="94402"/>
                </a:lnTo>
                <a:lnTo>
                  <a:pt x="181977" y="93415"/>
                </a:lnTo>
                <a:lnTo>
                  <a:pt x="187957" y="91804"/>
                </a:lnTo>
                <a:lnTo>
                  <a:pt x="193848" y="89777"/>
                </a:lnTo>
                <a:lnTo>
                  <a:pt x="202935" y="87526"/>
                </a:lnTo>
                <a:lnTo>
                  <a:pt x="211101" y="86525"/>
                </a:lnTo>
                <a:lnTo>
                  <a:pt x="215945" y="86258"/>
                </a:lnTo>
                <a:lnTo>
                  <a:pt x="225455" y="85962"/>
                </a:lnTo>
                <a:lnTo>
                  <a:pt x="237117" y="85795"/>
                </a:lnTo>
                <a:lnTo>
                  <a:pt x="246930" y="85756"/>
                </a:lnTo>
                <a:lnTo>
                  <a:pt x="251261" y="86698"/>
                </a:lnTo>
                <a:lnTo>
                  <a:pt x="255101" y="88278"/>
                </a:lnTo>
                <a:lnTo>
                  <a:pt x="258614" y="90285"/>
                </a:lnTo>
                <a:lnTo>
                  <a:pt x="265056" y="92514"/>
                </a:lnTo>
                <a:lnTo>
                  <a:pt x="274039" y="93769"/>
                </a:lnTo>
                <a:lnTo>
                  <a:pt x="282585" y="94227"/>
                </a:lnTo>
                <a:lnTo>
                  <a:pt x="291356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8"/>
          <p:cNvSpPr/>
          <p:nvPr/>
        </p:nvSpPr>
        <p:spPr>
          <a:xfrm>
            <a:off x="5094923" y="3274695"/>
            <a:ext cx="51435" cy="317183"/>
          </a:xfrm>
          <a:custGeom>
            <a:avLst/>
            <a:gdLst/>
            <a:ahLst/>
            <a:cxnLst/>
            <a:rect l="0" t="0" r="0" b="0"/>
            <a:pathLst>
              <a:path w="51435" h="317183">
                <a:moveTo>
                  <a:pt x="17144" y="0"/>
                </a:moveTo>
                <a:lnTo>
                  <a:pt x="8925" y="0"/>
                </a:lnTo>
                <a:lnTo>
                  <a:pt x="7855" y="952"/>
                </a:lnTo>
                <a:lnTo>
                  <a:pt x="361" y="8219"/>
                </a:lnTo>
                <a:lnTo>
                  <a:pt x="47" y="17851"/>
                </a:lnTo>
                <a:lnTo>
                  <a:pt x="0" y="61332"/>
                </a:lnTo>
                <a:lnTo>
                  <a:pt x="952" y="65653"/>
                </a:lnTo>
                <a:lnTo>
                  <a:pt x="2539" y="70439"/>
                </a:lnTo>
                <a:lnTo>
                  <a:pt x="4550" y="75534"/>
                </a:lnTo>
                <a:lnTo>
                  <a:pt x="5890" y="80836"/>
                </a:lnTo>
                <a:lnTo>
                  <a:pt x="6784" y="86276"/>
                </a:lnTo>
                <a:lnTo>
                  <a:pt x="7380" y="91807"/>
                </a:lnTo>
                <a:lnTo>
                  <a:pt x="8729" y="97399"/>
                </a:lnTo>
                <a:lnTo>
                  <a:pt x="10582" y="103033"/>
                </a:lnTo>
                <a:lnTo>
                  <a:pt x="12769" y="108693"/>
                </a:lnTo>
                <a:lnTo>
                  <a:pt x="14227" y="113419"/>
                </a:lnTo>
                <a:lnTo>
                  <a:pt x="15200" y="117523"/>
                </a:lnTo>
                <a:lnTo>
                  <a:pt x="16280" y="125574"/>
                </a:lnTo>
                <a:lnTo>
                  <a:pt x="16568" y="130389"/>
                </a:lnTo>
                <a:lnTo>
                  <a:pt x="16760" y="135503"/>
                </a:lnTo>
                <a:lnTo>
                  <a:pt x="18793" y="141770"/>
                </a:lnTo>
                <a:lnTo>
                  <a:pt x="22053" y="148806"/>
                </a:lnTo>
                <a:lnTo>
                  <a:pt x="29803" y="163291"/>
                </a:lnTo>
                <a:lnTo>
                  <a:pt x="36423" y="176078"/>
                </a:lnTo>
                <a:lnTo>
                  <a:pt x="37617" y="182156"/>
                </a:lnTo>
                <a:lnTo>
                  <a:pt x="37460" y="188112"/>
                </a:lnTo>
                <a:lnTo>
                  <a:pt x="36403" y="193988"/>
                </a:lnTo>
                <a:lnTo>
                  <a:pt x="36651" y="200763"/>
                </a:lnTo>
                <a:lnTo>
                  <a:pt x="37768" y="208136"/>
                </a:lnTo>
                <a:lnTo>
                  <a:pt x="39466" y="215910"/>
                </a:lnTo>
                <a:lnTo>
                  <a:pt x="39646" y="222998"/>
                </a:lnTo>
                <a:lnTo>
                  <a:pt x="38813" y="229627"/>
                </a:lnTo>
                <a:lnTo>
                  <a:pt x="37305" y="235952"/>
                </a:lnTo>
                <a:lnTo>
                  <a:pt x="36299" y="242074"/>
                </a:lnTo>
                <a:lnTo>
                  <a:pt x="35630" y="248060"/>
                </a:lnTo>
                <a:lnTo>
                  <a:pt x="35183" y="253956"/>
                </a:lnTo>
                <a:lnTo>
                  <a:pt x="35837" y="259791"/>
                </a:lnTo>
                <a:lnTo>
                  <a:pt x="37226" y="265586"/>
                </a:lnTo>
                <a:lnTo>
                  <a:pt x="39105" y="271355"/>
                </a:lnTo>
                <a:lnTo>
                  <a:pt x="40357" y="276153"/>
                </a:lnTo>
                <a:lnTo>
                  <a:pt x="41749" y="284024"/>
                </a:lnTo>
                <a:lnTo>
                  <a:pt x="42532" y="293811"/>
                </a:lnTo>
                <a:lnTo>
                  <a:pt x="42764" y="302743"/>
                </a:lnTo>
                <a:lnTo>
                  <a:pt x="42853" y="308095"/>
                </a:lnTo>
                <a:lnTo>
                  <a:pt x="43809" y="309219"/>
                </a:lnTo>
                <a:lnTo>
                  <a:pt x="45398" y="310921"/>
                </a:lnTo>
                <a:lnTo>
                  <a:pt x="51434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9"/>
          <p:cNvSpPr/>
          <p:nvPr/>
        </p:nvSpPr>
        <p:spPr>
          <a:xfrm>
            <a:off x="4383406" y="3874804"/>
            <a:ext cx="334327" cy="248566"/>
          </a:xfrm>
          <a:custGeom>
            <a:avLst/>
            <a:gdLst/>
            <a:ahLst/>
            <a:cxnLst/>
            <a:rect l="0" t="0" r="0" b="0"/>
            <a:pathLst>
              <a:path w="334327" h="248566">
                <a:moveTo>
                  <a:pt x="17144" y="85691"/>
                </a:moveTo>
                <a:lnTo>
                  <a:pt x="17144" y="78310"/>
                </a:lnTo>
                <a:lnTo>
                  <a:pt x="16191" y="77913"/>
                </a:lnTo>
                <a:lnTo>
                  <a:pt x="8413" y="77188"/>
                </a:lnTo>
                <a:lnTo>
                  <a:pt x="8" y="77118"/>
                </a:lnTo>
                <a:lnTo>
                  <a:pt x="0" y="69737"/>
                </a:lnTo>
                <a:lnTo>
                  <a:pt x="4549" y="64348"/>
                </a:lnTo>
                <a:lnTo>
                  <a:pt x="11930" y="56718"/>
                </a:lnTo>
                <a:lnTo>
                  <a:pt x="21237" y="47317"/>
                </a:lnTo>
                <a:lnTo>
                  <a:pt x="28805" y="42283"/>
                </a:lnTo>
                <a:lnTo>
                  <a:pt x="37566" y="36871"/>
                </a:lnTo>
                <a:lnTo>
                  <a:pt x="44635" y="31290"/>
                </a:lnTo>
                <a:lnTo>
                  <a:pt x="50952" y="25635"/>
                </a:lnTo>
                <a:lnTo>
                  <a:pt x="53970" y="22794"/>
                </a:lnTo>
                <a:lnTo>
                  <a:pt x="56934" y="20899"/>
                </a:lnTo>
                <a:lnTo>
                  <a:pt x="71076" y="15319"/>
                </a:lnTo>
                <a:lnTo>
                  <a:pt x="80166" y="11552"/>
                </a:lnTo>
                <a:lnTo>
                  <a:pt x="87381" y="9877"/>
                </a:lnTo>
                <a:lnTo>
                  <a:pt x="93763" y="6593"/>
                </a:lnTo>
                <a:lnTo>
                  <a:pt x="96798" y="4384"/>
                </a:lnTo>
                <a:lnTo>
                  <a:pt x="105251" y="1929"/>
                </a:lnTo>
                <a:lnTo>
                  <a:pt x="114405" y="838"/>
                </a:lnTo>
                <a:lnTo>
                  <a:pt x="121648" y="354"/>
                </a:lnTo>
                <a:lnTo>
                  <a:pt x="131081" y="80"/>
                </a:lnTo>
                <a:lnTo>
                  <a:pt x="139908" y="0"/>
                </a:lnTo>
                <a:lnTo>
                  <a:pt x="142802" y="941"/>
                </a:lnTo>
                <a:lnTo>
                  <a:pt x="152601" y="7350"/>
                </a:lnTo>
                <a:lnTo>
                  <a:pt x="158350" y="12737"/>
                </a:lnTo>
                <a:lnTo>
                  <a:pt x="166086" y="20365"/>
                </a:lnTo>
                <a:lnTo>
                  <a:pt x="167873" y="23091"/>
                </a:lnTo>
                <a:lnTo>
                  <a:pt x="169859" y="28658"/>
                </a:lnTo>
                <a:lnTo>
                  <a:pt x="170742" y="34308"/>
                </a:lnTo>
                <a:lnTo>
                  <a:pt x="171134" y="39994"/>
                </a:lnTo>
                <a:lnTo>
                  <a:pt x="171309" y="45696"/>
                </a:lnTo>
                <a:lnTo>
                  <a:pt x="170403" y="48550"/>
                </a:lnTo>
                <a:lnTo>
                  <a:pt x="166856" y="54261"/>
                </a:lnTo>
                <a:lnTo>
                  <a:pt x="164577" y="58070"/>
                </a:lnTo>
                <a:lnTo>
                  <a:pt x="162105" y="62514"/>
                </a:lnTo>
                <a:lnTo>
                  <a:pt x="156818" y="72532"/>
                </a:lnTo>
                <a:lnTo>
                  <a:pt x="151294" y="83335"/>
                </a:lnTo>
                <a:lnTo>
                  <a:pt x="148487" y="89835"/>
                </a:lnTo>
                <a:lnTo>
                  <a:pt x="145664" y="97026"/>
                </a:lnTo>
                <a:lnTo>
                  <a:pt x="142828" y="104677"/>
                </a:lnTo>
                <a:lnTo>
                  <a:pt x="139034" y="110731"/>
                </a:lnTo>
                <a:lnTo>
                  <a:pt x="134598" y="115719"/>
                </a:lnTo>
                <a:lnTo>
                  <a:pt x="129737" y="119997"/>
                </a:lnTo>
                <a:lnTo>
                  <a:pt x="125543" y="124754"/>
                </a:lnTo>
                <a:lnTo>
                  <a:pt x="121795" y="129831"/>
                </a:lnTo>
                <a:lnTo>
                  <a:pt x="118344" y="135120"/>
                </a:lnTo>
                <a:lnTo>
                  <a:pt x="115091" y="140551"/>
                </a:lnTo>
                <a:lnTo>
                  <a:pt x="111969" y="146077"/>
                </a:lnTo>
                <a:lnTo>
                  <a:pt x="108935" y="151666"/>
                </a:lnTo>
                <a:lnTo>
                  <a:pt x="105961" y="156344"/>
                </a:lnTo>
                <a:lnTo>
                  <a:pt x="100115" y="164082"/>
                </a:lnTo>
                <a:lnTo>
                  <a:pt x="97223" y="168432"/>
                </a:lnTo>
                <a:lnTo>
                  <a:pt x="94343" y="173236"/>
                </a:lnTo>
                <a:lnTo>
                  <a:pt x="91470" y="178344"/>
                </a:lnTo>
                <a:lnTo>
                  <a:pt x="88602" y="182702"/>
                </a:lnTo>
                <a:lnTo>
                  <a:pt x="82876" y="190085"/>
                </a:lnTo>
                <a:lnTo>
                  <a:pt x="77155" y="196540"/>
                </a:lnTo>
                <a:lnTo>
                  <a:pt x="74296" y="199596"/>
                </a:lnTo>
                <a:lnTo>
                  <a:pt x="71438" y="201632"/>
                </a:lnTo>
                <a:lnTo>
                  <a:pt x="65722" y="203895"/>
                </a:lnTo>
                <a:lnTo>
                  <a:pt x="63817" y="205451"/>
                </a:lnTo>
                <a:lnTo>
                  <a:pt x="62546" y="207441"/>
                </a:lnTo>
                <a:lnTo>
                  <a:pt x="61700" y="209720"/>
                </a:lnTo>
                <a:lnTo>
                  <a:pt x="58219" y="214792"/>
                </a:lnTo>
                <a:lnTo>
                  <a:pt x="55957" y="217479"/>
                </a:lnTo>
                <a:lnTo>
                  <a:pt x="53497" y="219269"/>
                </a:lnTo>
                <a:lnTo>
                  <a:pt x="48223" y="221259"/>
                </a:lnTo>
                <a:lnTo>
                  <a:pt x="46436" y="222742"/>
                </a:lnTo>
                <a:lnTo>
                  <a:pt x="45244" y="224683"/>
                </a:lnTo>
                <a:lnTo>
                  <a:pt x="44450" y="226930"/>
                </a:lnTo>
                <a:lnTo>
                  <a:pt x="42968" y="228428"/>
                </a:lnTo>
                <a:lnTo>
                  <a:pt x="41027" y="229426"/>
                </a:lnTo>
                <a:lnTo>
                  <a:pt x="38781" y="230092"/>
                </a:lnTo>
                <a:lnTo>
                  <a:pt x="37283" y="231488"/>
                </a:lnTo>
                <a:lnTo>
                  <a:pt x="36285" y="233371"/>
                </a:lnTo>
                <a:lnTo>
                  <a:pt x="35620" y="235579"/>
                </a:lnTo>
                <a:lnTo>
                  <a:pt x="34223" y="237051"/>
                </a:lnTo>
                <a:lnTo>
                  <a:pt x="32340" y="238033"/>
                </a:lnTo>
                <a:lnTo>
                  <a:pt x="26104" y="239881"/>
                </a:lnTo>
                <a:lnTo>
                  <a:pt x="25750" y="247367"/>
                </a:lnTo>
                <a:lnTo>
                  <a:pt x="26691" y="247767"/>
                </a:lnTo>
                <a:lnTo>
                  <a:pt x="35046" y="248410"/>
                </a:lnTo>
                <a:lnTo>
                  <a:pt x="44715" y="248554"/>
                </a:lnTo>
                <a:lnTo>
                  <a:pt x="54657" y="248565"/>
                </a:lnTo>
                <a:lnTo>
                  <a:pt x="62709" y="246027"/>
                </a:lnTo>
                <a:lnTo>
                  <a:pt x="72637" y="242676"/>
                </a:lnTo>
                <a:lnTo>
                  <a:pt x="77952" y="241783"/>
                </a:lnTo>
                <a:lnTo>
                  <a:pt x="83400" y="241187"/>
                </a:lnTo>
                <a:lnTo>
                  <a:pt x="88937" y="239837"/>
                </a:lnTo>
                <a:lnTo>
                  <a:pt x="94533" y="237985"/>
                </a:lnTo>
                <a:lnTo>
                  <a:pt x="100169" y="235798"/>
                </a:lnTo>
                <a:lnTo>
                  <a:pt x="114051" y="230827"/>
                </a:lnTo>
                <a:lnTo>
                  <a:pt x="121754" y="228168"/>
                </a:lnTo>
                <a:lnTo>
                  <a:pt x="128794" y="225443"/>
                </a:lnTo>
                <a:lnTo>
                  <a:pt x="135392" y="222674"/>
                </a:lnTo>
                <a:lnTo>
                  <a:pt x="141696" y="219875"/>
                </a:lnTo>
                <a:lnTo>
                  <a:pt x="148756" y="218010"/>
                </a:lnTo>
                <a:lnTo>
                  <a:pt x="156320" y="216766"/>
                </a:lnTo>
                <a:lnTo>
                  <a:pt x="164221" y="215937"/>
                </a:lnTo>
                <a:lnTo>
                  <a:pt x="171393" y="213479"/>
                </a:lnTo>
                <a:lnTo>
                  <a:pt x="178079" y="209935"/>
                </a:lnTo>
                <a:lnTo>
                  <a:pt x="184441" y="205668"/>
                </a:lnTo>
                <a:lnTo>
                  <a:pt x="191540" y="202823"/>
                </a:lnTo>
                <a:lnTo>
                  <a:pt x="199131" y="200927"/>
                </a:lnTo>
                <a:lnTo>
                  <a:pt x="207048" y="199662"/>
                </a:lnTo>
                <a:lnTo>
                  <a:pt x="214231" y="198819"/>
                </a:lnTo>
                <a:lnTo>
                  <a:pt x="220926" y="198257"/>
                </a:lnTo>
                <a:lnTo>
                  <a:pt x="227293" y="197883"/>
                </a:lnTo>
                <a:lnTo>
                  <a:pt x="234396" y="196680"/>
                </a:lnTo>
                <a:lnTo>
                  <a:pt x="241988" y="194926"/>
                </a:lnTo>
                <a:lnTo>
                  <a:pt x="249908" y="192805"/>
                </a:lnTo>
                <a:lnTo>
                  <a:pt x="256140" y="191390"/>
                </a:lnTo>
                <a:lnTo>
                  <a:pt x="265604" y="189818"/>
                </a:lnTo>
                <a:lnTo>
                  <a:pt x="275525" y="189120"/>
                </a:lnTo>
                <a:lnTo>
                  <a:pt x="289281" y="188726"/>
                </a:lnTo>
                <a:lnTo>
                  <a:pt x="323669" y="188563"/>
                </a:lnTo>
                <a:lnTo>
                  <a:pt x="334326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0"/>
          <p:cNvSpPr/>
          <p:nvPr/>
        </p:nvSpPr>
        <p:spPr>
          <a:xfrm>
            <a:off x="4237672" y="4311971"/>
            <a:ext cx="368619" cy="291452"/>
          </a:xfrm>
          <a:custGeom>
            <a:avLst/>
            <a:gdLst/>
            <a:ahLst/>
            <a:cxnLst/>
            <a:rect l="0" t="0" r="0" b="0"/>
            <a:pathLst>
              <a:path w="368619" h="291452">
                <a:moveTo>
                  <a:pt x="0" y="111439"/>
                </a:moveTo>
                <a:lnTo>
                  <a:pt x="0" y="98420"/>
                </a:lnTo>
                <a:lnTo>
                  <a:pt x="953" y="96092"/>
                </a:lnTo>
                <a:lnTo>
                  <a:pt x="6844" y="88265"/>
                </a:lnTo>
                <a:lnTo>
                  <a:pt x="14622" y="79913"/>
                </a:lnTo>
                <a:lnTo>
                  <a:pt x="41711" y="52592"/>
                </a:lnTo>
                <a:lnTo>
                  <a:pt x="52193" y="44644"/>
                </a:lnTo>
                <a:lnTo>
                  <a:pt x="62250" y="37937"/>
                </a:lnTo>
                <a:lnTo>
                  <a:pt x="69894" y="31782"/>
                </a:lnTo>
                <a:lnTo>
                  <a:pt x="79007" y="25871"/>
                </a:lnTo>
                <a:lnTo>
                  <a:pt x="89406" y="20068"/>
                </a:lnTo>
                <a:lnTo>
                  <a:pt x="100379" y="14314"/>
                </a:lnTo>
                <a:lnTo>
                  <a:pt x="109065" y="8583"/>
                </a:lnTo>
                <a:lnTo>
                  <a:pt x="112715" y="5720"/>
                </a:lnTo>
                <a:lnTo>
                  <a:pt x="119311" y="2540"/>
                </a:lnTo>
                <a:lnTo>
                  <a:pt x="126370" y="1127"/>
                </a:lnTo>
                <a:lnTo>
                  <a:pt x="135857" y="499"/>
                </a:lnTo>
                <a:lnTo>
                  <a:pt x="147357" y="145"/>
                </a:lnTo>
                <a:lnTo>
                  <a:pt x="168521" y="5"/>
                </a:lnTo>
                <a:lnTo>
                  <a:pt x="174275" y="0"/>
                </a:lnTo>
                <a:lnTo>
                  <a:pt x="177144" y="951"/>
                </a:lnTo>
                <a:lnTo>
                  <a:pt x="182871" y="4548"/>
                </a:lnTo>
                <a:lnTo>
                  <a:pt x="191450" y="11928"/>
                </a:lnTo>
                <a:lnTo>
                  <a:pt x="195473" y="15597"/>
                </a:lnTo>
                <a:lnTo>
                  <a:pt x="196038" y="17064"/>
                </a:lnTo>
                <a:lnTo>
                  <a:pt x="196833" y="23680"/>
                </a:lnTo>
                <a:lnTo>
                  <a:pt x="197068" y="32625"/>
                </a:lnTo>
                <a:lnTo>
                  <a:pt x="197154" y="53129"/>
                </a:lnTo>
                <a:lnTo>
                  <a:pt x="196206" y="56373"/>
                </a:lnTo>
                <a:lnTo>
                  <a:pt x="192613" y="62518"/>
                </a:lnTo>
                <a:lnTo>
                  <a:pt x="187840" y="70964"/>
                </a:lnTo>
                <a:lnTo>
                  <a:pt x="185235" y="75883"/>
                </a:lnTo>
                <a:lnTo>
                  <a:pt x="182339" y="83889"/>
                </a:lnTo>
                <a:lnTo>
                  <a:pt x="181567" y="87357"/>
                </a:lnTo>
                <a:lnTo>
                  <a:pt x="178169" y="93751"/>
                </a:lnTo>
                <a:lnTo>
                  <a:pt x="170901" y="102706"/>
                </a:lnTo>
                <a:lnTo>
                  <a:pt x="165491" y="109462"/>
                </a:lnTo>
                <a:lnTo>
                  <a:pt x="162715" y="113931"/>
                </a:lnTo>
                <a:lnTo>
                  <a:pt x="157090" y="123024"/>
                </a:lnTo>
                <a:lnTo>
                  <a:pt x="151415" y="130240"/>
                </a:lnTo>
                <a:lnTo>
                  <a:pt x="145718" y="139163"/>
                </a:lnTo>
                <a:lnTo>
                  <a:pt x="142865" y="144208"/>
                </a:lnTo>
                <a:lnTo>
                  <a:pt x="137156" y="152356"/>
                </a:lnTo>
                <a:lnTo>
                  <a:pt x="131443" y="159151"/>
                </a:lnTo>
                <a:lnTo>
                  <a:pt x="125729" y="165347"/>
                </a:lnTo>
                <a:lnTo>
                  <a:pt x="120015" y="173815"/>
                </a:lnTo>
                <a:lnTo>
                  <a:pt x="117157" y="178740"/>
                </a:lnTo>
                <a:lnTo>
                  <a:pt x="113982" y="186753"/>
                </a:lnTo>
                <a:lnTo>
                  <a:pt x="113136" y="190223"/>
                </a:lnTo>
                <a:lnTo>
                  <a:pt x="109655" y="196619"/>
                </a:lnTo>
                <a:lnTo>
                  <a:pt x="102340" y="205575"/>
                </a:lnTo>
                <a:lnTo>
                  <a:pt x="94141" y="214261"/>
                </a:lnTo>
                <a:lnTo>
                  <a:pt x="91335" y="217134"/>
                </a:lnTo>
                <a:lnTo>
                  <a:pt x="89465" y="220955"/>
                </a:lnTo>
                <a:lnTo>
                  <a:pt x="88218" y="225407"/>
                </a:lnTo>
                <a:lnTo>
                  <a:pt x="87388" y="230280"/>
                </a:lnTo>
                <a:lnTo>
                  <a:pt x="83924" y="238234"/>
                </a:lnTo>
                <a:lnTo>
                  <a:pt x="80162" y="244945"/>
                </a:lnTo>
                <a:lnTo>
                  <a:pt x="78044" y="253125"/>
                </a:lnTo>
                <a:lnTo>
                  <a:pt x="77549" y="255373"/>
                </a:lnTo>
                <a:lnTo>
                  <a:pt x="69806" y="264394"/>
                </a:lnTo>
                <a:lnTo>
                  <a:pt x="69125" y="267684"/>
                </a:lnTo>
                <a:lnTo>
                  <a:pt x="68944" y="269895"/>
                </a:lnTo>
                <a:lnTo>
                  <a:pt x="69775" y="271368"/>
                </a:lnTo>
                <a:lnTo>
                  <a:pt x="71282" y="272351"/>
                </a:lnTo>
                <a:lnTo>
                  <a:pt x="73239" y="273006"/>
                </a:lnTo>
                <a:lnTo>
                  <a:pt x="74543" y="274395"/>
                </a:lnTo>
                <a:lnTo>
                  <a:pt x="75413" y="276274"/>
                </a:lnTo>
                <a:lnTo>
                  <a:pt x="76809" y="281582"/>
                </a:lnTo>
                <a:lnTo>
                  <a:pt x="77051" y="287052"/>
                </a:lnTo>
                <a:lnTo>
                  <a:pt x="78037" y="288522"/>
                </a:lnTo>
                <a:lnTo>
                  <a:pt x="79647" y="289502"/>
                </a:lnTo>
                <a:lnTo>
                  <a:pt x="83977" y="290591"/>
                </a:lnTo>
                <a:lnTo>
                  <a:pt x="94517" y="291289"/>
                </a:lnTo>
                <a:lnTo>
                  <a:pt x="105771" y="291427"/>
                </a:lnTo>
                <a:lnTo>
                  <a:pt x="114313" y="291451"/>
                </a:lnTo>
                <a:lnTo>
                  <a:pt x="122561" y="288917"/>
                </a:lnTo>
                <a:lnTo>
                  <a:pt x="131624" y="284615"/>
                </a:lnTo>
                <a:lnTo>
                  <a:pt x="138827" y="279528"/>
                </a:lnTo>
                <a:lnTo>
                  <a:pt x="143034" y="277791"/>
                </a:lnTo>
                <a:lnTo>
                  <a:pt x="152788" y="275860"/>
                </a:lnTo>
                <a:lnTo>
                  <a:pt x="163474" y="272462"/>
                </a:lnTo>
                <a:lnTo>
                  <a:pt x="174572" y="267777"/>
                </a:lnTo>
                <a:lnTo>
                  <a:pt x="185856" y="262520"/>
                </a:lnTo>
                <a:lnTo>
                  <a:pt x="237176" y="237159"/>
                </a:lnTo>
                <a:lnTo>
                  <a:pt x="271463" y="220023"/>
                </a:lnTo>
                <a:lnTo>
                  <a:pt x="276225" y="216213"/>
                </a:lnTo>
                <a:lnTo>
                  <a:pt x="280353" y="211768"/>
                </a:lnTo>
                <a:lnTo>
                  <a:pt x="284057" y="206900"/>
                </a:lnTo>
                <a:lnTo>
                  <a:pt x="293252" y="198951"/>
                </a:lnTo>
                <a:lnTo>
                  <a:pt x="303689" y="192243"/>
                </a:lnTo>
                <a:lnTo>
                  <a:pt x="314678" y="186087"/>
                </a:lnTo>
                <a:lnTo>
                  <a:pt x="323372" y="177636"/>
                </a:lnTo>
                <a:lnTo>
                  <a:pt x="327024" y="172715"/>
                </a:lnTo>
                <a:lnTo>
                  <a:pt x="333622" y="164708"/>
                </a:lnTo>
                <a:lnTo>
                  <a:pt x="336715" y="161238"/>
                </a:lnTo>
                <a:lnTo>
                  <a:pt x="345231" y="154845"/>
                </a:lnTo>
                <a:lnTo>
                  <a:pt x="354413" y="148828"/>
                </a:lnTo>
                <a:lnTo>
                  <a:pt x="365529" y="139744"/>
                </a:lnTo>
                <a:lnTo>
                  <a:pt x="368618" y="13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topics were hard?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2788" y="1234440"/>
            <a:ext cx="5678424" cy="493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669"/>
          <p:cNvSpPr/>
          <p:nvPr/>
        </p:nvSpPr>
        <p:spPr>
          <a:xfrm>
            <a:off x="5729287" y="1405890"/>
            <a:ext cx="257145" cy="282893"/>
          </a:xfrm>
          <a:custGeom>
            <a:avLst/>
            <a:gdLst/>
            <a:ahLst/>
            <a:cxnLst/>
            <a:rect l="0" t="0" r="0" b="0"/>
            <a:pathLst>
              <a:path w="257145" h="282893">
                <a:moveTo>
                  <a:pt x="77153" y="17145"/>
                </a:moveTo>
                <a:lnTo>
                  <a:pt x="77153" y="9764"/>
                </a:lnTo>
                <a:lnTo>
                  <a:pt x="76200" y="9366"/>
                </a:lnTo>
                <a:lnTo>
                  <a:pt x="72602" y="8925"/>
                </a:lnTo>
                <a:lnTo>
                  <a:pt x="71261" y="7855"/>
                </a:lnTo>
                <a:lnTo>
                  <a:pt x="70367" y="6189"/>
                </a:lnTo>
                <a:lnTo>
                  <a:pt x="68611" y="107"/>
                </a:lnTo>
                <a:lnTo>
                  <a:pt x="61742" y="21"/>
                </a:lnTo>
                <a:lnTo>
                  <a:pt x="44190" y="0"/>
                </a:lnTo>
                <a:lnTo>
                  <a:pt x="43747" y="952"/>
                </a:lnTo>
                <a:lnTo>
                  <a:pt x="43256" y="4550"/>
                </a:lnTo>
                <a:lnTo>
                  <a:pt x="42172" y="5891"/>
                </a:lnTo>
                <a:lnTo>
                  <a:pt x="40498" y="6785"/>
                </a:lnTo>
                <a:lnTo>
                  <a:pt x="38428" y="7381"/>
                </a:lnTo>
                <a:lnTo>
                  <a:pt x="33589" y="10583"/>
                </a:lnTo>
                <a:lnTo>
                  <a:pt x="25802" y="17233"/>
                </a:lnTo>
                <a:lnTo>
                  <a:pt x="15196" y="27677"/>
                </a:lnTo>
                <a:lnTo>
                  <a:pt x="12988" y="29881"/>
                </a:lnTo>
                <a:lnTo>
                  <a:pt x="11516" y="32303"/>
                </a:lnTo>
                <a:lnTo>
                  <a:pt x="9880" y="37534"/>
                </a:lnTo>
                <a:lnTo>
                  <a:pt x="8492" y="39310"/>
                </a:lnTo>
                <a:lnTo>
                  <a:pt x="6614" y="40494"/>
                </a:lnTo>
                <a:lnTo>
                  <a:pt x="4409" y="41283"/>
                </a:lnTo>
                <a:lnTo>
                  <a:pt x="2939" y="42762"/>
                </a:lnTo>
                <a:lnTo>
                  <a:pt x="1960" y="44700"/>
                </a:lnTo>
                <a:lnTo>
                  <a:pt x="1307" y="46945"/>
                </a:lnTo>
                <a:lnTo>
                  <a:pt x="1824" y="49394"/>
                </a:lnTo>
                <a:lnTo>
                  <a:pt x="6150" y="57392"/>
                </a:lnTo>
                <a:lnTo>
                  <a:pt x="7496" y="62972"/>
                </a:lnTo>
                <a:lnTo>
                  <a:pt x="6902" y="65794"/>
                </a:lnTo>
                <a:lnTo>
                  <a:pt x="2468" y="74316"/>
                </a:lnTo>
                <a:lnTo>
                  <a:pt x="1097" y="80019"/>
                </a:lnTo>
                <a:lnTo>
                  <a:pt x="325" y="88585"/>
                </a:lnTo>
                <a:lnTo>
                  <a:pt x="96" y="97155"/>
                </a:lnTo>
                <a:lnTo>
                  <a:pt x="0" y="144463"/>
                </a:lnTo>
                <a:lnTo>
                  <a:pt x="953" y="148696"/>
                </a:lnTo>
                <a:lnTo>
                  <a:pt x="5892" y="159204"/>
                </a:lnTo>
                <a:lnTo>
                  <a:pt x="7381" y="165372"/>
                </a:lnTo>
                <a:lnTo>
                  <a:pt x="8219" y="174200"/>
                </a:lnTo>
                <a:lnTo>
                  <a:pt x="8415" y="182514"/>
                </a:lnTo>
                <a:lnTo>
                  <a:pt x="8468" y="187399"/>
                </a:lnTo>
                <a:lnTo>
                  <a:pt x="9455" y="191607"/>
                </a:lnTo>
                <a:lnTo>
                  <a:pt x="14444" y="202081"/>
                </a:lnTo>
                <a:lnTo>
                  <a:pt x="15945" y="208241"/>
                </a:lnTo>
                <a:lnTo>
                  <a:pt x="19152" y="214154"/>
                </a:lnTo>
                <a:lnTo>
                  <a:pt x="26312" y="222838"/>
                </a:lnTo>
                <a:lnTo>
                  <a:pt x="28971" y="225711"/>
                </a:lnTo>
                <a:lnTo>
                  <a:pt x="30744" y="228579"/>
                </a:lnTo>
                <a:lnTo>
                  <a:pt x="34192" y="237166"/>
                </a:lnTo>
                <a:lnTo>
                  <a:pt x="39870" y="244790"/>
                </a:lnTo>
                <a:lnTo>
                  <a:pt x="47020" y="252651"/>
                </a:lnTo>
                <a:lnTo>
                  <a:pt x="63252" y="268989"/>
                </a:lnTo>
                <a:lnTo>
                  <a:pt x="65980" y="270766"/>
                </a:lnTo>
                <a:lnTo>
                  <a:pt x="71553" y="272740"/>
                </a:lnTo>
                <a:lnTo>
                  <a:pt x="77204" y="273617"/>
                </a:lnTo>
                <a:lnTo>
                  <a:pt x="80044" y="273852"/>
                </a:lnTo>
                <a:lnTo>
                  <a:pt x="82890" y="274960"/>
                </a:lnTo>
                <a:lnTo>
                  <a:pt x="88593" y="278732"/>
                </a:lnTo>
                <a:lnTo>
                  <a:pt x="94302" y="281043"/>
                </a:lnTo>
                <a:lnTo>
                  <a:pt x="100015" y="282070"/>
                </a:lnTo>
                <a:lnTo>
                  <a:pt x="105728" y="282527"/>
                </a:lnTo>
                <a:lnTo>
                  <a:pt x="113983" y="282730"/>
                </a:lnTo>
                <a:lnTo>
                  <a:pt x="165726" y="282892"/>
                </a:lnTo>
                <a:lnTo>
                  <a:pt x="168586" y="281939"/>
                </a:lnTo>
                <a:lnTo>
                  <a:pt x="174305" y="278341"/>
                </a:lnTo>
                <a:lnTo>
                  <a:pt x="180022" y="276107"/>
                </a:lnTo>
                <a:lnTo>
                  <a:pt x="182879" y="275511"/>
                </a:lnTo>
                <a:lnTo>
                  <a:pt x="188594" y="272309"/>
                </a:lnTo>
                <a:lnTo>
                  <a:pt x="194309" y="267711"/>
                </a:lnTo>
                <a:lnTo>
                  <a:pt x="200025" y="262492"/>
                </a:lnTo>
                <a:lnTo>
                  <a:pt x="202883" y="260720"/>
                </a:lnTo>
                <a:lnTo>
                  <a:pt x="208597" y="258750"/>
                </a:lnTo>
                <a:lnTo>
                  <a:pt x="210502" y="257273"/>
                </a:lnTo>
                <a:lnTo>
                  <a:pt x="211773" y="255335"/>
                </a:lnTo>
                <a:lnTo>
                  <a:pt x="212619" y="253091"/>
                </a:lnTo>
                <a:lnTo>
                  <a:pt x="218362" y="245381"/>
                </a:lnTo>
                <a:lnTo>
                  <a:pt x="226096" y="237064"/>
                </a:lnTo>
                <a:lnTo>
                  <a:pt x="227883" y="234243"/>
                </a:lnTo>
                <a:lnTo>
                  <a:pt x="231351" y="225721"/>
                </a:lnTo>
                <a:lnTo>
                  <a:pt x="235538" y="220017"/>
                </a:lnTo>
                <a:lnTo>
                  <a:pt x="237035" y="216211"/>
                </a:lnTo>
                <a:lnTo>
                  <a:pt x="238034" y="211768"/>
                </a:lnTo>
                <a:lnTo>
                  <a:pt x="238699" y="206901"/>
                </a:lnTo>
                <a:lnTo>
                  <a:pt x="241979" y="198953"/>
                </a:lnTo>
                <a:lnTo>
                  <a:pt x="245658" y="192246"/>
                </a:lnTo>
                <a:lnTo>
                  <a:pt x="247294" y="186090"/>
                </a:lnTo>
                <a:lnTo>
                  <a:pt x="248215" y="177269"/>
                </a:lnTo>
                <a:lnTo>
                  <a:pt x="248488" y="168623"/>
                </a:lnTo>
                <a:lnTo>
                  <a:pt x="251092" y="160351"/>
                </a:lnTo>
                <a:lnTo>
                  <a:pt x="253119" y="155478"/>
                </a:lnTo>
                <a:lnTo>
                  <a:pt x="255372" y="147523"/>
                </a:lnTo>
                <a:lnTo>
                  <a:pt x="256374" y="140813"/>
                </a:lnTo>
                <a:lnTo>
                  <a:pt x="256819" y="134656"/>
                </a:lnTo>
                <a:lnTo>
                  <a:pt x="257070" y="125835"/>
                </a:lnTo>
                <a:lnTo>
                  <a:pt x="257144" y="117188"/>
                </a:lnTo>
                <a:lnTo>
                  <a:pt x="254621" y="108916"/>
                </a:lnTo>
                <a:lnTo>
                  <a:pt x="249791" y="97185"/>
                </a:lnTo>
                <a:lnTo>
                  <a:pt x="248955" y="90602"/>
                </a:lnTo>
                <a:lnTo>
                  <a:pt x="248707" y="82619"/>
                </a:lnTo>
                <a:lnTo>
                  <a:pt x="247720" y="79844"/>
                </a:lnTo>
                <a:lnTo>
                  <a:pt x="242732" y="71388"/>
                </a:lnTo>
                <a:lnTo>
                  <a:pt x="239878" y="62850"/>
                </a:lnTo>
                <a:lnTo>
                  <a:pt x="234376" y="54288"/>
                </a:lnTo>
                <a:lnTo>
                  <a:pt x="231370" y="45718"/>
                </a:lnTo>
                <a:lnTo>
                  <a:pt x="227291" y="40004"/>
                </a:lnTo>
                <a:lnTo>
                  <a:pt x="224870" y="38099"/>
                </a:lnTo>
                <a:lnTo>
                  <a:pt x="222303" y="36829"/>
                </a:lnTo>
                <a:lnTo>
                  <a:pt x="219639" y="35983"/>
                </a:lnTo>
                <a:lnTo>
                  <a:pt x="217864" y="34466"/>
                </a:lnTo>
                <a:lnTo>
                  <a:pt x="216680" y="32502"/>
                </a:lnTo>
                <a:lnTo>
                  <a:pt x="215891" y="30240"/>
                </a:lnTo>
                <a:lnTo>
                  <a:pt x="213459" y="27780"/>
                </a:lnTo>
                <a:lnTo>
                  <a:pt x="205679" y="22506"/>
                </a:lnTo>
                <a:lnTo>
                  <a:pt x="198410" y="19528"/>
                </a:lnTo>
                <a:lnTo>
                  <a:pt x="195138" y="18733"/>
                </a:lnTo>
                <a:lnTo>
                  <a:pt x="188963" y="15311"/>
                </a:lnTo>
                <a:lnTo>
                  <a:pt x="185983" y="13064"/>
                </a:lnTo>
                <a:lnTo>
                  <a:pt x="180132" y="10569"/>
                </a:lnTo>
                <a:lnTo>
                  <a:pt x="174356" y="9459"/>
                </a:lnTo>
                <a:lnTo>
                  <a:pt x="168614" y="8966"/>
                </a:lnTo>
                <a:lnTo>
                  <a:pt x="162887" y="8747"/>
                </a:lnTo>
                <a:lnTo>
                  <a:pt x="160026" y="8689"/>
                </a:lnTo>
                <a:lnTo>
                  <a:pt x="157167" y="7697"/>
                </a:lnTo>
                <a:lnTo>
                  <a:pt x="151449" y="4056"/>
                </a:lnTo>
                <a:lnTo>
                  <a:pt x="145733" y="1802"/>
                </a:lnTo>
                <a:lnTo>
                  <a:pt x="140018" y="801"/>
                </a:lnTo>
                <a:lnTo>
                  <a:pt x="134303" y="356"/>
                </a:lnTo>
                <a:lnTo>
                  <a:pt x="128588" y="158"/>
                </a:lnTo>
                <a:lnTo>
                  <a:pt x="117475" y="46"/>
                </a:lnTo>
                <a:lnTo>
                  <a:pt x="78421" y="0"/>
                </a:lnTo>
                <a:lnTo>
                  <a:pt x="75141" y="953"/>
                </a:lnTo>
                <a:lnTo>
                  <a:pt x="72954" y="2540"/>
                </a:lnTo>
                <a:lnTo>
                  <a:pt x="71496" y="4551"/>
                </a:lnTo>
                <a:lnTo>
                  <a:pt x="68619" y="5891"/>
                </a:lnTo>
                <a:lnTo>
                  <a:pt x="64796" y="6785"/>
                </a:lnTo>
                <a:lnTo>
                  <a:pt x="60342" y="7381"/>
                </a:lnTo>
                <a:lnTo>
                  <a:pt x="57373" y="8730"/>
                </a:lnTo>
                <a:lnTo>
                  <a:pt x="55394" y="10583"/>
                </a:lnTo>
                <a:lnTo>
                  <a:pt x="5143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70"/>
          <p:cNvSpPr/>
          <p:nvPr/>
        </p:nvSpPr>
        <p:spPr>
          <a:xfrm>
            <a:off x="5780722" y="1911671"/>
            <a:ext cx="351429" cy="300034"/>
          </a:xfrm>
          <a:custGeom>
            <a:avLst/>
            <a:gdLst/>
            <a:ahLst/>
            <a:cxnLst/>
            <a:rect l="0" t="0" r="0" b="0"/>
            <a:pathLst>
              <a:path w="351429" h="300034">
                <a:moveTo>
                  <a:pt x="0" y="68576"/>
                </a:moveTo>
                <a:lnTo>
                  <a:pt x="0" y="60035"/>
                </a:lnTo>
                <a:lnTo>
                  <a:pt x="20400" y="39604"/>
                </a:lnTo>
                <a:lnTo>
                  <a:pt x="23125" y="37832"/>
                </a:lnTo>
                <a:lnTo>
                  <a:pt x="36882" y="32446"/>
                </a:lnTo>
                <a:lnTo>
                  <a:pt x="45920" y="27754"/>
                </a:lnTo>
                <a:lnTo>
                  <a:pt x="53111" y="22493"/>
                </a:lnTo>
                <a:lnTo>
                  <a:pt x="57315" y="20709"/>
                </a:lnTo>
                <a:lnTo>
                  <a:pt x="67066" y="18727"/>
                </a:lnTo>
                <a:lnTo>
                  <a:pt x="77749" y="15306"/>
                </a:lnTo>
                <a:lnTo>
                  <a:pt x="83266" y="13060"/>
                </a:lnTo>
                <a:lnTo>
                  <a:pt x="88848" y="10610"/>
                </a:lnTo>
                <a:lnTo>
                  <a:pt x="100131" y="5349"/>
                </a:lnTo>
                <a:lnTo>
                  <a:pt x="105806" y="3565"/>
                </a:lnTo>
                <a:lnTo>
                  <a:pt x="111495" y="2375"/>
                </a:lnTo>
                <a:lnTo>
                  <a:pt x="117193" y="1582"/>
                </a:lnTo>
                <a:lnTo>
                  <a:pt x="122896" y="1053"/>
                </a:lnTo>
                <a:lnTo>
                  <a:pt x="128603" y="701"/>
                </a:lnTo>
                <a:lnTo>
                  <a:pt x="139072" y="309"/>
                </a:lnTo>
                <a:lnTo>
                  <a:pt x="146900" y="135"/>
                </a:lnTo>
                <a:lnTo>
                  <a:pt x="187034" y="0"/>
                </a:lnTo>
                <a:lnTo>
                  <a:pt x="191365" y="951"/>
                </a:lnTo>
                <a:lnTo>
                  <a:pt x="202010" y="5888"/>
                </a:lnTo>
                <a:lnTo>
                  <a:pt x="211197" y="7774"/>
                </a:lnTo>
                <a:lnTo>
                  <a:pt x="217055" y="8216"/>
                </a:lnTo>
                <a:lnTo>
                  <a:pt x="218998" y="9286"/>
                </a:lnTo>
                <a:lnTo>
                  <a:pt x="220294" y="10952"/>
                </a:lnTo>
                <a:lnTo>
                  <a:pt x="221158" y="13015"/>
                </a:lnTo>
                <a:lnTo>
                  <a:pt x="222686" y="14390"/>
                </a:lnTo>
                <a:lnTo>
                  <a:pt x="224657" y="15307"/>
                </a:lnTo>
                <a:lnTo>
                  <a:pt x="226924" y="15919"/>
                </a:lnTo>
                <a:lnTo>
                  <a:pt x="231983" y="19138"/>
                </a:lnTo>
                <a:lnTo>
                  <a:pt x="238440" y="24415"/>
                </a:lnTo>
                <a:lnTo>
                  <a:pt x="238971" y="25800"/>
                </a:lnTo>
                <a:lnTo>
                  <a:pt x="239821" y="34868"/>
                </a:lnTo>
                <a:lnTo>
                  <a:pt x="239890" y="37531"/>
                </a:lnTo>
                <a:lnTo>
                  <a:pt x="240890" y="40260"/>
                </a:lnTo>
                <a:lnTo>
                  <a:pt x="244540" y="45831"/>
                </a:lnTo>
                <a:lnTo>
                  <a:pt x="244941" y="48650"/>
                </a:lnTo>
                <a:lnTo>
                  <a:pt x="244257" y="51482"/>
                </a:lnTo>
                <a:lnTo>
                  <a:pt x="240956" y="57169"/>
                </a:lnTo>
                <a:lnTo>
                  <a:pt x="233743" y="65725"/>
                </a:lnTo>
                <a:lnTo>
                  <a:pt x="228346" y="71437"/>
                </a:lnTo>
                <a:lnTo>
                  <a:pt x="220232" y="77150"/>
                </a:lnTo>
                <a:lnTo>
                  <a:pt x="211228" y="82864"/>
                </a:lnTo>
                <a:lnTo>
                  <a:pt x="200804" y="91436"/>
                </a:lnTo>
                <a:lnTo>
                  <a:pt x="191683" y="100009"/>
                </a:lnTo>
                <a:lnTo>
                  <a:pt x="185840" y="105724"/>
                </a:lnTo>
                <a:lnTo>
                  <a:pt x="182948" y="107629"/>
                </a:lnTo>
                <a:lnTo>
                  <a:pt x="174328" y="111262"/>
                </a:lnTo>
                <a:lnTo>
                  <a:pt x="165741" y="116995"/>
                </a:lnTo>
                <a:lnTo>
                  <a:pt x="160023" y="118671"/>
                </a:lnTo>
                <a:lnTo>
                  <a:pt x="158117" y="120070"/>
                </a:lnTo>
                <a:lnTo>
                  <a:pt x="156846" y="121956"/>
                </a:lnTo>
                <a:lnTo>
                  <a:pt x="155999" y="124165"/>
                </a:lnTo>
                <a:lnTo>
                  <a:pt x="154482" y="125638"/>
                </a:lnTo>
                <a:lnTo>
                  <a:pt x="152518" y="126620"/>
                </a:lnTo>
                <a:lnTo>
                  <a:pt x="147796" y="127711"/>
                </a:lnTo>
                <a:lnTo>
                  <a:pt x="137164" y="128583"/>
                </a:lnTo>
                <a:lnTo>
                  <a:pt x="141712" y="124033"/>
                </a:lnTo>
                <a:lnTo>
                  <a:pt x="144005" y="122692"/>
                </a:lnTo>
                <a:lnTo>
                  <a:pt x="149092" y="121202"/>
                </a:lnTo>
                <a:lnTo>
                  <a:pt x="157312" y="120364"/>
                </a:lnTo>
                <a:lnTo>
                  <a:pt x="165484" y="120168"/>
                </a:lnTo>
                <a:lnTo>
                  <a:pt x="262900" y="120011"/>
                </a:lnTo>
                <a:lnTo>
                  <a:pt x="268612" y="120964"/>
                </a:lnTo>
                <a:lnTo>
                  <a:pt x="274325" y="122551"/>
                </a:lnTo>
                <a:lnTo>
                  <a:pt x="284800" y="125903"/>
                </a:lnTo>
                <a:lnTo>
                  <a:pt x="292630" y="127392"/>
                </a:lnTo>
                <a:lnTo>
                  <a:pt x="301825" y="130594"/>
                </a:lnTo>
                <a:lnTo>
                  <a:pt x="311310" y="134240"/>
                </a:lnTo>
                <a:lnTo>
                  <a:pt x="318700" y="135860"/>
                </a:lnTo>
                <a:lnTo>
                  <a:pt x="325159" y="139120"/>
                </a:lnTo>
                <a:lnTo>
                  <a:pt x="334151" y="146310"/>
                </a:lnTo>
                <a:lnTo>
                  <a:pt x="337068" y="148974"/>
                </a:lnTo>
                <a:lnTo>
                  <a:pt x="339964" y="150750"/>
                </a:lnTo>
                <a:lnTo>
                  <a:pt x="345723" y="152723"/>
                </a:lnTo>
                <a:lnTo>
                  <a:pt x="347639" y="154201"/>
                </a:lnTo>
                <a:lnTo>
                  <a:pt x="348917" y="156139"/>
                </a:lnTo>
                <a:lnTo>
                  <a:pt x="349769" y="158384"/>
                </a:lnTo>
                <a:lnTo>
                  <a:pt x="350715" y="165958"/>
                </a:lnTo>
                <a:lnTo>
                  <a:pt x="351136" y="174722"/>
                </a:lnTo>
                <a:lnTo>
                  <a:pt x="351323" y="181792"/>
                </a:lnTo>
                <a:lnTo>
                  <a:pt x="351428" y="191127"/>
                </a:lnTo>
                <a:lnTo>
                  <a:pt x="349538" y="194092"/>
                </a:lnTo>
                <a:lnTo>
                  <a:pt x="342358" y="199926"/>
                </a:lnTo>
                <a:lnTo>
                  <a:pt x="335357" y="208234"/>
                </a:lnTo>
                <a:lnTo>
                  <a:pt x="332156" y="213116"/>
                </a:lnTo>
                <a:lnTo>
                  <a:pt x="323520" y="221081"/>
                </a:lnTo>
                <a:lnTo>
                  <a:pt x="313331" y="228749"/>
                </a:lnTo>
                <a:lnTo>
                  <a:pt x="307948" y="233460"/>
                </a:lnTo>
                <a:lnTo>
                  <a:pt x="302454" y="238506"/>
                </a:lnTo>
                <a:lnTo>
                  <a:pt x="296886" y="242823"/>
                </a:lnTo>
                <a:lnTo>
                  <a:pt x="291269" y="246653"/>
                </a:lnTo>
                <a:lnTo>
                  <a:pt x="285619" y="250159"/>
                </a:lnTo>
                <a:lnTo>
                  <a:pt x="279948" y="253449"/>
                </a:lnTo>
                <a:lnTo>
                  <a:pt x="268566" y="259644"/>
                </a:lnTo>
                <a:lnTo>
                  <a:pt x="245737" y="271383"/>
                </a:lnTo>
                <a:lnTo>
                  <a:pt x="217169" y="285736"/>
                </a:lnTo>
                <a:lnTo>
                  <a:pt x="211455" y="287644"/>
                </a:lnTo>
                <a:lnTo>
                  <a:pt x="205740" y="288917"/>
                </a:lnTo>
                <a:lnTo>
                  <a:pt x="200025" y="289765"/>
                </a:lnTo>
                <a:lnTo>
                  <a:pt x="194310" y="291283"/>
                </a:lnTo>
                <a:lnTo>
                  <a:pt x="188595" y="293247"/>
                </a:lnTo>
                <a:lnTo>
                  <a:pt x="182880" y="295509"/>
                </a:lnTo>
                <a:lnTo>
                  <a:pt x="177165" y="297017"/>
                </a:lnTo>
                <a:lnTo>
                  <a:pt x="171450" y="298023"/>
                </a:lnTo>
                <a:lnTo>
                  <a:pt x="165735" y="298693"/>
                </a:lnTo>
                <a:lnTo>
                  <a:pt x="160020" y="299140"/>
                </a:lnTo>
                <a:lnTo>
                  <a:pt x="154305" y="299438"/>
                </a:lnTo>
                <a:lnTo>
                  <a:pt x="142875" y="299769"/>
                </a:lnTo>
                <a:lnTo>
                  <a:pt x="101706" y="300023"/>
                </a:lnTo>
                <a:lnTo>
                  <a:pt x="75636" y="300033"/>
                </a:lnTo>
                <a:lnTo>
                  <a:pt x="72331" y="299081"/>
                </a:lnTo>
                <a:lnTo>
                  <a:pt x="63130" y="294142"/>
                </a:lnTo>
                <a:lnTo>
                  <a:pt x="53163" y="291814"/>
                </a:lnTo>
                <a:lnTo>
                  <a:pt x="42862" y="28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1"/>
          <p:cNvSpPr/>
          <p:nvPr/>
        </p:nvSpPr>
        <p:spPr>
          <a:xfrm>
            <a:off x="4803564" y="2494600"/>
            <a:ext cx="385657" cy="265746"/>
          </a:xfrm>
          <a:custGeom>
            <a:avLst/>
            <a:gdLst/>
            <a:ahLst/>
            <a:cxnLst/>
            <a:rect l="0" t="0" r="0" b="0"/>
            <a:pathLst>
              <a:path w="385657" h="265746">
                <a:moveTo>
                  <a:pt x="17038" y="94295"/>
                </a:moveTo>
                <a:lnTo>
                  <a:pt x="12488" y="94295"/>
                </a:lnTo>
                <a:lnTo>
                  <a:pt x="11147" y="93342"/>
                </a:lnTo>
                <a:lnTo>
                  <a:pt x="10253" y="91755"/>
                </a:lnTo>
                <a:lnTo>
                  <a:pt x="8819" y="86914"/>
                </a:lnTo>
                <a:lnTo>
                  <a:pt x="7749" y="86517"/>
                </a:lnTo>
                <a:lnTo>
                  <a:pt x="4019" y="86075"/>
                </a:lnTo>
                <a:lnTo>
                  <a:pt x="2644" y="85005"/>
                </a:lnTo>
                <a:lnTo>
                  <a:pt x="1727" y="83339"/>
                </a:lnTo>
                <a:lnTo>
                  <a:pt x="708" y="78948"/>
                </a:lnTo>
                <a:lnTo>
                  <a:pt x="54" y="70908"/>
                </a:lnTo>
                <a:lnTo>
                  <a:pt x="0" y="70131"/>
                </a:lnTo>
                <a:lnTo>
                  <a:pt x="2481" y="66728"/>
                </a:lnTo>
                <a:lnTo>
                  <a:pt x="9232" y="59457"/>
                </a:lnTo>
                <a:lnTo>
                  <a:pt x="11835" y="56782"/>
                </a:lnTo>
                <a:lnTo>
                  <a:pt x="13569" y="54046"/>
                </a:lnTo>
                <a:lnTo>
                  <a:pt x="15496" y="48466"/>
                </a:lnTo>
                <a:lnTo>
                  <a:pt x="18893" y="42811"/>
                </a:lnTo>
                <a:lnTo>
                  <a:pt x="21132" y="39970"/>
                </a:lnTo>
                <a:lnTo>
                  <a:pt x="28700" y="34273"/>
                </a:lnTo>
                <a:lnTo>
                  <a:pt x="38414" y="28566"/>
                </a:lnTo>
                <a:lnTo>
                  <a:pt x="49081" y="22854"/>
                </a:lnTo>
                <a:lnTo>
                  <a:pt x="57632" y="17141"/>
                </a:lnTo>
                <a:lnTo>
                  <a:pt x="61246" y="14284"/>
                </a:lnTo>
                <a:lnTo>
                  <a:pt x="65560" y="12379"/>
                </a:lnTo>
                <a:lnTo>
                  <a:pt x="75433" y="10263"/>
                </a:lnTo>
                <a:lnTo>
                  <a:pt x="83631" y="6782"/>
                </a:lnTo>
                <a:lnTo>
                  <a:pt x="90450" y="3013"/>
                </a:lnTo>
                <a:lnTo>
                  <a:pt x="96656" y="1337"/>
                </a:lnTo>
                <a:lnTo>
                  <a:pt x="105504" y="394"/>
                </a:lnTo>
                <a:lnTo>
                  <a:pt x="113824" y="174"/>
                </a:lnTo>
                <a:lnTo>
                  <a:pt x="151208" y="0"/>
                </a:lnTo>
                <a:lnTo>
                  <a:pt x="166343" y="5889"/>
                </a:lnTo>
                <a:lnTo>
                  <a:pt x="173248" y="7378"/>
                </a:lnTo>
                <a:lnTo>
                  <a:pt x="179492" y="10580"/>
                </a:lnTo>
                <a:lnTo>
                  <a:pt x="188363" y="17738"/>
                </a:lnTo>
                <a:lnTo>
                  <a:pt x="191262" y="20397"/>
                </a:lnTo>
                <a:lnTo>
                  <a:pt x="193195" y="23122"/>
                </a:lnTo>
                <a:lnTo>
                  <a:pt x="195343" y="28690"/>
                </a:lnTo>
                <a:lnTo>
                  <a:pt x="198837" y="34339"/>
                </a:lnTo>
                <a:lnTo>
                  <a:pt x="201103" y="37179"/>
                </a:lnTo>
                <a:lnTo>
                  <a:pt x="202612" y="40025"/>
                </a:lnTo>
                <a:lnTo>
                  <a:pt x="204291" y="45727"/>
                </a:lnTo>
                <a:lnTo>
                  <a:pt x="205036" y="51437"/>
                </a:lnTo>
                <a:lnTo>
                  <a:pt x="205368" y="57149"/>
                </a:lnTo>
                <a:lnTo>
                  <a:pt x="205515" y="62863"/>
                </a:lnTo>
                <a:lnTo>
                  <a:pt x="205623" y="84558"/>
                </a:lnTo>
                <a:lnTo>
                  <a:pt x="204674" y="88756"/>
                </a:lnTo>
                <a:lnTo>
                  <a:pt x="201079" y="95961"/>
                </a:lnTo>
                <a:lnTo>
                  <a:pt x="196307" y="104877"/>
                </a:lnTo>
                <a:lnTo>
                  <a:pt x="193700" y="109922"/>
                </a:lnTo>
                <a:lnTo>
                  <a:pt x="188265" y="118068"/>
                </a:lnTo>
                <a:lnTo>
                  <a:pt x="185481" y="121573"/>
                </a:lnTo>
                <a:lnTo>
                  <a:pt x="177309" y="128008"/>
                </a:lnTo>
                <a:lnTo>
                  <a:pt x="168280" y="134044"/>
                </a:lnTo>
                <a:lnTo>
                  <a:pt x="161091" y="139901"/>
                </a:lnTo>
                <a:lnTo>
                  <a:pt x="154722" y="145679"/>
                </a:lnTo>
                <a:lnTo>
                  <a:pt x="148716" y="151422"/>
                </a:lnTo>
                <a:lnTo>
                  <a:pt x="118251" y="181685"/>
                </a:lnTo>
                <a:lnTo>
                  <a:pt x="114993" y="183987"/>
                </a:lnTo>
                <a:lnTo>
                  <a:pt x="105858" y="188180"/>
                </a:lnTo>
                <a:lnTo>
                  <a:pt x="97119" y="195032"/>
                </a:lnTo>
                <a:lnTo>
                  <a:pt x="88496" y="203094"/>
                </a:lnTo>
                <a:lnTo>
                  <a:pt x="72997" y="218367"/>
                </a:lnTo>
                <a:lnTo>
                  <a:pt x="71489" y="220825"/>
                </a:lnTo>
                <a:lnTo>
                  <a:pt x="69814" y="226095"/>
                </a:lnTo>
                <a:lnTo>
                  <a:pt x="68414" y="227882"/>
                </a:lnTo>
                <a:lnTo>
                  <a:pt x="66529" y="229073"/>
                </a:lnTo>
                <a:lnTo>
                  <a:pt x="64320" y="229867"/>
                </a:lnTo>
                <a:lnTo>
                  <a:pt x="59324" y="233289"/>
                </a:lnTo>
                <a:lnTo>
                  <a:pt x="52908" y="238696"/>
                </a:lnTo>
                <a:lnTo>
                  <a:pt x="52381" y="240092"/>
                </a:lnTo>
                <a:lnTo>
                  <a:pt x="51467" y="247291"/>
                </a:lnTo>
                <a:lnTo>
                  <a:pt x="51346" y="255212"/>
                </a:lnTo>
                <a:lnTo>
                  <a:pt x="51328" y="265637"/>
                </a:lnTo>
                <a:lnTo>
                  <a:pt x="63260" y="265735"/>
                </a:lnTo>
                <a:lnTo>
                  <a:pt x="125773" y="265745"/>
                </a:lnTo>
                <a:lnTo>
                  <a:pt x="137120" y="263205"/>
                </a:lnTo>
                <a:lnTo>
                  <a:pt x="148513" y="259853"/>
                </a:lnTo>
                <a:lnTo>
                  <a:pt x="159926" y="258364"/>
                </a:lnTo>
                <a:lnTo>
                  <a:pt x="166589" y="257967"/>
                </a:lnTo>
                <a:lnTo>
                  <a:pt x="181613" y="257525"/>
                </a:lnTo>
                <a:lnTo>
                  <a:pt x="189620" y="256455"/>
                </a:lnTo>
                <a:lnTo>
                  <a:pt x="197815" y="254789"/>
                </a:lnTo>
                <a:lnTo>
                  <a:pt x="206136" y="252726"/>
                </a:lnTo>
                <a:lnTo>
                  <a:pt x="213588" y="252303"/>
                </a:lnTo>
                <a:lnTo>
                  <a:pt x="220462" y="252973"/>
                </a:lnTo>
                <a:lnTo>
                  <a:pt x="226949" y="254373"/>
                </a:lnTo>
                <a:lnTo>
                  <a:pt x="234131" y="254353"/>
                </a:lnTo>
                <a:lnTo>
                  <a:pt x="241777" y="253388"/>
                </a:lnTo>
                <a:lnTo>
                  <a:pt x="249731" y="251792"/>
                </a:lnTo>
                <a:lnTo>
                  <a:pt x="256939" y="250728"/>
                </a:lnTo>
                <a:lnTo>
                  <a:pt x="263649" y="250019"/>
                </a:lnTo>
                <a:lnTo>
                  <a:pt x="270028" y="249545"/>
                </a:lnTo>
                <a:lnTo>
                  <a:pt x="277138" y="249230"/>
                </a:lnTo>
                <a:lnTo>
                  <a:pt x="292658" y="248880"/>
                </a:lnTo>
                <a:lnTo>
                  <a:pt x="385656" y="24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2"/>
          <p:cNvSpPr/>
          <p:nvPr/>
        </p:nvSpPr>
        <p:spPr>
          <a:xfrm>
            <a:off x="4229100" y="2923222"/>
            <a:ext cx="42863" cy="317184"/>
          </a:xfrm>
          <a:custGeom>
            <a:avLst/>
            <a:gdLst/>
            <a:ahLst/>
            <a:cxnLst/>
            <a:rect l="0" t="0" r="0" b="0"/>
            <a:pathLst>
              <a:path w="42863" h="317184">
                <a:moveTo>
                  <a:pt x="0" y="0"/>
                </a:moveTo>
                <a:lnTo>
                  <a:pt x="7380" y="7381"/>
                </a:lnTo>
                <a:lnTo>
                  <a:pt x="8042" y="10583"/>
                </a:lnTo>
                <a:lnTo>
                  <a:pt x="8525" y="19109"/>
                </a:lnTo>
                <a:lnTo>
                  <a:pt x="8541" y="21312"/>
                </a:lnTo>
                <a:lnTo>
                  <a:pt x="9504" y="23733"/>
                </a:lnTo>
                <a:lnTo>
                  <a:pt x="11098" y="26299"/>
                </a:lnTo>
                <a:lnTo>
                  <a:pt x="13113" y="28963"/>
                </a:lnTo>
                <a:lnTo>
                  <a:pt x="14457" y="32644"/>
                </a:lnTo>
                <a:lnTo>
                  <a:pt x="15353" y="37002"/>
                </a:lnTo>
                <a:lnTo>
                  <a:pt x="16348" y="45973"/>
                </a:lnTo>
                <a:lnTo>
                  <a:pt x="16791" y="53135"/>
                </a:lnTo>
                <a:lnTo>
                  <a:pt x="17040" y="62522"/>
                </a:lnTo>
                <a:lnTo>
                  <a:pt x="18027" y="66446"/>
                </a:lnTo>
                <a:lnTo>
                  <a:pt x="19638" y="70968"/>
                </a:lnTo>
                <a:lnTo>
                  <a:pt x="21664" y="75887"/>
                </a:lnTo>
                <a:lnTo>
                  <a:pt x="23015" y="80119"/>
                </a:lnTo>
                <a:lnTo>
                  <a:pt x="23916" y="83892"/>
                </a:lnTo>
                <a:lnTo>
                  <a:pt x="24917" y="91578"/>
                </a:lnTo>
                <a:lnTo>
                  <a:pt x="25361" y="101344"/>
                </a:lnTo>
                <a:lnTo>
                  <a:pt x="25612" y="117552"/>
                </a:lnTo>
                <a:lnTo>
                  <a:pt x="25714" y="155833"/>
                </a:lnTo>
                <a:lnTo>
                  <a:pt x="26668" y="160086"/>
                </a:lnTo>
                <a:lnTo>
                  <a:pt x="28256" y="164827"/>
                </a:lnTo>
                <a:lnTo>
                  <a:pt x="30267" y="169892"/>
                </a:lnTo>
                <a:lnTo>
                  <a:pt x="31608" y="175174"/>
                </a:lnTo>
                <a:lnTo>
                  <a:pt x="32502" y="180600"/>
                </a:lnTo>
                <a:lnTo>
                  <a:pt x="33097" y="186123"/>
                </a:lnTo>
                <a:lnTo>
                  <a:pt x="33495" y="191709"/>
                </a:lnTo>
                <a:lnTo>
                  <a:pt x="33760" y="197339"/>
                </a:lnTo>
                <a:lnTo>
                  <a:pt x="34133" y="211823"/>
                </a:lnTo>
                <a:lnTo>
                  <a:pt x="34185" y="215511"/>
                </a:lnTo>
                <a:lnTo>
                  <a:pt x="35172" y="219874"/>
                </a:lnTo>
                <a:lnTo>
                  <a:pt x="36783" y="224687"/>
                </a:lnTo>
                <a:lnTo>
                  <a:pt x="38810" y="229802"/>
                </a:lnTo>
                <a:lnTo>
                  <a:pt x="40161" y="235116"/>
                </a:lnTo>
                <a:lnTo>
                  <a:pt x="41061" y="240564"/>
                </a:lnTo>
                <a:lnTo>
                  <a:pt x="41661" y="246101"/>
                </a:lnTo>
                <a:lnTo>
                  <a:pt x="42328" y="254793"/>
                </a:lnTo>
                <a:lnTo>
                  <a:pt x="42625" y="262784"/>
                </a:lnTo>
                <a:lnTo>
                  <a:pt x="42848" y="290874"/>
                </a:lnTo>
                <a:lnTo>
                  <a:pt x="42862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3"/>
          <p:cNvSpPr/>
          <p:nvPr/>
        </p:nvSpPr>
        <p:spPr>
          <a:xfrm>
            <a:off x="4211954" y="3454717"/>
            <a:ext cx="17147" cy="300038"/>
          </a:xfrm>
          <a:custGeom>
            <a:avLst/>
            <a:gdLst/>
            <a:ahLst/>
            <a:cxnLst/>
            <a:rect l="0" t="0" r="0" b="0"/>
            <a:pathLst>
              <a:path w="17147" h="300038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6" y="25894"/>
                </a:lnTo>
                <a:lnTo>
                  <a:pt x="7382" y="28693"/>
                </a:lnTo>
                <a:lnTo>
                  <a:pt x="7779" y="31511"/>
                </a:lnTo>
                <a:lnTo>
                  <a:pt x="8220" y="37183"/>
                </a:lnTo>
                <a:lnTo>
                  <a:pt x="9290" y="39076"/>
                </a:lnTo>
                <a:lnTo>
                  <a:pt x="10956" y="40338"/>
                </a:lnTo>
                <a:lnTo>
                  <a:pt x="13019" y="41180"/>
                </a:lnTo>
                <a:lnTo>
                  <a:pt x="14395" y="43646"/>
                </a:lnTo>
                <a:lnTo>
                  <a:pt x="15312" y="47195"/>
                </a:lnTo>
                <a:lnTo>
                  <a:pt x="15923" y="51466"/>
                </a:lnTo>
                <a:lnTo>
                  <a:pt x="16330" y="55265"/>
                </a:lnTo>
                <a:lnTo>
                  <a:pt x="16784" y="62028"/>
                </a:lnTo>
                <a:lnTo>
                  <a:pt x="17038" y="71189"/>
                </a:lnTo>
                <a:lnTo>
                  <a:pt x="17146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4"/>
          <p:cNvSpPr/>
          <p:nvPr/>
        </p:nvSpPr>
        <p:spPr>
          <a:xfrm>
            <a:off x="4974907" y="3943748"/>
            <a:ext cx="444105" cy="359281"/>
          </a:xfrm>
          <a:custGeom>
            <a:avLst/>
            <a:gdLst/>
            <a:ahLst/>
            <a:cxnLst/>
            <a:rect l="0" t="0" r="0" b="0"/>
            <a:pathLst>
              <a:path w="444105" h="359281">
                <a:moveTo>
                  <a:pt x="128588" y="111044"/>
                </a:moveTo>
                <a:lnTo>
                  <a:pt x="121206" y="111044"/>
                </a:lnTo>
                <a:lnTo>
                  <a:pt x="120809" y="110092"/>
                </a:lnTo>
                <a:lnTo>
                  <a:pt x="120368" y="106493"/>
                </a:lnTo>
                <a:lnTo>
                  <a:pt x="121203" y="105153"/>
                </a:lnTo>
                <a:lnTo>
                  <a:pt x="122712" y="104259"/>
                </a:lnTo>
                <a:lnTo>
                  <a:pt x="127427" y="102825"/>
                </a:lnTo>
                <a:lnTo>
                  <a:pt x="132794" y="98025"/>
                </a:lnTo>
                <a:lnTo>
                  <a:pt x="134250" y="95698"/>
                </a:lnTo>
                <a:lnTo>
                  <a:pt x="135867" y="90571"/>
                </a:lnTo>
                <a:lnTo>
                  <a:pt x="138203" y="87870"/>
                </a:lnTo>
                <a:lnTo>
                  <a:pt x="153100" y="76692"/>
                </a:lnTo>
                <a:lnTo>
                  <a:pt x="160437" y="71012"/>
                </a:lnTo>
                <a:lnTo>
                  <a:pt x="170048" y="65312"/>
                </a:lnTo>
                <a:lnTo>
                  <a:pt x="180669" y="59604"/>
                </a:lnTo>
                <a:lnTo>
                  <a:pt x="191740" y="52939"/>
                </a:lnTo>
                <a:lnTo>
                  <a:pt x="203010" y="43627"/>
                </a:lnTo>
                <a:lnTo>
                  <a:pt x="214370" y="35679"/>
                </a:lnTo>
                <a:lnTo>
                  <a:pt x="225768" y="28971"/>
                </a:lnTo>
                <a:lnTo>
                  <a:pt x="237184" y="22814"/>
                </a:lnTo>
                <a:lnTo>
                  <a:pt x="254321" y="13994"/>
                </a:lnTo>
                <a:lnTo>
                  <a:pt x="265749" y="10761"/>
                </a:lnTo>
                <a:lnTo>
                  <a:pt x="277179" y="8371"/>
                </a:lnTo>
                <a:lnTo>
                  <a:pt x="288608" y="4134"/>
                </a:lnTo>
                <a:lnTo>
                  <a:pt x="301202" y="944"/>
                </a:lnTo>
                <a:lnTo>
                  <a:pt x="310397" y="199"/>
                </a:lnTo>
                <a:lnTo>
                  <a:pt x="315516" y="0"/>
                </a:lnTo>
                <a:lnTo>
                  <a:pt x="318929" y="819"/>
                </a:lnTo>
                <a:lnTo>
                  <a:pt x="321205" y="2318"/>
                </a:lnTo>
                <a:lnTo>
                  <a:pt x="322721" y="4271"/>
                </a:lnTo>
                <a:lnTo>
                  <a:pt x="325638" y="5572"/>
                </a:lnTo>
                <a:lnTo>
                  <a:pt x="337891" y="7403"/>
                </a:lnTo>
                <a:lnTo>
                  <a:pt x="344802" y="7831"/>
                </a:lnTo>
                <a:lnTo>
                  <a:pt x="347025" y="8898"/>
                </a:lnTo>
                <a:lnTo>
                  <a:pt x="348507" y="10562"/>
                </a:lnTo>
                <a:lnTo>
                  <a:pt x="349496" y="12624"/>
                </a:lnTo>
                <a:lnTo>
                  <a:pt x="351107" y="13998"/>
                </a:lnTo>
                <a:lnTo>
                  <a:pt x="353134" y="14914"/>
                </a:lnTo>
                <a:lnTo>
                  <a:pt x="355438" y="15525"/>
                </a:lnTo>
                <a:lnTo>
                  <a:pt x="356974" y="16885"/>
                </a:lnTo>
                <a:lnTo>
                  <a:pt x="357998" y="18744"/>
                </a:lnTo>
                <a:lnTo>
                  <a:pt x="359135" y="23349"/>
                </a:lnTo>
                <a:lnTo>
                  <a:pt x="359866" y="34067"/>
                </a:lnTo>
                <a:lnTo>
                  <a:pt x="359992" y="42516"/>
                </a:lnTo>
                <a:lnTo>
                  <a:pt x="360010" y="45356"/>
                </a:lnTo>
                <a:lnTo>
                  <a:pt x="359069" y="48202"/>
                </a:lnTo>
                <a:lnTo>
                  <a:pt x="355483" y="53904"/>
                </a:lnTo>
                <a:lnTo>
                  <a:pt x="348175" y="62154"/>
                </a:lnTo>
                <a:lnTo>
                  <a:pt x="335891" y="74968"/>
                </a:lnTo>
                <a:lnTo>
                  <a:pt x="329307" y="82628"/>
                </a:lnTo>
                <a:lnTo>
                  <a:pt x="323206" y="92382"/>
                </a:lnTo>
                <a:lnTo>
                  <a:pt x="317319" y="100528"/>
                </a:lnTo>
                <a:lnTo>
                  <a:pt x="310576" y="108275"/>
                </a:lnTo>
                <a:lnTo>
                  <a:pt x="301229" y="118068"/>
                </a:lnTo>
                <a:lnTo>
                  <a:pt x="293264" y="128771"/>
                </a:lnTo>
                <a:lnTo>
                  <a:pt x="286550" y="138925"/>
                </a:lnTo>
                <a:lnTo>
                  <a:pt x="280390" y="146613"/>
                </a:lnTo>
                <a:lnTo>
                  <a:pt x="271938" y="153205"/>
                </a:lnTo>
                <a:lnTo>
                  <a:pt x="261831" y="159310"/>
                </a:lnTo>
                <a:lnTo>
                  <a:pt x="250989" y="165198"/>
                </a:lnTo>
                <a:lnTo>
                  <a:pt x="238727" y="173868"/>
                </a:lnTo>
                <a:lnTo>
                  <a:pt x="226049" y="184379"/>
                </a:lnTo>
                <a:lnTo>
                  <a:pt x="220164" y="186500"/>
                </a:lnTo>
                <a:lnTo>
                  <a:pt x="208625" y="187861"/>
                </a:lnTo>
                <a:lnTo>
                  <a:pt x="197168" y="188197"/>
                </a:lnTo>
                <a:lnTo>
                  <a:pt x="201718" y="183646"/>
                </a:lnTo>
                <a:lnTo>
                  <a:pt x="213650" y="176265"/>
                </a:lnTo>
                <a:lnTo>
                  <a:pt x="221321" y="173369"/>
                </a:lnTo>
                <a:lnTo>
                  <a:pt x="228857" y="171129"/>
                </a:lnTo>
                <a:lnTo>
                  <a:pt x="238557" y="166958"/>
                </a:lnTo>
                <a:lnTo>
                  <a:pt x="250177" y="163807"/>
                </a:lnTo>
                <a:lnTo>
                  <a:pt x="259145" y="160529"/>
                </a:lnTo>
                <a:lnTo>
                  <a:pt x="269481" y="156850"/>
                </a:lnTo>
                <a:lnTo>
                  <a:pt x="280424" y="155214"/>
                </a:lnTo>
                <a:lnTo>
                  <a:pt x="291638" y="154488"/>
                </a:lnTo>
                <a:lnTo>
                  <a:pt x="302972" y="154165"/>
                </a:lnTo>
                <a:lnTo>
                  <a:pt x="331480" y="153941"/>
                </a:lnTo>
                <a:lnTo>
                  <a:pt x="342905" y="156462"/>
                </a:lnTo>
                <a:lnTo>
                  <a:pt x="354332" y="159805"/>
                </a:lnTo>
                <a:lnTo>
                  <a:pt x="365761" y="161290"/>
                </a:lnTo>
                <a:lnTo>
                  <a:pt x="377191" y="161951"/>
                </a:lnTo>
                <a:lnTo>
                  <a:pt x="382905" y="162127"/>
                </a:lnTo>
                <a:lnTo>
                  <a:pt x="394335" y="164863"/>
                </a:lnTo>
                <a:lnTo>
                  <a:pt x="404813" y="169254"/>
                </a:lnTo>
                <a:lnTo>
                  <a:pt x="412644" y="174380"/>
                </a:lnTo>
                <a:lnTo>
                  <a:pt x="415114" y="177081"/>
                </a:lnTo>
                <a:lnTo>
                  <a:pt x="416760" y="179834"/>
                </a:lnTo>
                <a:lnTo>
                  <a:pt x="417858" y="182621"/>
                </a:lnTo>
                <a:lnTo>
                  <a:pt x="421617" y="188259"/>
                </a:lnTo>
                <a:lnTo>
                  <a:pt x="426463" y="194892"/>
                </a:lnTo>
                <a:lnTo>
                  <a:pt x="431792" y="204190"/>
                </a:lnTo>
                <a:lnTo>
                  <a:pt x="437335" y="212132"/>
                </a:lnTo>
                <a:lnTo>
                  <a:pt x="440147" y="215584"/>
                </a:lnTo>
                <a:lnTo>
                  <a:pt x="443271" y="221958"/>
                </a:lnTo>
                <a:lnTo>
                  <a:pt x="444104" y="224992"/>
                </a:lnTo>
                <a:lnTo>
                  <a:pt x="443707" y="228920"/>
                </a:lnTo>
                <a:lnTo>
                  <a:pt x="440726" y="238363"/>
                </a:lnTo>
                <a:lnTo>
                  <a:pt x="436225" y="246371"/>
                </a:lnTo>
                <a:lnTo>
                  <a:pt x="431051" y="254057"/>
                </a:lnTo>
                <a:lnTo>
                  <a:pt x="425576" y="263823"/>
                </a:lnTo>
                <a:lnTo>
                  <a:pt x="419967" y="271973"/>
                </a:lnTo>
                <a:lnTo>
                  <a:pt x="413347" y="279723"/>
                </a:lnTo>
                <a:lnTo>
                  <a:pt x="404055" y="289518"/>
                </a:lnTo>
                <a:lnTo>
                  <a:pt x="393575" y="297681"/>
                </a:lnTo>
                <a:lnTo>
                  <a:pt x="382567" y="304484"/>
                </a:lnTo>
                <a:lnTo>
                  <a:pt x="371325" y="310682"/>
                </a:lnTo>
                <a:lnTo>
                  <a:pt x="354286" y="319527"/>
                </a:lnTo>
                <a:lnTo>
                  <a:pt x="302894" y="345356"/>
                </a:lnTo>
                <a:lnTo>
                  <a:pt x="291464" y="348533"/>
                </a:lnTo>
                <a:lnTo>
                  <a:pt x="279082" y="349945"/>
                </a:lnTo>
                <a:lnTo>
                  <a:pt x="271780" y="350321"/>
                </a:lnTo>
                <a:lnTo>
                  <a:pt x="264054" y="350572"/>
                </a:lnTo>
                <a:lnTo>
                  <a:pt x="250390" y="353391"/>
                </a:lnTo>
                <a:lnTo>
                  <a:pt x="237967" y="356867"/>
                </a:lnTo>
                <a:lnTo>
                  <a:pt x="226096" y="358411"/>
                </a:lnTo>
                <a:lnTo>
                  <a:pt x="214470" y="359097"/>
                </a:lnTo>
                <a:lnTo>
                  <a:pt x="208702" y="359280"/>
                </a:lnTo>
                <a:lnTo>
                  <a:pt x="197214" y="356944"/>
                </a:lnTo>
                <a:lnTo>
                  <a:pt x="184806" y="353683"/>
                </a:lnTo>
                <a:lnTo>
                  <a:pt x="177496" y="352813"/>
                </a:lnTo>
                <a:lnTo>
                  <a:pt x="169766" y="352234"/>
                </a:lnTo>
                <a:lnTo>
                  <a:pt x="156096" y="351589"/>
                </a:lnTo>
                <a:lnTo>
                  <a:pt x="143672" y="350351"/>
                </a:lnTo>
                <a:lnTo>
                  <a:pt x="126918" y="345251"/>
                </a:lnTo>
                <a:lnTo>
                  <a:pt x="114546" y="343316"/>
                </a:lnTo>
                <a:lnTo>
                  <a:pt x="104567" y="342863"/>
                </a:lnTo>
                <a:lnTo>
                  <a:pt x="93782" y="340123"/>
                </a:lnTo>
                <a:lnTo>
                  <a:pt x="82638" y="336682"/>
                </a:lnTo>
                <a:lnTo>
                  <a:pt x="71336" y="335153"/>
                </a:lnTo>
                <a:lnTo>
                  <a:pt x="62502" y="331933"/>
                </a:lnTo>
                <a:lnTo>
                  <a:pt x="58813" y="329741"/>
                </a:lnTo>
                <a:lnTo>
                  <a:pt x="49634" y="327305"/>
                </a:lnTo>
                <a:lnTo>
                  <a:pt x="44519" y="326656"/>
                </a:lnTo>
                <a:lnTo>
                  <a:pt x="41110" y="325270"/>
                </a:lnTo>
                <a:lnTo>
                  <a:pt x="38836" y="323394"/>
                </a:lnTo>
                <a:lnTo>
                  <a:pt x="30637" y="313539"/>
                </a:lnTo>
                <a:lnTo>
                  <a:pt x="28045" y="311763"/>
                </a:lnTo>
                <a:lnTo>
                  <a:pt x="22624" y="309790"/>
                </a:lnTo>
                <a:lnTo>
                  <a:pt x="14217" y="308680"/>
                </a:lnTo>
                <a:lnTo>
                  <a:pt x="11384" y="307571"/>
                </a:lnTo>
                <a:lnTo>
                  <a:pt x="0" y="2996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5"/>
          <p:cNvSpPr/>
          <p:nvPr/>
        </p:nvSpPr>
        <p:spPr>
          <a:xfrm>
            <a:off x="5861586" y="4483417"/>
            <a:ext cx="322044" cy="128586"/>
          </a:xfrm>
          <a:custGeom>
            <a:avLst/>
            <a:gdLst/>
            <a:ahLst/>
            <a:cxnLst/>
            <a:rect l="0" t="0" r="0" b="0"/>
            <a:pathLst>
              <a:path w="322044" h="128586">
                <a:moveTo>
                  <a:pt x="82014" y="0"/>
                </a:moveTo>
                <a:lnTo>
                  <a:pt x="73450" y="0"/>
                </a:lnTo>
                <a:lnTo>
                  <a:pt x="77995" y="0"/>
                </a:lnTo>
                <a:lnTo>
                  <a:pt x="78382" y="953"/>
                </a:lnTo>
                <a:lnTo>
                  <a:pt x="77687" y="2540"/>
                </a:lnTo>
                <a:lnTo>
                  <a:pt x="74280" y="7381"/>
                </a:lnTo>
                <a:lnTo>
                  <a:pt x="73814" y="10583"/>
                </a:lnTo>
                <a:lnTo>
                  <a:pt x="73515" y="15849"/>
                </a:lnTo>
                <a:lnTo>
                  <a:pt x="70934" y="19109"/>
                </a:lnTo>
                <a:lnTo>
                  <a:pt x="68912" y="21312"/>
                </a:lnTo>
                <a:lnTo>
                  <a:pt x="67564" y="24686"/>
                </a:lnTo>
                <a:lnTo>
                  <a:pt x="66666" y="28840"/>
                </a:lnTo>
                <a:lnTo>
                  <a:pt x="66067" y="33514"/>
                </a:lnTo>
                <a:lnTo>
                  <a:pt x="65668" y="37583"/>
                </a:lnTo>
                <a:lnTo>
                  <a:pt x="65401" y="41248"/>
                </a:lnTo>
                <a:lnTo>
                  <a:pt x="65224" y="44644"/>
                </a:lnTo>
                <a:lnTo>
                  <a:pt x="64153" y="47860"/>
                </a:lnTo>
                <a:lnTo>
                  <a:pt x="62486" y="50957"/>
                </a:lnTo>
                <a:lnTo>
                  <a:pt x="60423" y="53974"/>
                </a:lnTo>
                <a:lnTo>
                  <a:pt x="58095" y="57890"/>
                </a:lnTo>
                <a:lnTo>
                  <a:pt x="55590" y="62406"/>
                </a:lnTo>
                <a:lnTo>
                  <a:pt x="52968" y="67322"/>
                </a:lnTo>
                <a:lnTo>
                  <a:pt x="50267" y="71551"/>
                </a:lnTo>
                <a:lnTo>
                  <a:pt x="47514" y="75323"/>
                </a:lnTo>
                <a:lnTo>
                  <a:pt x="44727" y="78791"/>
                </a:lnTo>
                <a:lnTo>
                  <a:pt x="42868" y="82055"/>
                </a:lnTo>
                <a:lnTo>
                  <a:pt x="41629" y="85183"/>
                </a:lnTo>
                <a:lnTo>
                  <a:pt x="40803" y="88221"/>
                </a:lnTo>
                <a:lnTo>
                  <a:pt x="39300" y="91199"/>
                </a:lnTo>
                <a:lnTo>
                  <a:pt x="37345" y="94137"/>
                </a:lnTo>
                <a:lnTo>
                  <a:pt x="35090" y="97048"/>
                </a:lnTo>
                <a:lnTo>
                  <a:pt x="32633" y="99941"/>
                </a:lnTo>
                <a:lnTo>
                  <a:pt x="30044" y="102822"/>
                </a:lnTo>
                <a:lnTo>
                  <a:pt x="24626" y="108564"/>
                </a:lnTo>
                <a:lnTo>
                  <a:pt x="15095" y="118319"/>
                </a:lnTo>
                <a:lnTo>
                  <a:pt x="13589" y="118885"/>
                </a:lnTo>
                <a:lnTo>
                  <a:pt x="9375" y="119512"/>
                </a:lnTo>
                <a:lnTo>
                  <a:pt x="7871" y="120632"/>
                </a:lnTo>
                <a:lnTo>
                  <a:pt x="6868" y="122332"/>
                </a:lnTo>
                <a:lnTo>
                  <a:pt x="5257" y="127352"/>
                </a:lnTo>
                <a:lnTo>
                  <a:pt x="4173" y="127764"/>
                </a:lnTo>
                <a:lnTo>
                  <a:pt x="0" y="128343"/>
                </a:lnTo>
                <a:lnTo>
                  <a:pt x="9339" y="128585"/>
                </a:lnTo>
                <a:lnTo>
                  <a:pt x="11657" y="127633"/>
                </a:lnTo>
                <a:lnTo>
                  <a:pt x="16771" y="124036"/>
                </a:lnTo>
                <a:lnTo>
                  <a:pt x="22219" y="121803"/>
                </a:lnTo>
                <a:lnTo>
                  <a:pt x="28769" y="120809"/>
                </a:lnTo>
                <a:lnTo>
                  <a:pt x="38029" y="120368"/>
                </a:lnTo>
                <a:lnTo>
                  <a:pt x="42213" y="119298"/>
                </a:lnTo>
                <a:lnTo>
                  <a:pt x="49402" y="115569"/>
                </a:lnTo>
                <a:lnTo>
                  <a:pt x="58312" y="113276"/>
                </a:lnTo>
                <a:lnTo>
                  <a:pt x="63355" y="112666"/>
                </a:lnTo>
                <a:lnTo>
                  <a:pt x="68622" y="111305"/>
                </a:lnTo>
                <a:lnTo>
                  <a:pt x="74038" y="109446"/>
                </a:lnTo>
                <a:lnTo>
                  <a:pt x="79554" y="107254"/>
                </a:lnTo>
                <a:lnTo>
                  <a:pt x="93303" y="102278"/>
                </a:lnTo>
                <a:lnTo>
                  <a:pt x="100970" y="99618"/>
                </a:lnTo>
                <a:lnTo>
                  <a:pt x="107986" y="97844"/>
                </a:lnTo>
                <a:lnTo>
                  <a:pt x="114568" y="96663"/>
                </a:lnTo>
                <a:lnTo>
                  <a:pt x="120862" y="95874"/>
                </a:lnTo>
                <a:lnTo>
                  <a:pt x="127915" y="94396"/>
                </a:lnTo>
                <a:lnTo>
                  <a:pt x="135475" y="92459"/>
                </a:lnTo>
                <a:lnTo>
                  <a:pt x="143371" y="90214"/>
                </a:lnTo>
                <a:lnTo>
                  <a:pt x="150542" y="88717"/>
                </a:lnTo>
                <a:lnTo>
                  <a:pt x="157226" y="87720"/>
                </a:lnTo>
                <a:lnTo>
                  <a:pt x="163588" y="87055"/>
                </a:lnTo>
                <a:lnTo>
                  <a:pt x="169734" y="85659"/>
                </a:lnTo>
                <a:lnTo>
                  <a:pt x="175736" y="83776"/>
                </a:lnTo>
                <a:lnTo>
                  <a:pt x="181643" y="81569"/>
                </a:lnTo>
                <a:lnTo>
                  <a:pt x="187485" y="80097"/>
                </a:lnTo>
                <a:lnTo>
                  <a:pt x="193286" y="79115"/>
                </a:lnTo>
                <a:lnTo>
                  <a:pt x="199058" y="78461"/>
                </a:lnTo>
                <a:lnTo>
                  <a:pt x="204811" y="78025"/>
                </a:lnTo>
                <a:lnTo>
                  <a:pt x="210551" y="77734"/>
                </a:lnTo>
                <a:lnTo>
                  <a:pt x="216283" y="77540"/>
                </a:lnTo>
                <a:lnTo>
                  <a:pt x="244108" y="77229"/>
                </a:lnTo>
                <a:lnTo>
                  <a:pt x="268589" y="77163"/>
                </a:lnTo>
                <a:lnTo>
                  <a:pt x="273072" y="78112"/>
                </a:lnTo>
                <a:lnTo>
                  <a:pt x="283933" y="83046"/>
                </a:lnTo>
                <a:lnTo>
                  <a:pt x="290183" y="84535"/>
                </a:lnTo>
                <a:lnTo>
                  <a:pt x="296136" y="87736"/>
                </a:lnTo>
                <a:lnTo>
                  <a:pt x="303168" y="93002"/>
                </a:lnTo>
                <a:lnTo>
                  <a:pt x="306670" y="96262"/>
                </a:lnTo>
                <a:lnTo>
                  <a:pt x="321656" y="111056"/>
                </a:lnTo>
                <a:lnTo>
                  <a:pt x="321871" y="113811"/>
                </a:lnTo>
                <a:lnTo>
                  <a:pt x="322043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6"/>
          <p:cNvSpPr/>
          <p:nvPr/>
        </p:nvSpPr>
        <p:spPr>
          <a:xfrm>
            <a:off x="6080759" y="4457700"/>
            <a:ext cx="68582" cy="359679"/>
          </a:xfrm>
          <a:custGeom>
            <a:avLst/>
            <a:gdLst/>
            <a:ahLst/>
            <a:cxnLst/>
            <a:rect l="0" t="0" r="0" b="0"/>
            <a:pathLst>
              <a:path w="68582" h="359679">
                <a:moveTo>
                  <a:pt x="68581" y="0"/>
                </a:moveTo>
                <a:lnTo>
                  <a:pt x="60113" y="0"/>
                </a:lnTo>
                <a:lnTo>
                  <a:pt x="55488" y="4551"/>
                </a:lnTo>
                <a:lnTo>
                  <a:pt x="54137" y="6843"/>
                </a:lnTo>
                <a:lnTo>
                  <a:pt x="52636" y="11931"/>
                </a:lnTo>
                <a:lnTo>
                  <a:pt x="51791" y="20151"/>
                </a:lnTo>
                <a:lnTo>
                  <a:pt x="51594" y="28323"/>
                </a:lnTo>
                <a:lnTo>
                  <a:pt x="51467" y="49091"/>
                </a:lnTo>
                <a:lnTo>
                  <a:pt x="50504" y="54635"/>
                </a:lnTo>
                <a:lnTo>
                  <a:pt x="48909" y="60236"/>
                </a:lnTo>
                <a:lnTo>
                  <a:pt x="46894" y="65875"/>
                </a:lnTo>
                <a:lnTo>
                  <a:pt x="45550" y="72491"/>
                </a:lnTo>
                <a:lnTo>
                  <a:pt x="44655" y="79760"/>
                </a:lnTo>
                <a:lnTo>
                  <a:pt x="44057" y="87463"/>
                </a:lnTo>
                <a:lnTo>
                  <a:pt x="43659" y="94504"/>
                </a:lnTo>
                <a:lnTo>
                  <a:pt x="43217" y="107407"/>
                </a:lnTo>
                <a:lnTo>
                  <a:pt x="42910" y="146330"/>
                </a:lnTo>
                <a:lnTo>
                  <a:pt x="42866" y="198394"/>
                </a:lnTo>
                <a:lnTo>
                  <a:pt x="41912" y="205605"/>
                </a:lnTo>
                <a:lnTo>
                  <a:pt x="40324" y="212318"/>
                </a:lnTo>
                <a:lnTo>
                  <a:pt x="38313" y="218697"/>
                </a:lnTo>
                <a:lnTo>
                  <a:pt x="36972" y="225808"/>
                </a:lnTo>
                <a:lnTo>
                  <a:pt x="36078" y="233406"/>
                </a:lnTo>
                <a:lnTo>
                  <a:pt x="35482" y="241329"/>
                </a:lnTo>
                <a:lnTo>
                  <a:pt x="35085" y="248516"/>
                </a:lnTo>
                <a:lnTo>
                  <a:pt x="34644" y="261582"/>
                </a:lnTo>
                <a:lnTo>
                  <a:pt x="34395" y="279647"/>
                </a:lnTo>
                <a:lnTo>
                  <a:pt x="33408" y="285491"/>
                </a:lnTo>
                <a:lnTo>
                  <a:pt x="31797" y="291293"/>
                </a:lnTo>
                <a:lnTo>
                  <a:pt x="29771" y="297065"/>
                </a:lnTo>
                <a:lnTo>
                  <a:pt x="28420" y="302818"/>
                </a:lnTo>
                <a:lnTo>
                  <a:pt x="27520" y="308559"/>
                </a:lnTo>
                <a:lnTo>
                  <a:pt x="26518" y="319065"/>
                </a:lnTo>
                <a:lnTo>
                  <a:pt x="26074" y="326909"/>
                </a:lnTo>
                <a:lnTo>
                  <a:pt x="25003" y="330334"/>
                </a:lnTo>
                <a:lnTo>
                  <a:pt x="23336" y="333570"/>
                </a:lnTo>
                <a:lnTo>
                  <a:pt x="21273" y="336680"/>
                </a:lnTo>
                <a:lnTo>
                  <a:pt x="19897" y="339706"/>
                </a:lnTo>
                <a:lnTo>
                  <a:pt x="17960" y="347562"/>
                </a:lnTo>
                <a:lnTo>
                  <a:pt x="17253" y="350957"/>
                </a:lnTo>
                <a:lnTo>
                  <a:pt x="16264" y="352081"/>
                </a:lnTo>
                <a:lnTo>
                  <a:pt x="9107" y="359495"/>
                </a:lnTo>
                <a:lnTo>
                  <a:pt x="8929" y="359678"/>
                </a:lnTo>
                <a:lnTo>
                  <a:pt x="8678" y="355385"/>
                </a:lnTo>
                <a:lnTo>
                  <a:pt x="7691" y="354081"/>
                </a:lnTo>
                <a:lnTo>
                  <a:pt x="6080" y="353211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7"/>
          <p:cNvSpPr/>
          <p:nvPr/>
        </p:nvSpPr>
        <p:spPr>
          <a:xfrm>
            <a:off x="5377919" y="4950065"/>
            <a:ext cx="394152" cy="330596"/>
          </a:xfrm>
          <a:custGeom>
            <a:avLst/>
            <a:gdLst/>
            <a:ahLst/>
            <a:cxnLst/>
            <a:rect l="0" t="0" r="0" b="0"/>
            <a:pathLst>
              <a:path w="394152" h="330596">
                <a:moveTo>
                  <a:pt x="8468" y="90564"/>
                </a:moveTo>
                <a:lnTo>
                  <a:pt x="3918" y="90564"/>
                </a:lnTo>
                <a:lnTo>
                  <a:pt x="2576" y="89612"/>
                </a:lnTo>
                <a:lnTo>
                  <a:pt x="1683" y="88025"/>
                </a:lnTo>
                <a:lnTo>
                  <a:pt x="0" y="82345"/>
                </a:lnTo>
                <a:lnTo>
                  <a:pt x="4478" y="77546"/>
                </a:lnTo>
                <a:lnTo>
                  <a:pt x="6760" y="76171"/>
                </a:lnTo>
                <a:lnTo>
                  <a:pt x="11836" y="74643"/>
                </a:lnTo>
                <a:lnTo>
                  <a:pt x="14524" y="72330"/>
                </a:lnTo>
                <a:lnTo>
                  <a:pt x="20049" y="64680"/>
                </a:lnTo>
                <a:lnTo>
                  <a:pt x="28220" y="57471"/>
                </a:lnTo>
                <a:lnTo>
                  <a:pt x="38202" y="51091"/>
                </a:lnTo>
                <a:lnTo>
                  <a:pt x="48988" y="45081"/>
                </a:lnTo>
                <a:lnTo>
                  <a:pt x="55484" y="42145"/>
                </a:lnTo>
                <a:lnTo>
                  <a:pt x="62672" y="39235"/>
                </a:lnTo>
                <a:lnTo>
                  <a:pt x="70322" y="36343"/>
                </a:lnTo>
                <a:lnTo>
                  <a:pt x="77326" y="33461"/>
                </a:lnTo>
                <a:lnTo>
                  <a:pt x="83901" y="30589"/>
                </a:lnTo>
                <a:lnTo>
                  <a:pt x="96286" y="24856"/>
                </a:lnTo>
                <a:lnTo>
                  <a:pt x="108141" y="19134"/>
                </a:lnTo>
                <a:lnTo>
                  <a:pt x="114922" y="16274"/>
                </a:lnTo>
                <a:lnTo>
                  <a:pt x="122299" y="13415"/>
                </a:lnTo>
                <a:lnTo>
                  <a:pt x="130076" y="10557"/>
                </a:lnTo>
                <a:lnTo>
                  <a:pt x="137165" y="8651"/>
                </a:lnTo>
                <a:lnTo>
                  <a:pt x="143796" y="7380"/>
                </a:lnTo>
                <a:lnTo>
                  <a:pt x="150122" y="6533"/>
                </a:lnTo>
                <a:lnTo>
                  <a:pt x="157197" y="5969"/>
                </a:lnTo>
                <a:lnTo>
                  <a:pt x="164770" y="5592"/>
                </a:lnTo>
                <a:lnTo>
                  <a:pt x="172677" y="5341"/>
                </a:lnTo>
                <a:lnTo>
                  <a:pt x="180806" y="4222"/>
                </a:lnTo>
                <a:lnTo>
                  <a:pt x="189082" y="2523"/>
                </a:lnTo>
                <a:lnTo>
                  <a:pt x="197458" y="437"/>
                </a:lnTo>
                <a:lnTo>
                  <a:pt x="203994" y="0"/>
                </a:lnTo>
                <a:lnTo>
                  <a:pt x="209303" y="661"/>
                </a:lnTo>
                <a:lnTo>
                  <a:pt x="219648" y="2982"/>
                </a:lnTo>
                <a:lnTo>
                  <a:pt x="226407" y="3602"/>
                </a:lnTo>
                <a:lnTo>
                  <a:pt x="233771" y="4014"/>
                </a:lnTo>
                <a:lnTo>
                  <a:pt x="247033" y="4473"/>
                </a:lnTo>
                <a:lnTo>
                  <a:pt x="253236" y="4595"/>
                </a:lnTo>
                <a:lnTo>
                  <a:pt x="258324" y="5629"/>
                </a:lnTo>
                <a:lnTo>
                  <a:pt x="266518" y="9318"/>
                </a:lnTo>
                <a:lnTo>
                  <a:pt x="276485" y="16750"/>
                </a:lnTo>
                <a:lnTo>
                  <a:pt x="285472" y="24984"/>
                </a:lnTo>
                <a:lnTo>
                  <a:pt x="287435" y="27795"/>
                </a:lnTo>
                <a:lnTo>
                  <a:pt x="289616" y="33457"/>
                </a:lnTo>
                <a:lnTo>
                  <a:pt x="290843" y="42000"/>
                </a:lnTo>
                <a:lnTo>
                  <a:pt x="291207" y="50564"/>
                </a:lnTo>
                <a:lnTo>
                  <a:pt x="288753" y="58816"/>
                </a:lnTo>
                <a:lnTo>
                  <a:pt x="286765" y="63684"/>
                </a:lnTo>
                <a:lnTo>
                  <a:pt x="283534" y="68834"/>
                </a:lnTo>
                <a:lnTo>
                  <a:pt x="279475" y="74172"/>
                </a:lnTo>
                <a:lnTo>
                  <a:pt x="274864" y="79636"/>
                </a:lnTo>
                <a:lnTo>
                  <a:pt x="269886" y="86136"/>
                </a:lnTo>
                <a:lnTo>
                  <a:pt x="264661" y="93328"/>
                </a:lnTo>
                <a:lnTo>
                  <a:pt x="259274" y="100979"/>
                </a:lnTo>
                <a:lnTo>
                  <a:pt x="252824" y="107985"/>
                </a:lnTo>
                <a:lnTo>
                  <a:pt x="245667" y="114561"/>
                </a:lnTo>
                <a:lnTo>
                  <a:pt x="238039" y="120850"/>
                </a:lnTo>
                <a:lnTo>
                  <a:pt x="231047" y="126947"/>
                </a:lnTo>
                <a:lnTo>
                  <a:pt x="224482" y="132917"/>
                </a:lnTo>
                <a:lnTo>
                  <a:pt x="211154" y="145583"/>
                </a:lnTo>
                <a:lnTo>
                  <a:pt x="175495" y="180784"/>
                </a:lnTo>
                <a:lnTo>
                  <a:pt x="163347" y="190352"/>
                </a:lnTo>
                <a:lnTo>
                  <a:pt x="151598" y="197780"/>
                </a:lnTo>
                <a:lnTo>
                  <a:pt x="140026" y="204256"/>
                </a:lnTo>
                <a:lnTo>
                  <a:pt x="131073" y="207769"/>
                </a:lnTo>
                <a:lnTo>
                  <a:pt x="120678" y="209747"/>
                </a:lnTo>
                <a:lnTo>
                  <a:pt x="108632" y="210415"/>
                </a:lnTo>
                <a:lnTo>
                  <a:pt x="94530" y="210577"/>
                </a:lnTo>
                <a:lnTo>
                  <a:pt x="94343" y="210578"/>
                </a:lnTo>
                <a:lnTo>
                  <a:pt x="98788" y="210579"/>
                </a:lnTo>
                <a:lnTo>
                  <a:pt x="101067" y="209627"/>
                </a:lnTo>
                <a:lnTo>
                  <a:pt x="108824" y="203736"/>
                </a:lnTo>
                <a:lnTo>
                  <a:pt x="118107" y="195958"/>
                </a:lnTo>
                <a:lnTo>
                  <a:pt x="127364" y="190428"/>
                </a:lnTo>
                <a:lnTo>
                  <a:pt x="137828" y="184796"/>
                </a:lnTo>
                <a:lnTo>
                  <a:pt x="143285" y="181961"/>
                </a:lnTo>
                <a:lnTo>
                  <a:pt x="149781" y="180071"/>
                </a:lnTo>
                <a:lnTo>
                  <a:pt x="156969" y="178810"/>
                </a:lnTo>
                <a:lnTo>
                  <a:pt x="164619" y="177970"/>
                </a:lnTo>
                <a:lnTo>
                  <a:pt x="171624" y="176457"/>
                </a:lnTo>
                <a:lnTo>
                  <a:pt x="178199" y="174497"/>
                </a:lnTo>
                <a:lnTo>
                  <a:pt x="191536" y="169777"/>
                </a:lnTo>
                <a:lnTo>
                  <a:pt x="206989" y="164506"/>
                </a:lnTo>
                <a:lnTo>
                  <a:pt x="214158" y="162719"/>
                </a:lnTo>
                <a:lnTo>
                  <a:pt x="220843" y="161528"/>
                </a:lnTo>
                <a:lnTo>
                  <a:pt x="227203" y="160733"/>
                </a:lnTo>
                <a:lnTo>
                  <a:pt x="234302" y="160204"/>
                </a:lnTo>
                <a:lnTo>
                  <a:pt x="241891" y="159851"/>
                </a:lnTo>
                <a:lnTo>
                  <a:pt x="257944" y="159459"/>
                </a:lnTo>
                <a:lnTo>
                  <a:pt x="339447" y="159148"/>
                </a:lnTo>
                <a:lnTo>
                  <a:pt x="351150" y="161686"/>
                </a:lnTo>
                <a:lnTo>
                  <a:pt x="361748" y="165989"/>
                </a:lnTo>
                <a:lnTo>
                  <a:pt x="374023" y="173767"/>
                </a:lnTo>
                <a:lnTo>
                  <a:pt x="383980" y="179296"/>
                </a:lnTo>
                <a:lnTo>
                  <a:pt x="387397" y="182104"/>
                </a:lnTo>
                <a:lnTo>
                  <a:pt x="389675" y="184928"/>
                </a:lnTo>
                <a:lnTo>
                  <a:pt x="391193" y="187764"/>
                </a:lnTo>
                <a:lnTo>
                  <a:pt x="392881" y="193455"/>
                </a:lnTo>
                <a:lnTo>
                  <a:pt x="393831" y="202013"/>
                </a:lnTo>
                <a:lnTo>
                  <a:pt x="394112" y="210582"/>
                </a:lnTo>
                <a:lnTo>
                  <a:pt x="394151" y="213438"/>
                </a:lnTo>
                <a:lnTo>
                  <a:pt x="391656" y="221693"/>
                </a:lnTo>
                <a:lnTo>
                  <a:pt x="387371" y="231712"/>
                </a:lnTo>
                <a:lnTo>
                  <a:pt x="382292" y="242514"/>
                </a:lnTo>
                <a:lnTo>
                  <a:pt x="378652" y="247110"/>
                </a:lnTo>
                <a:lnTo>
                  <a:pt x="369527" y="254755"/>
                </a:lnTo>
                <a:lnTo>
                  <a:pt x="359121" y="263868"/>
                </a:lnTo>
                <a:lnTo>
                  <a:pt x="348146" y="274268"/>
                </a:lnTo>
                <a:lnTo>
                  <a:pt x="336918" y="285241"/>
                </a:lnTo>
                <a:lnTo>
                  <a:pt x="330305" y="289881"/>
                </a:lnTo>
                <a:lnTo>
                  <a:pt x="323039" y="293928"/>
                </a:lnTo>
                <a:lnTo>
                  <a:pt x="315337" y="297578"/>
                </a:lnTo>
                <a:lnTo>
                  <a:pt x="307344" y="300963"/>
                </a:lnTo>
                <a:lnTo>
                  <a:pt x="299159" y="304173"/>
                </a:lnTo>
                <a:lnTo>
                  <a:pt x="282444" y="310279"/>
                </a:lnTo>
                <a:lnTo>
                  <a:pt x="265490" y="316168"/>
                </a:lnTo>
                <a:lnTo>
                  <a:pt x="257921" y="319072"/>
                </a:lnTo>
                <a:lnTo>
                  <a:pt x="250970" y="321960"/>
                </a:lnTo>
                <a:lnTo>
                  <a:pt x="244431" y="324838"/>
                </a:lnTo>
                <a:lnTo>
                  <a:pt x="237214" y="326757"/>
                </a:lnTo>
                <a:lnTo>
                  <a:pt x="229546" y="328036"/>
                </a:lnTo>
                <a:lnTo>
                  <a:pt x="221576" y="328889"/>
                </a:lnTo>
                <a:lnTo>
                  <a:pt x="214357" y="329458"/>
                </a:lnTo>
                <a:lnTo>
                  <a:pt x="207640" y="329836"/>
                </a:lnTo>
                <a:lnTo>
                  <a:pt x="195096" y="330258"/>
                </a:lnTo>
                <a:lnTo>
                  <a:pt x="171522" y="330528"/>
                </a:lnTo>
                <a:lnTo>
                  <a:pt x="97227" y="330595"/>
                </a:lnTo>
                <a:lnTo>
                  <a:pt x="85990" y="326044"/>
                </a:lnTo>
                <a:lnTo>
                  <a:pt x="79698" y="323213"/>
                </a:lnTo>
                <a:lnTo>
                  <a:pt x="73282" y="322375"/>
                </a:lnTo>
                <a:lnTo>
                  <a:pt x="71680" y="321305"/>
                </a:lnTo>
                <a:lnTo>
                  <a:pt x="70612" y="319639"/>
                </a:lnTo>
                <a:lnTo>
                  <a:pt x="68476" y="313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8"/>
          <p:cNvSpPr/>
          <p:nvPr/>
        </p:nvSpPr>
        <p:spPr>
          <a:xfrm>
            <a:off x="3929176" y="5580698"/>
            <a:ext cx="42750" cy="428625"/>
          </a:xfrm>
          <a:custGeom>
            <a:avLst/>
            <a:gdLst/>
            <a:ahLst/>
            <a:cxnLst/>
            <a:rect l="0" t="0" r="0" b="0"/>
            <a:pathLst>
              <a:path w="42750" h="428625">
                <a:moveTo>
                  <a:pt x="42749" y="8572"/>
                </a:moveTo>
                <a:lnTo>
                  <a:pt x="38198" y="8572"/>
                </a:lnTo>
                <a:lnTo>
                  <a:pt x="36857" y="7619"/>
                </a:lnTo>
                <a:lnTo>
                  <a:pt x="35963" y="6032"/>
                </a:lnTo>
                <a:lnTo>
                  <a:pt x="34529" y="1191"/>
                </a:lnTo>
                <a:lnTo>
                  <a:pt x="33459" y="793"/>
                </a:lnTo>
                <a:lnTo>
                  <a:pt x="31793" y="529"/>
                </a:lnTo>
                <a:lnTo>
                  <a:pt x="29730" y="352"/>
                </a:lnTo>
                <a:lnTo>
                  <a:pt x="29307" y="234"/>
                </a:lnTo>
                <a:lnTo>
                  <a:pt x="29978" y="156"/>
                </a:lnTo>
                <a:lnTo>
                  <a:pt x="34103" y="2"/>
                </a:lnTo>
                <a:lnTo>
                  <a:pt x="34154" y="0"/>
                </a:lnTo>
                <a:lnTo>
                  <a:pt x="34176" y="116155"/>
                </a:lnTo>
                <a:lnTo>
                  <a:pt x="33224" y="126967"/>
                </a:lnTo>
                <a:lnTo>
                  <a:pt x="31636" y="137984"/>
                </a:lnTo>
                <a:lnTo>
                  <a:pt x="29626" y="149139"/>
                </a:lnTo>
                <a:lnTo>
                  <a:pt x="28284" y="160386"/>
                </a:lnTo>
                <a:lnTo>
                  <a:pt x="27391" y="171693"/>
                </a:lnTo>
                <a:lnTo>
                  <a:pt x="26795" y="183042"/>
                </a:lnTo>
                <a:lnTo>
                  <a:pt x="25445" y="194418"/>
                </a:lnTo>
                <a:lnTo>
                  <a:pt x="23593" y="205812"/>
                </a:lnTo>
                <a:lnTo>
                  <a:pt x="21406" y="217218"/>
                </a:lnTo>
                <a:lnTo>
                  <a:pt x="19948" y="228631"/>
                </a:lnTo>
                <a:lnTo>
                  <a:pt x="18975" y="240050"/>
                </a:lnTo>
                <a:lnTo>
                  <a:pt x="18328" y="251473"/>
                </a:lnTo>
                <a:lnTo>
                  <a:pt x="17607" y="271786"/>
                </a:lnTo>
                <a:lnTo>
                  <a:pt x="17415" y="281203"/>
                </a:lnTo>
                <a:lnTo>
                  <a:pt x="16335" y="291290"/>
                </a:lnTo>
                <a:lnTo>
                  <a:pt x="14662" y="301826"/>
                </a:lnTo>
                <a:lnTo>
                  <a:pt x="12594" y="312659"/>
                </a:lnTo>
                <a:lnTo>
                  <a:pt x="11215" y="321787"/>
                </a:lnTo>
                <a:lnTo>
                  <a:pt x="10297" y="329777"/>
                </a:lnTo>
                <a:lnTo>
                  <a:pt x="9684" y="337008"/>
                </a:lnTo>
                <a:lnTo>
                  <a:pt x="8323" y="344687"/>
                </a:lnTo>
                <a:lnTo>
                  <a:pt x="6463" y="352663"/>
                </a:lnTo>
                <a:lnTo>
                  <a:pt x="4271" y="360839"/>
                </a:lnTo>
                <a:lnTo>
                  <a:pt x="2809" y="368194"/>
                </a:lnTo>
                <a:lnTo>
                  <a:pt x="1835" y="375003"/>
                </a:lnTo>
                <a:lnTo>
                  <a:pt x="752" y="387647"/>
                </a:lnTo>
                <a:lnTo>
                  <a:pt x="271" y="399617"/>
                </a:lnTo>
                <a:lnTo>
                  <a:pt x="0" y="412516"/>
                </a:lnTo>
                <a:lnTo>
                  <a:pt x="915" y="415980"/>
                </a:lnTo>
                <a:lnTo>
                  <a:pt x="2477" y="419242"/>
                </a:lnTo>
                <a:lnTo>
                  <a:pt x="8458" y="4286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MARTPenAnnotation616"/>
          <p:cNvSpPr/>
          <p:nvPr/>
        </p:nvSpPr>
        <p:spPr>
          <a:xfrm>
            <a:off x="388619" y="668655"/>
            <a:ext cx="385764" cy="402873"/>
          </a:xfrm>
          <a:custGeom>
            <a:avLst/>
            <a:gdLst/>
            <a:ahLst/>
            <a:cxnLst/>
            <a:rect l="0" t="0" r="0" b="0"/>
            <a:pathLst>
              <a:path w="385764" h="402873">
                <a:moveTo>
                  <a:pt x="385763" y="25717"/>
                </a:moveTo>
                <a:lnTo>
                  <a:pt x="385763" y="17498"/>
                </a:lnTo>
                <a:lnTo>
                  <a:pt x="373831" y="17176"/>
                </a:lnTo>
                <a:lnTo>
                  <a:pt x="370163" y="17154"/>
                </a:lnTo>
                <a:lnTo>
                  <a:pt x="366765" y="14609"/>
                </a:lnTo>
                <a:lnTo>
                  <a:pt x="364525" y="12596"/>
                </a:lnTo>
                <a:lnTo>
                  <a:pt x="361127" y="11255"/>
                </a:lnTo>
                <a:lnTo>
                  <a:pt x="352271" y="9764"/>
                </a:lnTo>
                <a:lnTo>
                  <a:pt x="341126" y="8925"/>
                </a:lnTo>
                <a:lnTo>
                  <a:pt x="332269" y="8729"/>
                </a:lnTo>
                <a:lnTo>
                  <a:pt x="263939" y="8573"/>
                </a:lnTo>
                <a:lnTo>
                  <a:pt x="256922" y="7620"/>
                </a:lnTo>
                <a:lnTo>
                  <a:pt x="250339" y="6032"/>
                </a:lnTo>
                <a:lnTo>
                  <a:pt x="244045" y="4021"/>
                </a:lnTo>
                <a:lnTo>
                  <a:pt x="236992" y="2681"/>
                </a:lnTo>
                <a:lnTo>
                  <a:pt x="229432" y="1787"/>
                </a:lnTo>
                <a:lnTo>
                  <a:pt x="221535" y="1191"/>
                </a:lnTo>
                <a:lnTo>
                  <a:pt x="214365" y="794"/>
                </a:lnTo>
                <a:lnTo>
                  <a:pt x="201319" y="353"/>
                </a:lnTo>
                <a:lnTo>
                  <a:pt x="177421" y="69"/>
                </a:lnTo>
                <a:lnTo>
                  <a:pt x="87066" y="0"/>
                </a:lnTo>
                <a:lnTo>
                  <a:pt x="86619" y="952"/>
                </a:lnTo>
                <a:lnTo>
                  <a:pt x="85843" y="7380"/>
                </a:lnTo>
                <a:lnTo>
                  <a:pt x="85760" y="12770"/>
                </a:lnTo>
                <a:lnTo>
                  <a:pt x="84796" y="15181"/>
                </a:lnTo>
                <a:lnTo>
                  <a:pt x="78888" y="23124"/>
                </a:lnTo>
                <a:lnTo>
                  <a:pt x="73797" y="28692"/>
                </a:lnTo>
                <a:lnTo>
                  <a:pt x="73011" y="31510"/>
                </a:lnTo>
                <a:lnTo>
                  <a:pt x="73439" y="34342"/>
                </a:lnTo>
                <a:lnTo>
                  <a:pt x="74677" y="37182"/>
                </a:lnTo>
                <a:lnTo>
                  <a:pt x="76052" y="45417"/>
                </a:lnTo>
                <a:lnTo>
                  <a:pt x="76664" y="54475"/>
                </a:lnTo>
                <a:lnTo>
                  <a:pt x="76936" y="61676"/>
                </a:lnTo>
                <a:lnTo>
                  <a:pt x="79596" y="70591"/>
                </a:lnTo>
                <a:lnTo>
                  <a:pt x="83001" y="80904"/>
                </a:lnTo>
                <a:lnTo>
                  <a:pt x="84515" y="91837"/>
                </a:lnTo>
                <a:lnTo>
                  <a:pt x="85187" y="103046"/>
                </a:lnTo>
                <a:lnTo>
                  <a:pt x="85486" y="114378"/>
                </a:lnTo>
                <a:lnTo>
                  <a:pt x="85716" y="152642"/>
                </a:lnTo>
                <a:lnTo>
                  <a:pt x="83181" y="163408"/>
                </a:lnTo>
                <a:lnTo>
                  <a:pt x="79832" y="173590"/>
                </a:lnTo>
                <a:lnTo>
                  <a:pt x="77947" y="184678"/>
                </a:lnTo>
                <a:lnTo>
                  <a:pt x="77310" y="196958"/>
                </a:lnTo>
                <a:lnTo>
                  <a:pt x="77257" y="199885"/>
                </a:lnTo>
                <a:lnTo>
                  <a:pt x="78175" y="202789"/>
                </a:lnTo>
                <a:lnTo>
                  <a:pt x="84543" y="212606"/>
                </a:lnTo>
                <a:lnTo>
                  <a:pt x="85200" y="216094"/>
                </a:lnTo>
                <a:lnTo>
                  <a:pt x="85375" y="218358"/>
                </a:lnTo>
                <a:lnTo>
                  <a:pt x="86444" y="219867"/>
                </a:lnTo>
                <a:lnTo>
                  <a:pt x="88110" y="220873"/>
                </a:lnTo>
                <a:lnTo>
                  <a:pt x="94191" y="222850"/>
                </a:lnTo>
                <a:lnTo>
                  <a:pt x="94288" y="210950"/>
                </a:lnTo>
                <a:lnTo>
                  <a:pt x="95244" y="208260"/>
                </a:lnTo>
                <a:lnTo>
                  <a:pt x="98846" y="202732"/>
                </a:lnTo>
                <a:lnTo>
                  <a:pt x="108919" y="191422"/>
                </a:lnTo>
                <a:lnTo>
                  <a:pt x="120081" y="180016"/>
                </a:lnTo>
                <a:lnTo>
                  <a:pt x="131458" y="168591"/>
                </a:lnTo>
                <a:lnTo>
                  <a:pt x="139706" y="162876"/>
                </a:lnTo>
                <a:lnTo>
                  <a:pt x="148769" y="157162"/>
                </a:lnTo>
                <a:lnTo>
                  <a:pt x="159227" y="148589"/>
                </a:lnTo>
                <a:lnTo>
                  <a:pt x="168358" y="140017"/>
                </a:lnTo>
                <a:lnTo>
                  <a:pt x="174203" y="134302"/>
                </a:lnTo>
                <a:lnTo>
                  <a:pt x="178048" y="132397"/>
                </a:lnTo>
                <a:lnTo>
                  <a:pt x="187400" y="130280"/>
                </a:lnTo>
                <a:lnTo>
                  <a:pt x="195367" y="126800"/>
                </a:lnTo>
                <a:lnTo>
                  <a:pt x="198825" y="124538"/>
                </a:lnTo>
                <a:lnTo>
                  <a:pt x="207747" y="122025"/>
                </a:lnTo>
                <a:lnTo>
                  <a:pt x="217110" y="120908"/>
                </a:lnTo>
                <a:lnTo>
                  <a:pt x="224446" y="120412"/>
                </a:lnTo>
                <a:lnTo>
                  <a:pt x="233421" y="122731"/>
                </a:lnTo>
                <a:lnTo>
                  <a:pt x="242808" y="125984"/>
                </a:lnTo>
                <a:lnTo>
                  <a:pt x="254400" y="127816"/>
                </a:lnTo>
                <a:lnTo>
                  <a:pt x="264197" y="128244"/>
                </a:lnTo>
                <a:lnTo>
                  <a:pt x="268524" y="129311"/>
                </a:lnTo>
                <a:lnTo>
                  <a:pt x="275872" y="133036"/>
                </a:lnTo>
                <a:lnTo>
                  <a:pt x="285363" y="140489"/>
                </a:lnTo>
                <a:lnTo>
                  <a:pt x="294208" y="148729"/>
                </a:lnTo>
                <a:lnTo>
                  <a:pt x="302527" y="154367"/>
                </a:lnTo>
                <a:lnTo>
                  <a:pt x="307412" y="157203"/>
                </a:lnTo>
                <a:lnTo>
                  <a:pt x="310669" y="160047"/>
                </a:lnTo>
                <a:lnTo>
                  <a:pt x="312840" y="162895"/>
                </a:lnTo>
                <a:lnTo>
                  <a:pt x="316205" y="168600"/>
                </a:lnTo>
                <a:lnTo>
                  <a:pt x="323455" y="178119"/>
                </a:lnTo>
                <a:lnTo>
                  <a:pt x="328860" y="187431"/>
                </a:lnTo>
                <a:lnTo>
                  <a:pt x="337259" y="198833"/>
                </a:lnTo>
                <a:lnTo>
                  <a:pt x="340393" y="205210"/>
                </a:lnTo>
                <a:lnTo>
                  <a:pt x="341786" y="212172"/>
                </a:lnTo>
                <a:lnTo>
                  <a:pt x="342405" y="221616"/>
                </a:lnTo>
                <a:lnTo>
                  <a:pt x="342680" y="232163"/>
                </a:lnTo>
                <a:lnTo>
                  <a:pt x="342857" y="249906"/>
                </a:lnTo>
                <a:lnTo>
                  <a:pt x="340341" y="259024"/>
                </a:lnTo>
                <a:lnTo>
                  <a:pt x="336048" y="268474"/>
                </a:lnTo>
                <a:lnTo>
                  <a:pt x="328276" y="280102"/>
                </a:lnTo>
                <a:lnTo>
                  <a:pt x="322748" y="289907"/>
                </a:lnTo>
                <a:lnTo>
                  <a:pt x="314576" y="300615"/>
                </a:lnTo>
                <a:lnTo>
                  <a:pt x="304594" y="310771"/>
                </a:lnTo>
                <a:lnTo>
                  <a:pt x="293808" y="318460"/>
                </a:lnTo>
                <a:lnTo>
                  <a:pt x="282664" y="327593"/>
                </a:lnTo>
                <a:lnTo>
                  <a:pt x="271361" y="337049"/>
                </a:lnTo>
                <a:lnTo>
                  <a:pt x="259988" y="344427"/>
                </a:lnTo>
                <a:lnTo>
                  <a:pt x="253335" y="347728"/>
                </a:lnTo>
                <a:lnTo>
                  <a:pt x="246043" y="350881"/>
                </a:lnTo>
                <a:lnTo>
                  <a:pt x="238324" y="353935"/>
                </a:lnTo>
                <a:lnTo>
                  <a:pt x="231273" y="357877"/>
                </a:lnTo>
                <a:lnTo>
                  <a:pt x="224667" y="362409"/>
                </a:lnTo>
                <a:lnTo>
                  <a:pt x="218358" y="367336"/>
                </a:lnTo>
                <a:lnTo>
                  <a:pt x="211295" y="371573"/>
                </a:lnTo>
                <a:lnTo>
                  <a:pt x="203728" y="375350"/>
                </a:lnTo>
                <a:lnTo>
                  <a:pt x="188654" y="382087"/>
                </a:lnTo>
                <a:lnTo>
                  <a:pt x="175604" y="388256"/>
                </a:lnTo>
                <a:lnTo>
                  <a:pt x="169457" y="390282"/>
                </a:lnTo>
                <a:lnTo>
                  <a:pt x="157547" y="392534"/>
                </a:lnTo>
                <a:lnTo>
                  <a:pt x="145904" y="396074"/>
                </a:lnTo>
                <a:lnTo>
                  <a:pt x="134379" y="399870"/>
                </a:lnTo>
                <a:lnTo>
                  <a:pt x="122907" y="401557"/>
                </a:lnTo>
                <a:lnTo>
                  <a:pt x="111458" y="402307"/>
                </a:lnTo>
                <a:lnTo>
                  <a:pt x="96842" y="402729"/>
                </a:lnTo>
                <a:lnTo>
                  <a:pt x="78820" y="402872"/>
                </a:lnTo>
                <a:lnTo>
                  <a:pt x="75407" y="401931"/>
                </a:lnTo>
                <a:lnTo>
                  <a:pt x="73131" y="400351"/>
                </a:lnTo>
                <a:lnTo>
                  <a:pt x="71614" y="398346"/>
                </a:lnTo>
                <a:lnTo>
                  <a:pt x="69651" y="397009"/>
                </a:lnTo>
                <a:lnTo>
                  <a:pt x="64928" y="395523"/>
                </a:lnTo>
                <a:lnTo>
                  <a:pt x="57115" y="394863"/>
                </a:lnTo>
                <a:lnTo>
                  <a:pt x="52364" y="394687"/>
                </a:lnTo>
                <a:lnTo>
                  <a:pt x="49197" y="393617"/>
                </a:lnTo>
                <a:lnTo>
                  <a:pt x="47086" y="391951"/>
                </a:lnTo>
                <a:lnTo>
                  <a:pt x="45678" y="389888"/>
                </a:lnTo>
                <a:lnTo>
                  <a:pt x="43787" y="388513"/>
                </a:lnTo>
                <a:lnTo>
                  <a:pt x="36575" y="385625"/>
                </a:lnTo>
                <a:lnTo>
                  <a:pt x="26197" y="377574"/>
                </a:lnTo>
                <a:lnTo>
                  <a:pt x="25730" y="368980"/>
                </a:lnTo>
                <a:lnTo>
                  <a:pt x="20781" y="368689"/>
                </a:lnTo>
                <a:lnTo>
                  <a:pt x="22889" y="368649"/>
                </a:lnTo>
                <a:lnTo>
                  <a:pt x="22879" y="368638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7"/>
          <p:cNvSpPr/>
          <p:nvPr/>
        </p:nvSpPr>
        <p:spPr>
          <a:xfrm>
            <a:off x="851534" y="763070"/>
            <a:ext cx="274321" cy="222756"/>
          </a:xfrm>
          <a:custGeom>
            <a:avLst/>
            <a:gdLst/>
            <a:ahLst/>
            <a:cxnLst/>
            <a:rect l="0" t="0" r="0" b="0"/>
            <a:pathLst>
              <a:path w="274321" h="222756">
                <a:moveTo>
                  <a:pt x="0" y="34172"/>
                </a:moveTo>
                <a:lnTo>
                  <a:pt x="8220" y="25953"/>
                </a:lnTo>
                <a:lnTo>
                  <a:pt x="13442" y="25669"/>
                </a:lnTo>
                <a:lnTo>
                  <a:pt x="11372" y="25631"/>
                </a:lnTo>
                <a:lnTo>
                  <a:pt x="11392" y="25620"/>
                </a:lnTo>
                <a:lnTo>
                  <a:pt x="13953" y="25609"/>
                </a:lnTo>
                <a:lnTo>
                  <a:pt x="15017" y="26558"/>
                </a:lnTo>
                <a:lnTo>
                  <a:pt x="15727" y="28144"/>
                </a:lnTo>
                <a:lnTo>
                  <a:pt x="16865" y="32981"/>
                </a:lnTo>
                <a:lnTo>
                  <a:pt x="21613" y="38370"/>
                </a:lnTo>
                <a:lnTo>
                  <a:pt x="22981" y="41733"/>
                </a:lnTo>
                <a:lnTo>
                  <a:pt x="23894" y="45880"/>
                </a:lnTo>
                <a:lnTo>
                  <a:pt x="24502" y="50550"/>
                </a:lnTo>
                <a:lnTo>
                  <a:pt x="24907" y="54616"/>
                </a:lnTo>
                <a:lnTo>
                  <a:pt x="25177" y="58279"/>
                </a:lnTo>
                <a:lnTo>
                  <a:pt x="25358" y="61673"/>
                </a:lnTo>
                <a:lnTo>
                  <a:pt x="24525" y="65841"/>
                </a:lnTo>
                <a:lnTo>
                  <a:pt x="23018" y="70525"/>
                </a:lnTo>
                <a:lnTo>
                  <a:pt x="21060" y="75552"/>
                </a:lnTo>
                <a:lnTo>
                  <a:pt x="19755" y="80809"/>
                </a:lnTo>
                <a:lnTo>
                  <a:pt x="18885" y="86218"/>
                </a:lnTo>
                <a:lnTo>
                  <a:pt x="18305" y="91729"/>
                </a:lnTo>
                <a:lnTo>
                  <a:pt x="17919" y="96356"/>
                </a:lnTo>
                <a:lnTo>
                  <a:pt x="17661" y="100393"/>
                </a:lnTo>
                <a:lnTo>
                  <a:pt x="17489" y="104037"/>
                </a:lnTo>
                <a:lnTo>
                  <a:pt x="16422" y="108371"/>
                </a:lnTo>
                <a:lnTo>
                  <a:pt x="14758" y="113166"/>
                </a:lnTo>
                <a:lnTo>
                  <a:pt x="12696" y="118267"/>
                </a:lnTo>
                <a:lnTo>
                  <a:pt x="11322" y="123573"/>
                </a:lnTo>
                <a:lnTo>
                  <a:pt x="10406" y="129015"/>
                </a:lnTo>
                <a:lnTo>
                  <a:pt x="9795" y="134548"/>
                </a:lnTo>
                <a:lnTo>
                  <a:pt x="9387" y="139189"/>
                </a:lnTo>
                <a:lnTo>
                  <a:pt x="9116" y="143236"/>
                </a:lnTo>
                <a:lnTo>
                  <a:pt x="8935" y="146886"/>
                </a:lnTo>
                <a:lnTo>
                  <a:pt x="8734" y="156022"/>
                </a:lnTo>
                <a:lnTo>
                  <a:pt x="8680" y="161126"/>
                </a:lnTo>
                <a:lnTo>
                  <a:pt x="9597" y="165480"/>
                </a:lnTo>
                <a:lnTo>
                  <a:pt x="11161" y="169336"/>
                </a:lnTo>
                <a:lnTo>
                  <a:pt x="14486" y="176160"/>
                </a:lnTo>
                <a:lnTo>
                  <a:pt x="15963" y="182368"/>
                </a:lnTo>
                <a:lnTo>
                  <a:pt x="16357" y="186309"/>
                </a:lnTo>
                <a:lnTo>
                  <a:pt x="16620" y="190842"/>
                </a:lnTo>
                <a:lnTo>
                  <a:pt x="17042" y="202703"/>
                </a:lnTo>
                <a:lnTo>
                  <a:pt x="17125" y="211889"/>
                </a:lnTo>
                <a:lnTo>
                  <a:pt x="17145" y="222755"/>
                </a:lnTo>
                <a:lnTo>
                  <a:pt x="17145" y="114073"/>
                </a:lnTo>
                <a:lnTo>
                  <a:pt x="18098" y="108395"/>
                </a:lnTo>
                <a:lnTo>
                  <a:pt x="19685" y="102704"/>
                </a:lnTo>
                <a:lnTo>
                  <a:pt x="21696" y="97005"/>
                </a:lnTo>
                <a:lnTo>
                  <a:pt x="23037" y="92253"/>
                </a:lnTo>
                <a:lnTo>
                  <a:pt x="23931" y="88133"/>
                </a:lnTo>
                <a:lnTo>
                  <a:pt x="24526" y="84433"/>
                </a:lnTo>
                <a:lnTo>
                  <a:pt x="25876" y="80062"/>
                </a:lnTo>
                <a:lnTo>
                  <a:pt x="27728" y="75243"/>
                </a:lnTo>
                <a:lnTo>
                  <a:pt x="29916" y="70125"/>
                </a:lnTo>
                <a:lnTo>
                  <a:pt x="31374" y="65761"/>
                </a:lnTo>
                <a:lnTo>
                  <a:pt x="32346" y="61899"/>
                </a:lnTo>
                <a:lnTo>
                  <a:pt x="32994" y="58371"/>
                </a:lnTo>
                <a:lnTo>
                  <a:pt x="34379" y="54115"/>
                </a:lnTo>
                <a:lnTo>
                  <a:pt x="36254" y="49372"/>
                </a:lnTo>
                <a:lnTo>
                  <a:pt x="38457" y="44306"/>
                </a:lnTo>
                <a:lnTo>
                  <a:pt x="41831" y="39975"/>
                </a:lnTo>
                <a:lnTo>
                  <a:pt x="45985" y="36136"/>
                </a:lnTo>
                <a:lnTo>
                  <a:pt x="50659" y="32624"/>
                </a:lnTo>
                <a:lnTo>
                  <a:pt x="58393" y="26181"/>
                </a:lnTo>
                <a:lnTo>
                  <a:pt x="65005" y="20143"/>
                </a:lnTo>
                <a:lnTo>
                  <a:pt x="71119" y="14284"/>
                </a:lnTo>
                <a:lnTo>
                  <a:pt x="74083" y="12341"/>
                </a:lnTo>
                <a:lnTo>
                  <a:pt x="79916" y="10182"/>
                </a:lnTo>
                <a:lnTo>
                  <a:pt x="88223" y="6682"/>
                </a:lnTo>
                <a:lnTo>
                  <a:pt x="93106" y="4416"/>
                </a:lnTo>
                <a:lnTo>
                  <a:pt x="101071" y="1897"/>
                </a:lnTo>
                <a:lnTo>
                  <a:pt x="107785" y="777"/>
                </a:lnTo>
                <a:lnTo>
                  <a:pt x="113945" y="280"/>
                </a:lnTo>
                <a:lnTo>
                  <a:pt x="119857" y="59"/>
                </a:lnTo>
                <a:lnTo>
                  <a:pt x="122768" y="0"/>
                </a:lnTo>
                <a:lnTo>
                  <a:pt x="131081" y="2474"/>
                </a:lnTo>
                <a:lnTo>
                  <a:pt x="135965" y="4468"/>
                </a:lnTo>
                <a:lnTo>
                  <a:pt x="143932" y="6683"/>
                </a:lnTo>
                <a:lnTo>
                  <a:pt x="147390" y="7273"/>
                </a:lnTo>
                <a:lnTo>
                  <a:pt x="153772" y="10469"/>
                </a:lnTo>
                <a:lnTo>
                  <a:pt x="159783" y="15065"/>
                </a:lnTo>
                <a:lnTo>
                  <a:pt x="165630" y="20283"/>
                </a:lnTo>
                <a:lnTo>
                  <a:pt x="167570" y="23960"/>
                </a:lnTo>
                <a:lnTo>
                  <a:pt x="168864" y="28316"/>
                </a:lnTo>
                <a:lnTo>
                  <a:pt x="169726" y="33126"/>
                </a:lnTo>
                <a:lnTo>
                  <a:pt x="171253" y="38237"/>
                </a:lnTo>
                <a:lnTo>
                  <a:pt x="173224" y="43550"/>
                </a:lnTo>
                <a:lnTo>
                  <a:pt x="175490" y="48996"/>
                </a:lnTo>
                <a:lnTo>
                  <a:pt x="177954" y="53580"/>
                </a:lnTo>
                <a:lnTo>
                  <a:pt x="180548" y="57588"/>
                </a:lnTo>
                <a:lnTo>
                  <a:pt x="183231" y="61213"/>
                </a:lnTo>
                <a:lnTo>
                  <a:pt x="185019" y="66487"/>
                </a:lnTo>
                <a:lnTo>
                  <a:pt x="186211" y="72860"/>
                </a:lnTo>
                <a:lnTo>
                  <a:pt x="187006" y="79967"/>
                </a:lnTo>
                <a:lnTo>
                  <a:pt x="187536" y="86609"/>
                </a:lnTo>
                <a:lnTo>
                  <a:pt x="187889" y="92943"/>
                </a:lnTo>
                <a:lnTo>
                  <a:pt x="188281" y="105060"/>
                </a:lnTo>
                <a:lnTo>
                  <a:pt x="188533" y="128361"/>
                </a:lnTo>
                <a:lnTo>
                  <a:pt x="188592" y="161087"/>
                </a:lnTo>
                <a:lnTo>
                  <a:pt x="187641" y="165455"/>
                </a:lnTo>
                <a:lnTo>
                  <a:pt x="186054" y="169319"/>
                </a:lnTo>
                <a:lnTo>
                  <a:pt x="184044" y="172847"/>
                </a:lnTo>
                <a:lnTo>
                  <a:pt x="183656" y="177105"/>
                </a:lnTo>
                <a:lnTo>
                  <a:pt x="184350" y="181848"/>
                </a:lnTo>
                <a:lnTo>
                  <a:pt x="185765" y="186915"/>
                </a:lnTo>
                <a:lnTo>
                  <a:pt x="186709" y="191246"/>
                </a:lnTo>
                <a:lnTo>
                  <a:pt x="187337" y="195085"/>
                </a:lnTo>
                <a:lnTo>
                  <a:pt x="187757" y="198598"/>
                </a:lnTo>
                <a:lnTo>
                  <a:pt x="188989" y="200939"/>
                </a:lnTo>
                <a:lnTo>
                  <a:pt x="190763" y="202500"/>
                </a:lnTo>
                <a:lnTo>
                  <a:pt x="192898" y="203541"/>
                </a:lnTo>
                <a:lnTo>
                  <a:pt x="200454" y="209556"/>
                </a:lnTo>
                <a:lnTo>
                  <a:pt x="205931" y="214673"/>
                </a:lnTo>
                <a:lnTo>
                  <a:pt x="212657" y="221168"/>
                </a:lnTo>
                <a:lnTo>
                  <a:pt x="214162" y="221701"/>
                </a:lnTo>
                <a:lnTo>
                  <a:pt x="220830" y="222451"/>
                </a:lnTo>
                <a:lnTo>
                  <a:pt x="226099" y="222627"/>
                </a:lnTo>
                <a:lnTo>
                  <a:pt x="228838" y="221721"/>
                </a:lnTo>
                <a:lnTo>
                  <a:pt x="237243" y="216848"/>
                </a:lnTo>
                <a:lnTo>
                  <a:pt x="245766" y="214028"/>
                </a:lnTo>
                <a:lnTo>
                  <a:pt x="254324" y="207584"/>
                </a:lnTo>
                <a:lnTo>
                  <a:pt x="260036" y="202366"/>
                </a:lnTo>
                <a:lnTo>
                  <a:pt x="274320" y="1884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18"/>
          <p:cNvSpPr/>
          <p:nvPr/>
        </p:nvSpPr>
        <p:spPr>
          <a:xfrm>
            <a:off x="1134427" y="745957"/>
            <a:ext cx="565786" cy="239481"/>
          </a:xfrm>
          <a:custGeom>
            <a:avLst/>
            <a:gdLst/>
            <a:ahLst/>
            <a:cxnLst/>
            <a:rect l="0" t="0" r="0" b="0"/>
            <a:pathLst>
              <a:path w="565786" h="239481">
                <a:moveTo>
                  <a:pt x="0" y="34140"/>
                </a:moveTo>
                <a:lnTo>
                  <a:pt x="0" y="29589"/>
                </a:lnTo>
                <a:lnTo>
                  <a:pt x="952" y="28249"/>
                </a:lnTo>
                <a:lnTo>
                  <a:pt x="2540" y="27355"/>
                </a:lnTo>
                <a:lnTo>
                  <a:pt x="4551" y="26759"/>
                </a:lnTo>
                <a:lnTo>
                  <a:pt x="4939" y="26362"/>
                </a:lnTo>
                <a:lnTo>
                  <a:pt x="4245" y="26097"/>
                </a:lnTo>
                <a:lnTo>
                  <a:pt x="2830" y="25921"/>
                </a:lnTo>
                <a:lnTo>
                  <a:pt x="2839" y="24850"/>
                </a:lnTo>
                <a:lnTo>
                  <a:pt x="8153" y="17538"/>
                </a:lnTo>
                <a:lnTo>
                  <a:pt x="8490" y="17102"/>
                </a:lnTo>
                <a:lnTo>
                  <a:pt x="13099" y="17027"/>
                </a:lnTo>
                <a:lnTo>
                  <a:pt x="14448" y="17969"/>
                </a:lnTo>
                <a:lnTo>
                  <a:pt x="15347" y="19549"/>
                </a:lnTo>
                <a:lnTo>
                  <a:pt x="16346" y="23845"/>
                </a:lnTo>
                <a:lnTo>
                  <a:pt x="16790" y="28930"/>
                </a:lnTo>
                <a:lnTo>
                  <a:pt x="15956" y="31619"/>
                </a:lnTo>
                <a:lnTo>
                  <a:pt x="12489" y="37147"/>
                </a:lnTo>
                <a:lnTo>
                  <a:pt x="11183" y="40907"/>
                </a:lnTo>
                <a:lnTo>
                  <a:pt x="10313" y="45319"/>
                </a:lnTo>
                <a:lnTo>
                  <a:pt x="9733" y="50165"/>
                </a:lnTo>
                <a:lnTo>
                  <a:pt x="9346" y="55301"/>
                </a:lnTo>
                <a:lnTo>
                  <a:pt x="9088" y="60630"/>
                </a:lnTo>
                <a:lnTo>
                  <a:pt x="8802" y="71631"/>
                </a:lnTo>
                <a:lnTo>
                  <a:pt x="8674" y="82870"/>
                </a:lnTo>
                <a:lnTo>
                  <a:pt x="7688" y="88534"/>
                </a:lnTo>
                <a:lnTo>
                  <a:pt x="6078" y="94215"/>
                </a:lnTo>
                <a:lnTo>
                  <a:pt x="4052" y="99908"/>
                </a:lnTo>
                <a:lnTo>
                  <a:pt x="2701" y="105608"/>
                </a:lnTo>
                <a:lnTo>
                  <a:pt x="1801" y="111313"/>
                </a:lnTo>
                <a:lnTo>
                  <a:pt x="1200" y="117021"/>
                </a:lnTo>
                <a:lnTo>
                  <a:pt x="800" y="122731"/>
                </a:lnTo>
                <a:lnTo>
                  <a:pt x="533" y="128443"/>
                </a:lnTo>
                <a:lnTo>
                  <a:pt x="356" y="134157"/>
                </a:lnTo>
                <a:lnTo>
                  <a:pt x="1190" y="139870"/>
                </a:lnTo>
                <a:lnTo>
                  <a:pt x="2698" y="145584"/>
                </a:lnTo>
                <a:lnTo>
                  <a:pt x="4656" y="151299"/>
                </a:lnTo>
                <a:lnTo>
                  <a:pt x="5962" y="157013"/>
                </a:lnTo>
                <a:lnTo>
                  <a:pt x="6832" y="162728"/>
                </a:lnTo>
                <a:lnTo>
                  <a:pt x="7412" y="168443"/>
                </a:lnTo>
                <a:lnTo>
                  <a:pt x="7799" y="173205"/>
                </a:lnTo>
                <a:lnTo>
                  <a:pt x="8057" y="177333"/>
                </a:lnTo>
                <a:lnTo>
                  <a:pt x="8229" y="181037"/>
                </a:lnTo>
                <a:lnTo>
                  <a:pt x="8420" y="190232"/>
                </a:lnTo>
                <a:lnTo>
                  <a:pt x="8470" y="195352"/>
                </a:lnTo>
                <a:lnTo>
                  <a:pt x="9457" y="199717"/>
                </a:lnTo>
                <a:lnTo>
                  <a:pt x="13093" y="207107"/>
                </a:lnTo>
                <a:lnTo>
                  <a:pt x="17884" y="213567"/>
                </a:lnTo>
                <a:lnTo>
                  <a:pt x="24170" y="220924"/>
                </a:lnTo>
                <a:lnTo>
                  <a:pt x="29810" y="226749"/>
                </a:lnTo>
                <a:lnTo>
                  <a:pt x="32256" y="228269"/>
                </a:lnTo>
                <a:lnTo>
                  <a:pt x="37513" y="229957"/>
                </a:lnTo>
                <a:lnTo>
                  <a:pt x="45828" y="230907"/>
                </a:lnTo>
                <a:lnTo>
                  <a:pt x="48650" y="230088"/>
                </a:lnTo>
                <a:lnTo>
                  <a:pt x="57171" y="225337"/>
                </a:lnTo>
                <a:lnTo>
                  <a:pt x="71124" y="220709"/>
                </a:lnTo>
                <a:lnTo>
                  <a:pt x="75991" y="218527"/>
                </a:lnTo>
                <a:lnTo>
                  <a:pt x="80188" y="215167"/>
                </a:lnTo>
                <a:lnTo>
                  <a:pt x="83939" y="211022"/>
                </a:lnTo>
                <a:lnTo>
                  <a:pt x="87392" y="206354"/>
                </a:lnTo>
                <a:lnTo>
                  <a:pt x="90646" y="202289"/>
                </a:lnTo>
                <a:lnTo>
                  <a:pt x="96802" y="195233"/>
                </a:lnTo>
                <a:lnTo>
                  <a:pt x="102713" y="188922"/>
                </a:lnTo>
                <a:lnTo>
                  <a:pt x="105623" y="185905"/>
                </a:lnTo>
                <a:lnTo>
                  <a:pt x="109468" y="181037"/>
                </a:lnTo>
                <a:lnTo>
                  <a:pt x="113936" y="174934"/>
                </a:lnTo>
                <a:lnTo>
                  <a:pt x="118820" y="168008"/>
                </a:lnTo>
                <a:lnTo>
                  <a:pt x="122076" y="161485"/>
                </a:lnTo>
                <a:lnTo>
                  <a:pt x="124246" y="155232"/>
                </a:lnTo>
                <a:lnTo>
                  <a:pt x="125693" y="149158"/>
                </a:lnTo>
                <a:lnTo>
                  <a:pt x="127611" y="143204"/>
                </a:lnTo>
                <a:lnTo>
                  <a:pt x="129841" y="137329"/>
                </a:lnTo>
                <a:lnTo>
                  <a:pt x="132281" y="131508"/>
                </a:lnTo>
                <a:lnTo>
                  <a:pt x="133907" y="125722"/>
                </a:lnTo>
                <a:lnTo>
                  <a:pt x="134991" y="119960"/>
                </a:lnTo>
                <a:lnTo>
                  <a:pt x="135714" y="114213"/>
                </a:lnTo>
                <a:lnTo>
                  <a:pt x="137149" y="108477"/>
                </a:lnTo>
                <a:lnTo>
                  <a:pt x="139057" y="102748"/>
                </a:lnTo>
                <a:lnTo>
                  <a:pt x="141283" y="97024"/>
                </a:lnTo>
                <a:lnTo>
                  <a:pt x="142766" y="91302"/>
                </a:lnTo>
                <a:lnTo>
                  <a:pt x="143755" y="85583"/>
                </a:lnTo>
                <a:lnTo>
                  <a:pt x="144414" y="79866"/>
                </a:lnTo>
                <a:lnTo>
                  <a:pt x="145806" y="74149"/>
                </a:lnTo>
                <a:lnTo>
                  <a:pt x="147686" y="68433"/>
                </a:lnTo>
                <a:lnTo>
                  <a:pt x="149893" y="62717"/>
                </a:lnTo>
                <a:lnTo>
                  <a:pt x="151363" y="57001"/>
                </a:lnTo>
                <a:lnTo>
                  <a:pt x="152344" y="51286"/>
                </a:lnTo>
                <a:lnTo>
                  <a:pt x="153918" y="37527"/>
                </a:lnTo>
                <a:lnTo>
                  <a:pt x="154190" y="30593"/>
                </a:lnTo>
                <a:lnTo>
                  <a:pt x="154295" y="18628"/>
                </a:lnTo>
                <a:lnTo>
                  <a:pt x="154305" y="37407"/>
                </a:lnTo>
                <a:lnTo>
                  <a:pt x="153352" y="41081"/>
                </a:lnTo>
                <a:lnTo>
                  <a:pt x="151765" y="45435"/>
                </a:lnTo>
                <a:lnTo>
                  <a:pt x="149754" y="50242"/>
                </a:lnTo>
                <a:lnTo>
                  <a:pt x="148413" y="55352"/>
                </a:lnTo>
                <a:lnTo>
                  <a:pt x="147520" y="60664"/>
                </a:lnTo>
                <a:lnTo>
                  <a:pt x="146924" y="66110"/>
                </a:lnTo>
                <a:lnTo>
                  <a:pt x="146527" y="71646"/>
                </a:lnTo>
                <a:lnTo>
                  <a:pt x="146262" y="77241"/>
                </a:lnTo>
                <a:lnTo>
                  <a:pt x="146085" y="82877"/>
                </a:lnTo>
                <a:lnTo>
                  <a:pt x="145015" y="88539"/>
                </a:lnTo>
                <a:lnTo>
                  <a:pt x="143349" y="94218"/>
                </a:lnTo>
                <a:lnTo>
                  <a:pt x="141286" y="99910"/>
                </a:lnTo>
                <a:lnTo>
                  <a:pt x="139911" y="105609"/>
                </a:lnTo>
                <a:lnTo>
                  <a:pt x="138994" y="111314"/>
                </a:lnTo>
                <a:lnTo>
                  <a:pt x="138382" y="117022"/>
                </a:lnTo>
                <a:lnTo>
                  <a:pt x="137975" y="122732"/>
                </a:lnTo>
                <a:lnTo>
                  <a:pt x="137703" y="128444"/>
                </a:lnTo>
                <a:lnTo>
                  <a:pt x="137402" y="140823"/>
                </a:lnTo>
                <a:lnTo>
                  <a:pt x="137267" y="155850"/>
                </a:lnTo>
                <a:lnTo>
                  <a:pt x="138184" y="161952"/>
                </a:lnTo>
                <a:lnTo>
                  <a:pt x="139748" y="166973"/>
                </a:lnTo>
                <a:lnTo>
                  <a:pt x="144025" y="176044"/>
                </a:lnTo>
                <a:lnTo>
                  <a:pt x="149101" y="186426"/>
                </a:lnTo>
                <a:lnTo>
                  <a:pt x="150836" y="190909"/>
                </a:lnTo>
                <a:lnTo>
                  <a:pt x="151992" y="194850"/>
                </a:lnTo>
                <a:lnTo>
                  <a:pt x="152763" y="198430"/>
                </a:lnTo>
                <a:lnTo>
                  <a:pt x="156160" y="204948"/>
                </a:lnTo>
                <a:lnTo>
                  <a:pt x="160844" y="211020"/>
                </a:lnTo>
                <a:lnTo>
                  <a:pt x="166101" y="216893"/>
                </a:lnTo>
                <a:lnTo>
                  <a:pt x="171613" y="222679"/>
                </a:lnTo>
                <a:lnTo>
                  <a:pt x="174416" y="225555"/>
                </a:lnTo>
                <a:lnTo>
                  <a:pt x="177237" y="227473"/>
                </a:lnTo>
                <a:lnTo>
                  <a:pt x="182912" y="229603"/>
                </a:lnTo>
                <a:lnTo>
                  <a:pt x="194316" y="230971"/>
                </a:lnTo>
                <a:lnTo>
                  <a:pt x="200028" y="231158"/>
                </a:lnTo>
                <a:lnTo>
                  <a:pt x="202884" y="230255"/>
                </a:lnTo>
                <a:lnTo>
                  <a:pt x="208598" y="226712"/>
                </a:lnTo>
                <a:lnTo>
                  <a:pt x="217170" y="219363"/>
                </a:lnTo>
                <a:lnTo>
                  <a:pt x="220028" y="215724"/>
                </a:lnTo>
                <a:lnTo>
                  <a:pt x="222885" y="211394"/>
                </a:lnTo>
                <a:lnTo>
                  <a:pt x="225742" y="206602"/>
                </a:lnTo>
                <a:lnTo>
                  <a:pt x="228600" y="202454"/>
                </a:lnTo>
                <a:lnTo>
                  <a:pt x="234315" y="195306"/>
                </a:lnTo>
                <a:lnTo>
                  <a:pt x="237172" y="191114"/>
                </a:lnTo>
                <a:lnTo>
                  <a:pt x="240030" y="186415"/>
                </a:lnTo>
                <a:lnTo>
                  <a:pt x="242887" y="181376"/>
                </a:lnTo>
                <a:lnTo>
                  <a:pt x="248602" y="170698"/>
                </a:lnTo>
                <a:lnTo>
                  <a:pt x="251460" y="165184"/>
                </a:lnTo>
                <a:lnTo>
                  <a:pt x="253365" y="158650"/>
                </a:lnTo>
                <a:lnTo>
                  <a:pt x="254635" y="151437"/>
                </a:lnTo>
                <a:lnTo>
                  <a:pt x="255481" y="143770"/>
                </a:lnTo>
                <a:lnTo>
                  <a:pt x="256046" y="136754"/>
                </a:lnTo>
                <a:lnTo>
                  <a:pt x="256422" y="130172"/>
                </a:lnTo>
                <a:lnTo>
                  <a:pt x="256841" y="117778"/>
                </a:lnTo>
                <a:lnTo>
                  <a:pt x="257109" y="94300"/>
                </a:lnTo>
                <a:lnTo>
                  <a:pt x="257175" y="40253"/>
                </a:lnTo>
                <a:lnTo>
                  <a:pt x="258127" y="37263"/>
                </a:lnTo>
                <a:lnTo>
                  <a:pt x="261726" y="31400"/>
                </a:lnTo>
                <a:lnTo>
                  <a:pt x="265717" y="25612"/>
                </a:lnTo>
                <a:lnTo>
                  <a:pt x="270289" y="30132"/>
                </a:lnTo>
                <a:lnTo>
                  <a:pt x="271633" y="32420"/>
                </a:lnTo>
                <a:lnTo>
                  <a:pt x="273126" y="37503"/>
                </a:lnTo>
                <a:lnTo>
                  <a:pt x="273524" y="41145"/>
                </a:lnTo>
                <a:lnTo>
                  <a:pt x="273789" y="45477"/>
                </a:lnTo>
                <a:lnTo>
                  <a:pt x="274084" y="55371"/>
                </a:lnTo>
                <a:lnTo>
                  <a:pt x="274289" y="82879"/>
                </a:lnTo>
                <a:lnTo>
                  <a:pt x="273347" y="88540"/>
                </a:lnTo>
                <a:lnTo>
                  <a:pt x="271766" y="94219"/>
                </a:lnTo>
                <a:lnTo>
                  <a:pt x="269760" y="99910"/>
                </a:lnTo>
                <a:lnTo>
                  <a:pt x="268422" y="106562"/>
                </a:lnTo>
                <a:lnTo>
                  <a:pt x="267531" y="113854"/>
                </a:lnTo>
                <a:lnTo>
                  <a:pt x="266936" y="121573"/>
                </a:lnTo>
                <a:lnTo>
                  <a:pt x="266540" y="128623"/>
                </a:lnTo>
                <a:lnTo>
                  <a:pt x="266100" y="141538"/>
                </a:lnTo>
                <a:lnTo>
                  <a:pt x="265817" y="165350"/>
                </a:lnTo>
                <a:lnTo>
                  <a:pt x="265778" y="176911"/>
                </a:lnTo>
                <a:lnTo>
                  <a:pt x="264816" y="181708"/>
                </a:lnTo>
                <a:lnTo>
                  <a:pt x="263221" y="185859"/>
                </a:lnTo>
                <a:lnTo>
                  <a:pt x="259862" y="193011"/>
                </a:lnTo>
                <a:lnTo>
                  <a:pt x="258369" y="199364"/>
                </a:lnTo>
                <a:lnTo>
                  <a:pt x="257706" y="205363"/>
                </a:lnTo>
                <a:lnTo>
                  <a:pt x="257178" y="214117"/>
                </a:lnTo>
                <a:lnTo>
                  <a:pt x="257175" y="165070"/>
                </a:lnTo>
                <a:lnTo>
                  <a:pt x="258127" y="159527"/>
                </a:lnTo>
                <a:lnTo>
                  <a:pt x="259715" y="153926"/>
                </a:lnTo>
                <a:lnTo>
                  <a:pt x="261726" y="148287"/>
                </a:lnTo>
                <a:lnTo>
                  <a:pt x="263066" y="141671"/>
                </a:lnTo>
                <a:lnTo>
                  <a:pt x="263960" y="134402"/>
                </a:lnTo>
                <a:lnTo>
                  <a:pt x="264556" y="126699"/>
                </a:lnTo>
                <a:lnTo>
                  <a:pt x="264953" y="119658"/>
                </a:lnTo>
                <a:lnTo>
                  <a:pt x="265395" y="106756"/>
                </a:lnTo>
                <a:lnTo>
                  <a:pt x="266465" y="101601"/>
                </a:lnTo>
                <a:lnTo>
                  <a:pt x="268130" y="97211"/>
                </a:lnTo>
                <a:lnTo>
                  <a:pt x="272522" y="88842"/>
                </a:lnTo>
                <a:lnTo>
                  <a:pt x="277648" y="78772"/>
                </a:lnTo>
                <a:lnTo>
                  <a:pt x="279396" y="73420"/>
                </a:lnTo>
                <a:lnTo>
                  <a:pt x="280562" y="67946"/>
                </a:lnTo>
                <a:lnTo>
                  <a:pt x="281339" y="62393"/>
                </a:lnTo>
                <a:lnTo>
                  <a:pt x="282809" y="56785"/>
                </a:lnTo>
                <a:lnTo>
                  <a:pt x="284742" y="51142"/>
                </a:lnTo>
                <a:lnTo>
                  <a:pt x="286983" y="45474"/>
                </a:lnTo>
                <a:lnTo>
                  <a:pt x="290382" y="40744"/>
                </a:lnTo>
                <a:lnTo>
                  <a:pt x="294553" y="36638"/>
                </a:lnTo>
                <a:lnTo>
                  <a:pt x="299238" y="32948"/>
                </a:lnTo>
                <a:lnTo>
                  <a:pt x="302362" y="29535"/>
                </a:lnTo>
                <a:lnTo>
                  <a:pt x="304445" y="26308"/>
                </a:lnTo>
                <a:lnTo>
                  <a:pt x="305833" y="23203"/>
                </a:lnTo>
                <a:lnTo>
                  <a:pt x="308664" y="20181"/>
                </a:lnTo>
                <a:lnTo>
                  <a:pt x="316889" y="14284"/>
                </a:lnTo>
                <a:lnTo>
                  <a:pt x="324354" y="11027"/>
                </a:lnTo>
                <a:lnTo>
                  <a:pt x="333913" y="9194"/>
                </a:lnTo>
                <a:lnTo>
                  <a:pt x="351436" y="8490"/>
                </a:lnTo>
                <a:lnTo>
                  <a:pt x="354306" y="8468"/>
                </a:lnTo>
                <a:lnTo>
                  <a:pt x="357171" y="9405"/>
                </a:lnTo>
                <a:lnTo>
                  <a:pt x="362895" y="12987"/>
                </a:lnTo>
                <a:lnTo>
                  <a:pt x="364803" y="15275"/>
                </a:lnTo>
                <a:lnTo>
                  <a:pt x="366074" y="17754"/>
                </a:lnTo>
                <a:lnTo>
                  <a:pt x="366922" y="20358"/>
                </a:lnTo>
                <a:lnTo>
                  <a:pt x="370404" y="25792"/>
                </a:lnTo>
                <a:lnTo>
                  <a:pt x="375126" y="32335"/>
                </a:lnTo>
                <a:lnTo>
                  <a:pt x="377719" y="36747"/>
                </a:lnTo>
                <a:lnTo>
                  <a:pt x="380400" y="41593"/>
                </a:lnTo>
                <a:lnTo>
                  <a:pt x="382188" y="45776"/>
                </a:lnTo>
                <a:lnTo>
                  <a:pt x="384174" y="52964"/>
                </a:lnTo>
                <a:lnTo>
                  <a:pt x="384703" y="58119"/>
                </a:lnTo>
                <a:lnTo>
                  <a:pt x="385056" y="64414"/>
                </a:lnTo>
                <a:lnTo>
                  <a:pt x="385449" y="78075"/>
                </a:lnTo>
                <a:lnTo>
                  <a:pt x="385721" y="108200"/>
                </a:lnTo>
                <a:lnTo>
                  <a:pt x="385750" y="125510"/>
                </a:lnTo>
                <a:lnTo>
                  <a:pt x="384802" y="132201"/>
                </a:lnTo>
                <a:lnTo>
                  <a:pt x="383217" y="139519"/>
                </a:lnTo>
                <a:lnTo>
                  <a:pt x="381208" y="147255"/>
                </a:lnTo>
                <a:lnTo>
                  <a:pt x="379869" y="154318"/>
                </a:lnTo>
                <a:lnTo>
                  <a:pt x="378976" y="160931"/>
                </a:lnTo>
                <a:lnTo>
                  <a:pt x="378381" y="167245"/>
                </a:lnTo>
                <a:lnTo>
                  <a:pt x="377984" y="172407"/>
                </a:lnTo>
                <a:lnTo>
                  <a:pt x="377719" y="176800"/>
                </a:lnTo>
                <a:lnTo>
                  <a:pt x="377543" y="180682"/>
                </a:lnTo>
                <a:lnTo>
                  <a:pt x="376473" y="184222"/>
                </a:lnTo>
                <a:lnTo>
                  <a:pt x="372744" y="190696"/>
                </a:lnTo>
                <a:lnTo>
                  <a:pt x="372321" y="193755"/>
                </a:lnTo>
                <a:lnTo>
                  <a:pt x="372991" y="196748"/>
                </a:lnTo>
                <a:lnTo>
                  <a:pt x="374391" y="199695"/>
                </a:lnTo>
                <a:lnTo>
                  <a:pt x="374371" y="201660"/>
                </a:lnTo>
                <a:lnTo>
                  <a:pt x="373406" y="202970"/>
                </a:lnTo>
                <a:lnTo>
                  <a:pt x="371810" y="203843"/>
                </a:lnTo>
                <a:lnTo>
                  <a:pt x="371698" y="204426"/>
                </a:lnTo>
                <a:lnTo>
                  <a:pt x="372576" y="204814"/>
                </a:lnTo>
                <a:lnTo>
                  <a:pt x="374114" y="205073"/>
                </a:lnTo>
                <a:lnTo>
                  <a:pt x="374187" y="205245"/>
                </a:lnTo>
                <a:lnTo>
                  <a:pt x="368891" y="205577"/>
                </a:lnTo>
                <a:lnTo>
                  <a:pt x="368698" y="201035"/>
                </a:lnTo>
                <a:lnTo>
                  <a:pt x="368617" y="106733"/>
                </a:lnTo>
                <a:lnTo>
                  <a:pt x="369570" y="100633"/>
                </a:lnTo>
                <a:lnTo>
                  <a:pt x="371157" y="94661"/>
                </a:lnTo>
                <a:lnTo>
                  <a:pt x="373168" y="88775"/>
                </a:lnTo>
                <a:lnTo>
                  <a:pt x="376414" y="82946"/>
                </a:lnTo>
                <a:lnTo>
                  <a:pt x="380483" y="77155"/>
                </a:lnTo>
                <a:lnTo>
                  <a:pt x="385100" y="71389"/>
                </a:lnTo>
                <a:lnTo>
                  <a:pt x="389131" y="66593"/>
                </a:lnTo>
                <a:lnTo>
                  <a:pt x="392770" y="62443"/>
                </a:lnTo>
                <a:lnTo>
                  <a:pt x="396149" y="58723"/>
                </a:lnTo>
                <a:lnTo>
                  <a:pt x="399355" y="54339"/>
                </a:lnTo>
                <a:lnTo>
                  <a:pt x="402444" y="49511"/>
                </a:lnTo>
                <a:lnTo>
                  <a:pt x="405456" y="44387"/>
                </a:lnTo>
                <a:lnTo>
                  <a:pt x="409369" y="40019"/>
                </a:lnTo>
                <a:lnTo>
                  <a:pt x="418797" y="32625"/>
                </a:lnTo>
                <a:lnTo>
                  <a:pt x="429337" y="26164"/>
                </a:lnTo>
                <a:lnTo>
                  <a:pt x="440371" y="20118"/>
                </a:lnTo>
                <a:lnTo>
                  <a:pt x="451626" y="14255"/>
                </a:lnTo>
                <a:lnTo>
                  <a:pt x="460437" y="8475"/>
                </a:lnTo>
                <a:lnTo>
                  <a:pt x="464121" y="5600"/>
                </a:lnTo>
                <a:lnTo>
                  <a:pt x="468481" y="3683"/>
                </a:lnTo>
                <a:lnTo>
                  <a:pt x="482768" y="986"/>
                </a:lnTo>
                <a:lnTo>
                  <a:pt x="499666" y="0"/>
                </a:lnTo>
                <a:lnTo>
                  <a:pt x="508141" y="2457"/>
                </a:lnTo>
                <a:lnTo>
                  <a:pt x="513068" y="4445"/>
                </a:lnTo>
                <a:lnTo>
                  <a:pt x="516353" y="6723"/>
                </a:lnTo>
                <a:lnTo>
                  <a:pt x="518543" y="9195"/>
                </a:lnTo>
                <a:lnTo>
                  <a:pt x="521929" y="15433"/>
                </a:lnTo>
                <a:lnTo>
                  <a:pt x="526608" y="24556"/>
                </a:lnTo>
                <a:lnTo>
                  <a:pt x="529190" y="28703"/>
                </a:lnTo>
                <a:lnTo>
                  <a:pt x="534598" y="35851"/>
                </a:lnTo>
                <a:lnTo>
                  <a:pt x="537374" y="40043"/>
                </a:lnTo>
                <a:lnTo>
                  <a:pt x="540176" y="44743"/>
                </a:lnTo>
                <a:lnTo>
                  <a:pt x="542998" y="49781"/>
                </a:lnTo>
                <a:lnTo>
                  <a:pt x="544879" y="55045"/>
                </a:lnTo>
                <a:lnTo>
                  <a:pt x="546132" y="60459"/>
                </a:lnTo>
                <a:lnTo>
                  <a:pt x="546968" y="65974"/>
                </a:lnTo>
                <a:lnTo>
                  <a:pt x="547525" y="71555"/>
                </a:lnTo>
                <a:lnTo>
                  <a:pt x="547897" y="77181"/>
                </a:lnTo>
                <a:lnTo>
                  <a:pt x="548145" y="82836"/>
                </a:lnTo>
                <a:lnTo>
                  <a:pt x="548420" y="96740"/>
                </a:lnTo>
                <a:lnTo>
                  <a:pt x="548493" y="104449"/>
                </a:lnTo>
                <a:lnTo>
                  <a:pt x="549495" y="111492"/>
                </a:lnTo>
                <a:lnTo>
                  <a:pt x="551115" y="118093"/>
                </a:lnTo>
                <a:lnTo>
                  <a:pt x="553147" y="124399"/>
                </a:lnTo>
                <a:lnTo>
                  <a:pt x="554502" y="130508"/>
                </a:lnTo>
                <a:lnTo>
                  <a:pt x="555406" y="136485"/>
                </a:lnTo>
                <a:lnTo>
                  <a:pt x="556008" y="142375"/>
                </a:lnTo>
                <a:lnTo>
                  <a:pt x="556410" y="148207"/>
                </a:lnTo>
                <a:lnTo>
                  <a:pt x="556677" y="153999"/>
                </a:lnTo>
                <a:lnTo>
                  <a:pt x="556975" y="165516"/>
                </a:lnTo>
                <a:lnTo>
                  <a:pt x="557107" y="176984"/>
                </a:lnTo>
                <a:lnTo>
                  <a:pt x="558095" y="181757"/>
                </a:lnTo>
                <a:lnTo>
                  <a:pt x="559706" y="185891"/>
                </a:lnTo>
                <a:lnTo>
                  <a:pt x="561732" y="189600"/>
                </a:lnTo>
                <a:lnTo>
                  <a:pt x="563083" y="193978"/>
                </a:lnTo>
                <a:lnTo>
                  <a:pt x="563984" y="198801"/>
                </a:lnTo>
                <a:lnTo>
                  <a:pt x="564584" y="203921"/>
                </a:lnTo>
                <a:lnTo>
                  <a:pt x="564984" y="208288"/>
                </a:lnTo>
                <a:lnTo>
                  <a:pt x="565429" y="215679"/>
                </a:lnTo>
                <a:lnTo>
                  <a:pt x="565627" y="222139"/>
                </a:lnTo>
                <a:lnTo>
                  <a:pt x="565771" y="233043"/>
                </a:lnTo>
                <a:lnTo>
                  <a:pt x="565784" y="239480"/>
                </a:lnTo>
                <a:lnTo>
                  <a:pt x="565785" y="205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19"/>
          <p:cNvSpPr/>
          <p:nvPr/>
        </p:nvSpPr>
        <p:spPr>
          <a:xfrm>
            <a:off x="1678562" y="583088"/>
            <a:ext cx="681733" cy="435688"/>
          </a:xfrm>
          <a:custGeom>
            <a:avLst/>
            <a:gdLst/>
            <a:ahLst/>
            <a:cxnLst/>
            <a:rect l="0" t="0" r="0" b="0"/>
            <a:pathLst>
              <a:path w="681733" h="435688">
                <a:moveTo>
                  <a:pt x="38795" y="85567"/>
                </a:moveTo>
                <a:lnTo>
                  <a:pt x="38795" y="65415"/>
                </a:lnTo>
                <a:lnTo>
                  <a:pt x="43346" y="52397"/>
                </a:lnTo>
                <a:lnTo>
                  <a:pt x="46176" y="41025"/>
                </a:lnTo>
                <a:lnTo>
                  <a:pt x="46838" y="32115"/>
                </a:lnTo>
                <a:lnTo>
                  <a:pt x="47210" y="18929"/>
                </a:lnTo>
                <a:lnTo>
                  <a:pt x="47263" y="15424"/>
                </a:lnTo>
                <a:lnTo>
                  <a:pt x="48250" y="12135"/>
                </a:lnTo>
                <a:lnTo>
                  <a:pt x="55584" y="377"/>
                </a:lnTo>
                <a:lnTo>
                  <a:pt x="60385" y="0"/>
                </a:lnTo>
                <a:lnTo>
                  <a:pt x="61761" y="900"/>
                </a:lnTo>
                <a:lnTo>
                  <a:pt x="62678" y="2452"/>
                </a:lnTo>
                <a:lnTo>
                  <a:pt x="63697" y="6717"/>
                </a:lnTo>
                <a:lnTo>
                  <a:pt x="64405" y="19997"/>
                </a:lnTo>
                <a:lnTo>
                  <a:pt x="64513" y="355325"/>
                </a:lnTo>
                <a:lnTo>
                  <a:pt x="65465" y="356846"/>
                </a:lnTo>
                <a:lnTo>
                  <a:pt x="67052" y="357859"/>
                </a:lnTo>
                <a:lnTo>
                  <a:pt x="69063" y="358535"/>
                </a:lnTo>
                <a:lnTo>
                  <a:pt x="69451" y="358033"/>
                </a:lnTo>
                <a:lnTo>
                  <a:pt x="68758" y="356746"/>
                </a:lnTo>
                <a:lnTo>
                  <a:pt x="65351" y="352387"/>
                </a:lnTo>
                <a:lnTo>
                  <a:pt x="64885" y="349251"/>
                </a:lnTo>
                <a:lnTo>
                  <a:pt x="64623" y="339590"/>
                </a:lnTo>
                <a:lnTo>
                  <a:pt x="64513" y="250099"/>
                </a:lnTo>
                <a:lnTo>
                  <a:pt x="67052" y="239337"/>
                </a:lnTo>
                <a:lnTo>
                  <a:pt x="71356" y="228204"/>
                </a:lnTo>
                <a:lnTo>
                  <a:pt x="76444" y="216906"/>
                </a:lnTo>
                <a:lnTo>
                  <a:pt x="84664" y="204386"/>
                </a:lnTo>
                <a:lnTo>
                  <a:pt x="92836" y="197748"/>
                </a:lnTo>
                <a:lnTo>
                  <a:pt x="109054" y="185725"/>
                </a:lnTo>
                <a:lnTo>
                  <a:pt x="128274" y="174178"/>
                </a:lnTo>
                <a:lnTo>
                  <a:pt x="143836" y="166538"/>
                </a:lnTo>
                <a:lnTo>
                  <a:pt x="151520" y="164416"/>
                </a:lnTo>
                <a:lnTo>
                  <a:pt x="171058" y="163054"/>
                </a:lnTo>
                <a:lnTo>
                  <a:pt x="182033" y="162868"/>
                </a:lnTo>
                <a:lnTo>
                  <a:pt x="186675" y="163771"/>
                </a:lnTo>
                <a:lnTo>
                  <a:pt x="203508" y="172064"/>
                </a:lnTo>
                <a:lnTo>
                  <a:pt x="216821" y="180093"/>
                </a:lnTo>
                <a:lnTo>
                  <a:pt x="229853" y="191339"/>
                </a:lnTo>
                <a:lnTo>
                  <a:pt x="231890" y="194182"/>
                </a:lnTo>
                <a:lnTo>
                  <a:pt x="235708" y="203685"/>
                </a:lnTo>
                <a:lnTo>
                  <a:pt x="239977" y="212994"/>
                </a:lnTo>
                <a:lnTo>
                  <a:pt x="242509" y="223481"/>
                </a:lnTo>
                <a:lnTo>
                  <a:pt x="244587" y="234492"/>
                </a:lnTo>
                <a:lnTo>
                  <a:pt x="248686" y="245736"/>
                </a:lnTo>
                <a:lnTo>
                  <a:pt x="251142" y="257083"/>
                </a:lnTo>
                <a:lnTo>
                  <a:pt x="251797" y="262776"/>
                </a:lnTo>
                <a:lnTo>
                  <a:pt x="249985" y="274181"/>
                </a:lnTo>
                <a:lnTo>
                  <a:pt x="246005" y="285600"/>
                </a:lnTo>
                <a:lnTo>
                  <a:pt x="241061" y="297025"/>
                </a:lnTo>
                <a:lnTo>
                  <a:pt x="235688" y="308453"/>
                </a:lnTo>
                <a:lnTo>
                  <a:pt x="224479" y="331312"/>
                </a:lnTo>
                <a:lnTo>
                  <a:pt x="220686" y="336074"/>
                </a:lnTo>
                <a:lnTo>
                  <a:pt x="206248" y="348280"/>
                </a:lnTo>
                <a:lnTo>
                  <a:pt x="195451" y="358221"/>
                </a:lnTo>
                <a:lnTo>
                  <a:pt x="181763" y="366449"/>
                </a:lnTo>
                <a:lnTo>
                  <a:pt x="160530" y="376436"/>
                </a:lnTo>
                <a:lnTo>
                  <a:pt x="136290" y="388344"/>
                </a:lnTo>
                <a:lnTo>
                  <a:pt x="124671" y="391584"/>
                </a:lnTo>
                <a:lnTo>
                  <a:pt x="104880" y="393408"/>
                </a:lnTo>
                <a:lnTo>
                  <a:pt x="90074" y="393835"/>
                </a:lnTo>
                <a:lnTo>
                  <a:pt x="59153" y="394132"/>
                </a:lnTo>
                <a:lnTo>
                  <a:pt x="24539" y="394173"/>
                </a:lnTo>
                <a:lnTo>
                  <a:pt x="19766" y="393221"/>
                </a:lnTo>
                <a:lnTo>
                  <a:pt x="6703" y="386795"/>
                </a:lnTo>
                <a:lnTo>
                  <a:pt x="605" y="381406"/>
                </a:lnTo>
                <a:lnTo>
                  <a:pt x="0" y="379948"/>
                </a:lnTo>
                <a:lnTo>
                  <a:pt x="549" y="378976"/>
                </a:lnTo>
                <a:lnTo>
                  <a:pt x="1868" y="378328"/>
                </a:lnTo>
                <a:lnTo>
                  <a:pt x="2747" y="376943"/>
                </a:lnTo>
                <a:lnTo>
                  <a:pt x="4273" y="369764"/>
                </a:lnTo>
                <a:lnTo>
                  <a:pt x="8987" y="364295"/>
                </a:lnTo>
                <a:lnTo>
                  <a:pt x="11303" y="362825"/>
                </a:lnTo>
                <a:lnTo>
                  <a:pt x="16416" y="361193"/>
                </a:lnTo>
                <a:lnTo>
                  <a:pt x="33752" y="360274"/>
                </a:lnTo>
                <a:lnTo>
                  <a:pt x="46396" y="357519"/>
                </a:lnTo>
                <a:lnTo>
                  <a:pt x="58366" y="354072"/>
                </a:lnTo>
                <a:lnTo>
                  <a:pt x="76767" y="351179"/>
                </a:lnTo>
                <a:lnTo>
                  <a:pt x="91866" y="347126"/>
                </a:lnTo>
                <a:lnTo>
                  <a:pt x="108102" y="344690"/>
                </a:lnTo>
                <a:lnTo>
                  <a:pt x="123891" y="342655"/>
                </a:lnTo>
                <a:lnTo>
                  <a:pt x="144442" y="337107"/>
                </a:lnTo>
                <a:lnTo>
                  <a:pt x="160044" y="335475"/>
                </a:lnTo>
                <a:lnTo>
                  <a:pt x="176504" y="332209"/>
                </a:lnTo>
                <a:lnTo>
                  <a:pt x="192391" y="328536"/>
                </a:lnTo>
                <a:lnTo>
                  <a:pt x="212046" y="325515"/>
                </a:lnTo>
                <a:lnTo>
                  <a:pt x="230887" y="319011"/>
                </a:lnTo>
                <a:lnTo>
                  <a:pt x="246089" y="313780"/>
                </a:lnTo>
                <a:lnTo>
                  <a:pt x="266162" y="305479"/>
                </a:lnTo>
                <a:lnTo>
                  <a:pt x="284175" y="296988"/>
                </a:lnTo>
                <a:lnTo>
                  <a:pt x="298348" y="288751"/>
                </a:lnTo>
                <a:lnTo>
                  <a:pt x="317312" y="275944"/>
                </a:lnTo>
                <a:lnTo>
                  <a:pt x="331504" y="266117"/>
                </a:lnTo>
                <a:lnTo>
                  <a:pt x="347774" y="257173"/>
                </a:lnTo>
                <a:lnTo>
                  <a:pt x="353366" y="254263"/>
                </a:lnTo>
                <a:lnTo>
                  <a:pt x="357094" y="250419"/>
                </a:lnTo>
                <a:lnTo>
                  <a:pt x="359579" y="245950"/>
                </a:lnTo>
                <a:lnTo>
                  <a:pt x="363293" y="236858"/>
                </a:lnTo>
                <a:lnTo>
                  <a:pt x="370739" y="225432"/>
                </a:lnTo>
                <a:lnTo>
                  <a:pt x="376191" y="215674"/>
                </a:lnTo>
                <a:lnTo>
                  <a:pt x="379249" y="207527"/>
                </a:lnTo>
                <a:lnTo>
                  <a:pt x="380064" y="204021"/>
                </a:lnTo>
                <a:lnTo>
                  <a:pt x="379655" y="200731"/>
                </a:lnTo>
                <a:lnTo>
                  <a:pt x="378430" y="197585"/>
                </a:lnTo>
                <a:lnTo>
                  <a:pt x="376661" y="194536"/>
                </a:lnTo>
                <a:lnTo>
                  <a:pt x="374695" y="188607"/>
                </a:lnTo>
                <a:lnTo>
                  <a:pt x="374171" y="185693"/>
                </a:lnTo>
                <a:lnTo>
                  <a:pt x="371048" y="179915"/>
                </a:lnTo>
                <a:lnTo>
                  <a:pt x="360112" y="166890"/>
                </a:lnTo>
                <a:lnTo>
                  <a:pt x="357781" y="166452"/>
                </a:lnTo>
                <a:lnTo>
                  <a:pt x="355275" y="167113"/>
                </a:lnTo>
                <a:lnTo>
                  <a:pt x="352652" y="168506"/>
                </a:lnTo>
                <a:lnTo>
                  <a:pt x="347197" y="170053"/>
                </a:lnTo>
                <a:lnTo>
                  <a:pt x="344409" y="170466"/>
                </a:lnTo>
                <a:lnTo>
                  <a:pt x="341597" y="171694"/>
                </a:lnTo>
                <a:lnTo>
                  <a:pt x="333090" y="177972"/>
                </a:lnTo>
                <a:lnTo>
                  <a:pt x="318826" y="191421"/>
                </a:lnTo>
                <a:lnTo>
                  <a:pt x="306447" y="209593"/>
                </a:lnTo>
                <a:lnTo>
                  <a:pt x="297134" y="220382"/>
                </a:lnTo>
                <a:lnTo>
                  <a:pt x="289185" y="231527"/>
                </a:lnTo>
                <a:lnTo>
                  <a:pt x="285732" y="237166"/>
                </a:lnTo>
                <a:lnTo>
                  <a:pt x="281894" y="248512"/>
                </a:lnTo>
                <a:lnTo>
                  <a:pt x="280189" y="258952"/>
                </a:lnTo>
                <a:lnTo>
                  <a:pt x="279229" y="272089"/>
                </a:lnTo>
                <a:lnTo>
                  <a:pt x="278945" y="292280"/>
                </a:lnTo>
                <a:lnTo>
                  <a:pt x="278841" y="322491"/>
                </a:lnTo>
                <a:lnTo>
                  <a:pt x="279788" y="327336"/>
                </a:lnTo>
                <a:lnTo>
                  <a:pt x="283380" y="335260"/>
                </a:lnTo>
                <a:lnTo>
                  <a:pt x="290692" y="344496"/>
                </a:lnTo>
                <a:lnTo>
                  <a:pt x="302979" y="357866"/>
                </a:lnTo>
                <a:lnTo>
                  <a:pt x="310515" y="364704"/>
                </a:lnTo>
                <a:lnTo>
                  <a:pt x="320214" y="370918"/>
                </a:lnTo>
                <a:lnTo>
                  <a:pt x="328335" y="374314"/>
                </a:lnTo>
                <a:lnTo>
                  <a:pt x="340802" y="378766"/>
                </a:lnTo>
                <a:lnTo>
                  <a:pt x="351138" y="382565"/>
                </a:lnTo>
                <a:lnTo>
                  <a:pt x="367667" y="384704"/>
                </a:lnTo>
                <a:lnTo>
                  <a:pt x="378953" y="385204"/>
                </a:lnTo>
                <a:lnTo>
                  <a:pt x="390319" y="382886"/>
                </a:lnTo>
                <a:lnTo>
                  <a:pt x="407428" y="376226"/>
                </a:lnTo>
                <a:lnTo>
                  <a:pt x="424562" y="368220"/>
                </a:lnTo>
                <a:lnTo>
                  <a:pt x="439164" y="359816"/>
                </a:lnTo>
                <a:lnTo>
                  <a:pt x="457182" y="348443"/>
                </a:lnTo>
                <a:lnTo>
                  <a:pt x="465410" y="340195"/>
                </a:lnTo>
                <a:lnTo>
                  <a:pt x="472241" y="330180"/>
                </a:lnTo>
                <a:lnTo>
                  <a:pt x="478453" y="319379"/>
                </a:lnTo>
                <a:lnTo>
                  <a:pt x="484389" y="308228"/>
                </a:lnTo>
                <a:lnTo>
                  <a:pt x="489249" y="296922"/>
                </a:lnTo>
                <a:lnTo>
                  <a:pt x="491409" y="285547"/>
                </a:lnTo>
                <a:lnTo>
                  <a:pt x="492369" y="274142"/>
                </a:lnTo>
                <a:lnTo>
                  <a:pt x="492796" y="262723"/>
                </a:lnTo>
                <a:lnTo>
                  <a:pt x="493070" y="239870"/>
                </a:lnTo>
                <a:lnTo>
                  <a:pt x="493138" y="179909"/>
                </a:lnTo>
                <a:lnTo>
                  <a:pt x="493138" y="237176"/>
                </a:lnTo>
                <a:lnTo>
                  <a:pt x="495677" y="248516"/>
                </a:lnTo>
                <a:lnTo>
                  <a:pt x="499029" y="260858"/>
                </a:lnTo>
                <a:lnTo>
                  <a:pt x="499923" y="268150"/>
                </a:lnTo>
                <a:lnTo>
                  <a:pt x="500518" y="275869"/>
                </a:lnTo>
                <a:lnTo>
                  <a:pt x="501868" y="282920"/>
                </a:lnTo>
                <a:lnTo>
                  <a:pt x="505908" y="295834"/>
                </a:lnTo>
                <a:lnTo>
                  <a:pt x="513537" y="318366"/>
                </a:lnTo>
                <a:lnTo>
                  <a:pt x="515310" y="325538"/>
                </a:lnTo>
                <a:lnTo>
                  <a:pt x="517279" y="338588"/>
                </a:lnTo>
                <a:lnTo>
                  <a:pt x="518155" y="350738"/>
                </a:lnTo>
                <a:lnTo>
                  <a:pt x="518388" y="356645"/>
                </a:lnTo>
                <a:lnTo>
                  <a:pt x="519496" y="361536"/>
                </a:lnTo>
                <a:lnTo>
                  <a:pt x="524654" y="373922"/>
                </a:lnTo>
                <a:lnTo>
                  <a:pt x="526195" y="383904"/>
                </a:lnTo>
                <a:lnTo>
                  <a:pt x="526880" y="394691"/>
                </a:lnTo>
                <a:lnTo>
                  <a:pt x="527265" y="408934"/>
                </a:lnTo>
                <a:lnTo>
                  <a:pt x="527423" y="430192"/>
                </a:lnTo>
                <a:lnTo>
                  <a:pt x="527427" y="435687"/>
                </a:lnTo>
                <a:lnTo>
                  <a:pt x="527427" y="432088"/>
                </a:lnTo>
                <a:lnTo>
                  <a:pt x="526475" y="429928"/>
                </a:lnTo>
                <a:lnTo>
                  <a:pt x="521536" y="422338"/>
                </a:lnTo>
                <a:lnTo>
                  <a:pt x="520047" y="416853"/>
                </a:lnTo>
                <a:lnTo>
                  <a:pt x="519090" y="404618"/>
                </a:lnTo>
                <a:lnTo>
                  <a:pt x="518960" y="395325"/>
                </a:lnTo>
                <a:lnTo>
                  <a:pt x="516361" y="384844"/>
                </a:lnTo>
                <a:lnTo>
                  <a:pt x="514335" y="379383"/>
                </a:lnTo>
                <a:lnTo>
                  <a:pt x="512984" y="372884"/>
                </a:lnTo>
                <a:lnTo>
                  <a:pt x="512084" y="365694"/>
                </a:lnTo>
                <a:lnTo>
                  <a:pt x="511483" y="358043"/>
                </a:lnTo>
                <a:lnTo>
                  <a:pt x="513356" y="344462"/>
                </a:lnTo>
                <a:lnTo>
                  <a:pt x="516411" y="331124"/>
                </a:lnTo>
                <a:lnTo>
                  <a:pt x="517226" y="323566"/>
                </a:lnTo>
                <a:lnTo>
                  <a:pt x="517769" y="315671"/>
                </a:lnTo>
                <a:lnTo>
                  <a:pt x="520036" y="308502"/>
                </a:lnTo>
                <a:lnTo>
                  <a:pt x="527635" y="295456"/>
                </a:lnTo>
                <a:lnTo>
                  <a:pt x="534822" y="283308"/>
                </a:lnTo>
                <a:lnTo>
                  <a:pt x="542144" y="271559"/>
                </a:lnTo>
                <a:lnTo>
                  <a:pt x="551748" y="259988"/>
                </a:lnTo>
                <a:lnTo>
                  <a:pt x="562367" y="248494"/>
                </a:lnTo>
                <a:lnTo>
                  <a:pt x="579055" y="231314"/>
                </a:lnTo>
                <a:lnTo>
                  <a:pt x="584706" y="225594"/>
                </a:lnTo>
                <a:lnTo>
                  <a:pt x="598605" y="216698"/>
                </a:lnTo>
                <a:lnTo>
                  <a:pt x="626259" y="203227"/>
                </a:lnTo>
                <a:lnTo>
                  <a:pt x="635805" y="199772"/>
                </a:lnTo>
                <a:lnTo>
                  <a:pt x="639684" y="198851"/>
                </a:lnTo>
                <a:lnTo>
                  <a:pt x="646534" y="195288"/>
                </a:lnTo>
                <a:lnTo>
                  <a:pt x="649695" y="193004"/>
                </a:lnTo>
                <a:lnTo>
                  <a:pt x="655746" y="190467"/>
                </a:lnTo>
                <a:lnTo>
                  <a:pt x="664508" y="189038"/>
                </a:lnTo>
                <a:lnTo>
                  <a:pt x="667392" y="188837"/>
                </a:lnTo>
                <a:lnTo>
                  <a:pt x="670267" y="189656"/>
                </a:lnTo>
                <a:lnTo>
                  <a:pt x="681732" y="1970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0"/>
          <p:cNvSpPr/>
          <p:nvPr/>
        </p:nvSpPr>
        <p:spPr>
          <a:xfrm>
            <a:off x="2506177" y="720122"/>
            <a:ext cx="471338" cy="274171"/>
          </a:xfrm>
          <a:custGeom>
            <a:avLst/>
            <a:gdLst/>
            <a:ahLst/>
            <a:cxnLst/>
            <a:rect l="0" t="0" r="0" b="0"/>
            <a:pathLst>
              <a:path w="471338" h="274171">
                <a:moveTo>
                  <a:pt x="188445" y="25685"/>
                </a:moveTo>
                <a:lnTo>
                  <a:pt x="183894" y="21134"/>
                </a:lnTo>
                <a:lnTo>
                  <a:pt x="182553" y="18841"/>
                </a:lnTo>
                <a:lnTo>
                  <a:pt x="180402" y="10857"/>
                </a:lnTo>
                <a:lnTo>
                  <a:pt x="179977" y="8998"/>
                </a:lnTo>
                <a:lnTo>
                  <a:pt x="179882" y="1199"/>
                </a:lnTo>
                <a:lnTo>
                  <a:pt x="174797" y="515"/>
                </a:lnTo>
                <a:lnTo>
                  <a:pt x="160561" y="76"/>
                </a:lnTo>
                <a:lnTo>
                  <a:pt x="146951" y="0"/>
                </a:lnTo>
                <a:lnTo>
                  <a:pt x="136348" y="2522"/>
                </a:lnTo>
                <a:lnTo>
                  <a:pt x="124333" y="6818"/>
                </a:lnTo>
                <a:lnTo>
                  <a:pt x="85034" y="20119"/>
                </a:lnTo>
                <a:lnTo>
                  <a:pt x="70730" y="25751"/>
                </a:lnTo>
                <a:lnTo>
                  <a:pt x="58022" y="31430"/>
                </a:lnTo>
                <a:lnTo>
                  <a:pt x="46024" y="37128"/>
                </a:lnTo>
                <a:lnTo>
                  <a:pt x="34342" y="45376"/>
                </a:lnTo>
                <a:lnTo>
                  <a:pt x="28559" y="50242"/>
                </a:lnTo>
                <a:lnTo>
                  <a:pt x="19595" y="58189"/>
                </a:lnTo>
                <a:lnTo>
                  <a:pt x="12436" y="64896"/>
                </a:lnTo>
                <a:lnTo>
                  <a:pt x="6079" y="71052"/>
                </a:lnTo>
                <a:lnTo>
                  <a:pt x="4002" y="74027"/>
                </a:lnTo>
                <a:lnTo>
                  <a:pt x="1695" y="79873"/>
                </a:lnTo>
                <a:lnTo>
                  <a:pt x="670" y="85646"/>
                </a:lnTo>
                <a:lnTo>
                  <a:pt x="214" y="91387"/>
                </a:lnTo>
                <a:lnTo>
                  <a:pt x="12" y="97113"/>
                </a:lnTo>
                <a:lnTo>
                  <a:pt x="1863" y="100926"/>
                </a:lnTo>
                <a:lnTo>
                  <a:pt x="5002" y="105373"/>
                </a:lnTo>
                <a:lnTo>
                  <a:pt x="9000" y="110243"/>
                </a:lnTo>
                <a:lnTo>
                  <a:pt x="18521" y="118194"/>
                </a:lnTo>
                <a:lnTo>
                  <a:pt x="29103" y="124903"/>
                </a:lnTo>
                <a:lnTo>
                  <a:pt x="40156" y="131059"/>
                </a:lnTo>
                <a:lnTo>
                  <a:pt x="57089" y="139880"/>
                </a:lnTo>
                <a:lnTo>
                  <a:pt x="71010" y="145654"/>
                </a:lnTo>
                <a:lnTo>
                  <a:pt x="84816" y="151394"/>
                </a:lnTo>
                <a:lnTo>
                  <a:pt x="94128" y="157121"/>
                </a:lnTo>
                <a:lnTo>
                  <a:pt x="103981" y="165381"/>
                </a:lnTo>
                <a:lnTo>
                  <a:pt x="113758" y="174450"/>
                </a:lnTo>
                <a:lnTo>
                  <a:pt x="121278" y="181655"/>
                </a:lnTo>
                <a:lnTo>
                  <a:pt x="123665" y="184910"/>
                </a:lnTo>
                <a:lnTo>
                  <a:pt x="126316" y="191067"/>
                </a:lnTo>
                <a:lnTo>
                  <a:pt x="130035" y="196978"/>
                </a:lnTo>
                <a:lnTo>
                  <a:pt x="132360" y="199888"/>
                </a:lnTo>
                <a:lnTo>
                  <a:pt x="133910" y="203733"/>
                </a:lnTo>
                <a:lnTo>
                  <a:pt x="134943" y="208201"/>
                </a:lnTo>
                <a:lnTo>
                  <a:pt x="135632" y="213085"/>
                </a:lnTo>
                <a:lnTo>
                  <a:pt x="135139" y="217293"/>
                </a:lnTo>
                <a:lnTo>
                  <a:pt x="133858" y="221051"/>
                </a:lnTo>
                <a:lnTo>
                  <a:pt x="130846" y="227767"/>
                </a:lnTo>
                <a:lnTo>
                  <a:pt x="129508" y="233927"/>
                </a:lnTo>
                <a:lnTo>
                  <a:pt x="127246" y="236903"/>
                </a:lnTo>
                <a:lnTo>
                  <a:pt x="119653" y="242750"/>
                </a:lnTo>
                <a:lnTo>
                  <a:pt x="112468" y="248523"/>
                </a:lnTo>
                <a:lnTo>
                  <a:pt x="105147" y="254264"/>
                </a:lnTo>
                <a:lnTo>
                  <a:pt x="95544" y="259991"/>
                </a:lnTo>
                <a:lnTo>
                  <a:pt x="84926" y="263171"/>
                </a:lnTo>
                <a:lnTo>
                  <a:pt x="73856" y="265537"/>
                </a:lnTo>
                <a:lnTo>
                  <a:pt x="62587" y="269763"/>
                </a:lnTo>
                <a:lnTo>
                  <a:pt x="51228" y="272277"/>
                </a:lnTo>
                <a:lnTo>
                  <a:pt x="36663" y="273692"/>
                </a:lnTo>
                <a:lnTo>
                  <a:pt x="23208" y="274170"/>
                </a:lnTo>
                <a:lnTo>
                  <a:pt x="20185" y="273257"/>
                </a:lnTo>
                <a:lnTo>
                  <a:pt x="11378" y="268373"/>
                </a:lnTo>
                <a:lnTo>
                  <a:pt x="1556" y="266065"/>
                </a:lnTo>
                <a:lnTo>
                  <a:pt x="987" y="264996"/>
                </a:lnTo>
                <a:lnTo>
                  <a:pt x="356" y="261268"/>
                </a:lnTo>
                <a:lnTo>
                  <a:pt x="0" y="253814"/>
                </a:lnTo>
                <a:lnTo>
                  <a:pt x="902" y="251114"/>
                </a:lnTo>
                <a:lnTo>
                  <a:pt x="4445" y="245573"/>
                </a:lnTo>
                <a:lnTo>
                  <a:pt x="11795" y="237099"/>
                </a:lnTo>
                <a:lnTo>
                  <a:pt x="24556" y="228555"/>
                </a:lnTo>
                <a:lnTo>
                  <a:pt x="34960" y="222847"/>
                </a:lnTo>
                <a:lnTo>
                  <a:pt x="47839" y="216183"/>
                </a:lnTo>
                <a:lnTo>
                  <a:pt x="88955" y="195469"/>
                </a:lnTo>
                <a:lnTo>
                  <a:pt x="96401" y="191262"/>
                </a:lnTo>
                <a:lnTo>
                  <a:pt x="104222" y="186552"/>
                </a:lnTo>
                <a:lnTo>
                  <a:pt x="112294" y="181507"/>
                </a:lnTo>
                <a:lnTo>
                  <a:pt x="120533" y="177192"/>
                </a:lnTo>
                <a:lnTo>
                  <a:pt x="128883" y="173362"/>
                </a:lnTo>
                <a:lnTo>
                  <a:pt x="137307" y="169856"/>
                </a:lnTo>
                <a:lnTo>
                  <a:pt x="145780" y="165614"/>
                </a:lnTo>
                <a:lnTo>
                  <a:pt x="154287" y="160881"/>
                </a:lnTo>
                <a:lnTo>
                  <a:pt x="162815" y="155821"/>
                </a:lnTo>
                <a:lnTo>
                  <a:pt x="179912" y="145118"/>
                </a:lnTo>
                <a:lnTo>
                  <a:pt x="188471" y="139597"/>
                </a:lnTo>
                <a:lnTo>
                  <a:pt x="196082" y="134011"/>
                </a:lnTo>
                <a:lnTo>
                  <a:pt x="203061" y="128383"/>
                </a:lnTo>
                <a:lnTo>
                  <a:pt x="209619" y="122725"/>
                </a:lnTo>
                <a:lnTo>
                  <a:pt x="215896" y="117048"/>
                </a:lnTo>
                <a:lnTo>
                  <a:pt x="227950" y="105661"/>
                </a:lnTo>
                <a:lnTo>
                  <a:pt x="232880" y="99957"/>
                </a:lnTo>
                <a:lnTo>
                  <a:pt x="237118" y="94250"/>
                </a:lnTo>
                <a:lnTo>
                  <a:pt x="240896" y="88540"/>
                </a:lnTo>
                <a:lnTo>
                  <a:pt x="245320" y="82828"/>
                </a:lnTo>
                <a:lnTo>
                  <a:pt x="250174" y="77116"/>
                </a:lnTo>
                <a:lnTo>
                  <a:pt x="255315" y="71402"/>
                </a:lnTo>
                <a:lnTo>
                  <a:pt x="258743" y="66641"/>
                </a:lnTo>
                <a:lnTo>
                  <a:pt x="262551" y="58810"/>
                </a:lnTo>
                <a:lnTo>
                  <a:pt x="266784" y="52155"/>
                </a:lnTo>
                <a:lnTo>
                  <a:pt x="269246" y="49046"/>
                </a:lnTo>
                <a:lnTo>
                  <a:pt x="271981" y="43053"/>
                </a:lnTo>
                <a:lnTo>
                  <a:pt x="273197" y="37214"/>
                </a:lnTo>
                <a:lnTo>
                  <a:pt x="273882" y="29524"/>
                </a:lnTo>
                <a:lnTo>
                  <a:pt x="274159" y="25835"/>
                </a:lnTo>
                <a:lnTo>
                  <a:pt x="269616" y="25729"/>
                </a:lnTo>
                <a:lnTo>
                  <a:pt x="268276" y="26667"/>
                </a:lnTo>
                <a:lnTo>
                  <a:pt x="267383" y="28245"/>
                </a:lnTo>
                <a:lnTo>
                  <a:pt x="266391" y="32538"/>
                </a:lnTo>
                <a:lnTo>
                  <a:pt x="265833" y="40310"/>
                </a:lnTo>
                <a:lnTo>
                  <a:pt x="265702" y="45837"/>
                </a:lnTo>
                <a:lnTo>
                  <a:pt x="263104" y="54009"/>
                </a:lnTo>
                <a:lnTo>
                  <a:pt x="261078" y="58855"/>
                </a:lnTo>
                <a:lnTo>
                  <a:pt x="259727" y="63991"/>
                </a:lnTo>
                <a:lnTo>
                  <a:pt x="258826" y="69320"/>
                </a:lnTo>
                <a:lnTo>
                  <a:pt x="258226" y="74777"/>
                </a:lnTo>
                <a:lnTo>
                  <a:pt x="256873" y="80321"/>
                </a:lnTo>
                <a:lnTo>
                  <a:pt x="255019" y="85921"/>
                </a:lnTo>
                <a:lnTo>
                  <a:pt x="252830" y="91560"/>
                </a:lnTo>
                <a:lnTo>
                  <a:pt x="251371" y="97224"/>
                </a:lnTo>
                <a:lnTo>
                  <a:pt x="250398" y="102905"/>
                </a:lnTo>
                <a:lnTo>
                  <a:pt x="249749" y="108598"/>
                </a:lnTo>
                <a:lnTo>
                  <a:pt x="249317" y="115250"/>
                </a:lnTo>
                <a:lnTo>
                  <a:pt x="249029" y="122543"/>
                </a:lnTo>
                <a:lnTo>
                  <a:pt x="248623" y="143919"/>
                </a:lnTo>
                <a:lnTo>
                  <a:pt x="248486" y="168208"/>
                </a:lnTo>
                <a:lnTo>
                  <a:pt x="249428" y="174040"/>
                </a:lnTo>
                <a:lnTo>
                  <a:pt x="251008" y="179834"/>
                </a:lnTo>
                <a:lnTo>
                  <a:pt x="253013" y="185601"/>
                </a:lnTo>
                <a:lnTo>
                  <a:pt x="254351" y="190398"/>
                </a:lnTo>
                <a:lnTo>
                  <a:pt x="255836" y="198268"/>
                </a:lnTo>
                <a:lnTo>
                  <a:pt x="259037" y="204941"/>
                </a:lnTo>
                <a:lnTo>
                  <a:pt x="261224" y="208054"/>
                </a:lnTo>
                <a:lnTo>
                  <a:pt x="263654" y="214053"/>
                </a:lnTo>
                <a:lnTo>
                  <a:pt x="264302" y="216986"/>
                </a:lnTo>
                <a:lnTo>
                  <a:pt x="265686" y="218942"/>
                </a:lnTo>
                <a:lnTo>
                  <a:pt x="267562" y="220245"/>
                </a:lnTo>
                <a:lnTo>
                  <a:pt x="269764" y="221114"/>
                </a:lnTo>
                <a:lnTo>
                  <a:pt x="277416" y="226888"/>
                </a:lnTo>
                <a:lnTo>
                  <a:pt x="280144" y="227448"/>
                </a:lnTo>
                <a:lnTo>
                  <a:pt x="282915" y="226869"/>
                </a:lnTo>
                <a:lnTo>
                  <a:pt x="295657" y="220665"/>
                </a:lnTo>
                <a:lnTo>
                  <a:pt x="303722" y="216165"/>
                </a:lnTo>
                <a:lnTo>
                  <a:pt x="313618" y="208277"/>
                </a:lnTo>
                <a:lnTo>
                  <a:pt x="322583" y="199907"/>
                </a:lnTo>
                <a:lnTo>
                  <a:pt x="341564" y="181143"/>
                </a:lnTo>
                <a:lnTo>
                  <a:pt x="344817" y="175996"/>
                </a:lnTo>
                <a:lnTo>
                  <a:pt x="346985" y="170660"/>
                </a:lnTo>
                <a:lnTo>
                  <a:pt x="348431" y="165197"/>
                </a:lnTo>
                <a:lnTo>
                  <a:pt x="350347" y="160603"/>
                </a:lnTo>
                <a:lnTo>
                  <a:pt x="355017" y="152959"/>
                </a:lnTo>
                <a:lnTo>
                  <a:pt x="357595" y="147682"/>
                </a:lnTo>
                <a:lnTo>
                  <a:pt x="360267" y="141306"/>
                </a:lnTo>
                <a:lnTo>
                  <a:pt x="363000" y="134198"/>
                </a:lnTo>
                <a:lnTo>
                  <a:pt x="365775" y="127555"/>
                </a:lnTo>
                <a:lnTo>
                  <a:pt x="368578" y="121221"/>
                </a:lnTo>
                <a:lnTo>
                  <a:pt x="374232" y="109103"/>
                </a:lnTo>
                <a:lnTo>
                  <a:pt x="379919" y="97367"/>
                </a:lnTo>
                <a:lnTo>
                  <a:pt x="381817" y="91571"/>
                </a:lnTo>
                <a:lnTo>
                  <a:pt x="383082" y="85801"/>
                </a:lnTo>
                <a:lnTo>
                  <a:pt x="383926" y="80050"/>
                </a:lnTo>
                <a:lnTo>
                  <a:pt x="384488" y="75263"/>
                </a:lnTo>
                <a:lnTo>
                  <a:pt x="385113" y="67405"/>
                </a:lnTo>
                <a:lnTo>
                  <a:pt x="385390" y="60737"/>
                </a:lnTo>
                <a:lnTo>
                  <a:pt x="385547" y="51628"/>
                </a:lnTo>
                <a:lnTo>
                  <a:pt x="385612" y="29656"/>
                </a:lnTo>
                <a:lnTo>
                  <a:pt x="385612" y="54339"/>
                </a:lnTo>
                <a:lnTo>
                  <a:pt x="383073" y="62550"/>
                </a:lnTo>
                <a:lnTo>
                  <a:pt x="381062" y="67407"/>
                </a:lnTo>
                <a:lnTo>
                  <a:pt x="378769" y="72550"/>
                </a:lnTo>
                <a:lnTo>
                  <a:pt x="373681" y="83344"/>
                </a:lnTo>
                <a:lnTo>
                  <a:pt x="371943" y="88889"/>
                </a:lnTo>
                <a:lnTo>
                  <a:pt x="370784" y="94491"/>
                </a:lnTo>
                <a:lnTo>
                  <a:pt x="370012" y="100131"/>
                </a:lnTo>
                <a:lnTo>
                  <a:pt x="369497" y="105795"/>
                </a:lnTo>
                <a:lnTo>
                  <a:pt x="369154" y="111477"/>
                </a:lnTo>
                <a:lnTo>
                  <a:pt x="368772" y="122870"/>
                </a:lnTo>
                <a:lnTo>
                  <a:pt x="368528" y="148246"/>
                </a:lnTo>
                <a:lnTo>
                  <a:pt x="368479" y="175942"/>
                </a:lnTo>
                <a:lnTo>
                  <a:pt x="369428" y="181101"/>
                </a:lnTo>
                <a:lnTo>
                  <a:pt x="373022" y="189374"/>
                </a:lnTo>
                <a:lnTo>
                  <a:pt x="375254" y="196226"/>
                </a:lnTo>
                <a:lnTo>
                  <a:pt x="375850" y="199386"/>
                </a:lnTo>
                <a:lnTo>
                  <a:pt x="379051" y="205438"/>
                </a:lnTo>
                <a:lnTo>
                  <a:pt x="383649" y="211303"/>
                </a:lnTo>
                <a:lnTo>
                  <a:pt x="388867" y="217084"/>
                </a:lnTo>
                <a:lnTo>
                  <a:pt x="390640" y="219960"/>
                </a:lnTo>
                <a:lnTo>
                  <a:pt x="392610" y="225694"/>
                </a:lnTo>
                <a:lnTo>
                  <a:pt x="395040" y="227605"/>
                </a:lnTo>
                <a:lnTo>
                  <a:pt x="398565" y="228878"/>
                </a:lnTo>
                <a:lnTo>
                  <a:pt x="402820" y="229727"/>
                </a:lnTo>
                <a:lnTo>
                  <a:pt x="410088" y="233210"/>
                </a:lnTo>
                <a:lnTo>
                  <a:pt x="413359" y="235473"/>
                </a:lnTo>
                <a:lnTo>
                  <a:pt x="416493" y="236029"/>
                </a:lnTo>
                <a:lnTo>
                  <a:pt x="419534" y="235446"/>
                </a:lnTo>
                <a:lnTo>
                  <a:pt x="425454" y="233212"/>
                </a:lnTo>
                <a:lnTo>
                  <a:pt x="437015" y="231778"/>
                </a:lnTo>
                <a:lnTo>
                  <a:pt x="439883" y="231660"/>
                </a:lnTo>
                <a:lnTo>
                  <a:pt x="442748" y="230629"/>
                </a:lnTo>
                <a:lnTo>
                  <a:pt x="448471" y="226944"/>
                </a:lnTo>
                <a:lnTo>
                  <a:pt x="457048" y="219514"/>
                </a:lnTo>
                <a:lnTo>
                  <a:pt x="462764" y="214066"/>
                </a:lnTo>
                <a:lnTo>
                  <a:pt x="471337" y="2057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1"/>
          <p:cNvSpPr/>
          <p:nvPr/>
        </p:nvSpPr>
        <p:spPr>
          <a:xfrm>
            <a:off x="2986087" y="737280"/>
            <a:ext cx="317139" cy="201719"/>
          </a:xfrm>
          <a:custGeom>
            <a:avLst/>
            <a:gdLst/>
            <a:ahLst/>
            <a:cxnLst/>
            <a:rect l="0" t="0" r="0" b="0"/>
            <a:pathLst>
              <a:path w="317139" h="201719">
                <a:moveTo>
                  <a:pt x="0" y="17100"/>
                </a:moveTo>
                <a:lnTo>
                  <a:pt x="4551" y="17100"/>
                </a:lnTo>
                <a:lnTo>
                  <a:pt x="5891" y="16147"/>
                </a:lnTo>
                <a:lnTo>
                  <a:pt x="6785" y="14560"/>
                </a:lnTo>
                <a:lnTo>
                  <a:pt x="8219" y="9719"/>
                </a:lnTo>
                <a:lnTo>
                  <a:pt x="9290" y="9321"/>
                </a:lnTo>
                <a:lnTo>
                  <a:pt x="13019" y="8880"/>
                </a:lnTo>
                <a:lnTo>
                  <a:pt x="14394" y="7810"/>
                </a:lnTo>
                <a:lnTo>
                  <a:pt x="15311" y="6144"/>
                </a:lnTo>
                <a:lnTo>
                  <a:pt x="15922" y="4081"/>
                </a:lnTo>
                <a:lnTo>
                  <a:pt x="16330" y="3658"/>
                </a:lnTo>
                <a:lnTo>
                  <a:pt x="16602" y="4328"/>
                </a:lnTo>
                <a:lnTo>
                  <a:pt x="17038" y="7698"/>
                </a:lnTo>
                <a:lnTo>
                  <a:pt x="21664" y="12832"/>
                </a:lnTo>
                <a:lnTo>
                  <a:pt x="23015" y="15207"/>
                </a:lnTo>
                <a:lnTo>
                  <a:pt x="24517" y="20386"/>
                </a:lnTo>
                <a:lnTo>
                  <a:pt x="25184" y="25863"/>
                </a:lnTo>
                <a:lnTo>
                  <a:pt x="25362" y="28657"/>
                </a:lnTo>
                <a:lnTo>
                  <a:pt x="25559" y="36841"/>
                </a:lnTo>
                <a:lnTo>
                  <a:pt x="25686" y="57617"/>
                </a:lnTo>
                <a:lnTo>
                  <a:pt x="24744" y="63161"/>
                </a:lnTo>
                <a:lnTo>
                  <a:pt x="23164" y="68762"/>
                </a:lnTo>
                <a:lnTo>
                  <a:pt x="21158" y="74401"/>
                </a:lnTo>
                <a:lnTo>
                  <a:pt x="19820" y="80066"/>
                </a:lnTo>
                <a:lnTo>
                  <a:pt x="18928" y="85747"/>
                </a:lnTo>
                <a:lnTo>
                  <a:pt x="18334" y="91440"/>
                </a:lnTo>
                <a:lnTo>
                  <a:pt x="17937" y="97140"/>
                </a:lnTo>
                <a:lnTo>
                  <a:pt x="17673" y="102845"/>
                </a:lnTo>
                <a:lnTo>
                  <a:pt x="17497" y="108553"/>
                </a:lnTo>
                <a:lnTo>
                  <a:pt x="16427" y="114263"/>
                </a:lnTo>
                <a:lnTo>
                  <a:pt x="14762" y="119976"/>
                </a:lnTo>
                <a:lnTo>
                  <a:pt x="12698" y="125689"/>
                </a:lnTo>
                <a:lnTo>
                  <a:pt x="11323" y="130450"/>
                </a:lnTo>
                <a:lnTo>
                  <a:pt x="10406" y="134576"/>
                </a:lnTo>
                <a:lnTo>
                  <a:pt x="9795" y="138280"/>
                </a:lnTo>
                <a:lnTo>
                  <a:pt x="9388" y="142654"/>
                </a:lnTo>
                <a:lnTo>
                  <a:pt x="9116" y="147475"/>
                </a:lnTo>
                <a:lnTo>
                  <a:pt x="8680" y="159798"/>
                </a:lnTo>
                <a:lnTo>
                  <a:pt x="8582" y="169947"/>
                </a:lnTo>
                <a:lnTo>
                  <a:pt x="9531" y="170433"/>
                </a:lnTo>
                <a:lnTo>
                  <a:pt x="15954" y="171277"/>
                </a:lnTo>
                <a:lnTo>
                  <a:pt x="16351" y="170367"/>
                </a:lnTo>
                <a:lnTo>
                  <a:pt x="16910" y="164535"/>
                </a:lnTo>
                <a:lnTo>
                  <a:pt x="17041" y="159462"/>
                </a:lnTo>
                <a:lnTo>
                  <a:pt x="17142" y="126863"/>
                </a:lnTo>
                <a:lnTo>
                  <a:pt x="18096" y="122660"/>
                </a:lnTo>
                <a:lnTo>
                  <a:pt x="19684" y="117953"/>
                </a:lnTo>
                <a:lnTo>
                  <a:pt x="21695" y="112910"/>
                </a:lnTo>
                <a:lnTo>
                  <a:pt x="23036" y="107643"/>
                </a:lnTo>
                <a:lnTo>
                  <a:pt x="23930" y="102227"/>
                </a:lnTo>
                <a:lnTo>
                  <a:pt x="24526" y="96711"/>
                </a:lnTo>
                <a:lnTo>
                  <a:pt x="25876" y="91129"/>
                </a:lnTo>
                <a:lnTo>
                  <a:pt x="27728" y="85503"/>
                </a:lnTo>
                <a:lnTo>
                  <a:pt x="29915" y="79846"/>
                </a:lnTo>
                <a:lnTo>
                  <a:pt x="31373" y="74171"/>
                </a:lnTo>
                <a:lnTo>
                  <a:pt x="32346" y="68482"/>
                </a:lnTo>
                <a:lnTo>
                  <a:pt x="32994" y="62785"/>
                </a:lnTo>
                <a:lnTo>
                  <a:pt x="34378" y="57081"/>
                </a:lnTo>
                <a:lnTo>
                  <a:pt x="36254" y="51374"/>
                </a:lnTo>
                <a:lnTo>
                  <a:pt x="38457" y="45664"/>
                </a:lnTo>
                <a:lnTo>
                  <a:pt x="40878" y="40905"/>
                </a:lnTo>
                <a:lnTo>
                  <a:pt x="43444" y="36780"/>
                </a:lnTo>
                <a:lnTo>
                  <a:pt x="46108" y="33077"/>
                </a:lnTo>
                <a:lnTo>
                  <a:pt x="48836" y="29656"/>
                </a:lnTo>
                <a:lnTo>
                  <a:pt x="51607" y="26423"/>
                </a:lnTo>
                <a:lnTo>
                  <a:pt x="57227" y="20291"/>
                </a:lnTo>
                <a:lnTo>
                  <a:pt x="65745" y="11483"/>
                </a:lnTo>
                <a:lnTo>
                  <a:pt x="71448" y="5713"/>
                </a:lnTo>
                <a:lnTo>
                  <a:pt x="74302" y="3794"/>
                </a:lnTo>
                <a:lnTo>
                  <a:pt x="80013" y="1661"/>
                </a:lnTo>
                <a:lnTo>
                  <a:pt x="88583" y="460"/>
                </a:lnTo>
                <a:lnTo>
                  <a:pt x="91441" y="1244"/>
                </a:lnTo>
                <a:lnTo>
                  <a:pt x="97155" y="4655"/>
                </a:lnTo>
                <a:lnTo>
                  <a:pt x="102870" y="9346"/>
                </a:lnTo>
                <a:lnTo>
                  <a:pt x="105727" y="11931"/>
                </a:lnTo>
                <a:lnTo>
                  <a:pt x="108585" y="13654"/>
                </a:lnTo>
                <a:lnTo>
                  <a:pt x="114300" y="15568"/>
                </a:lnTo>
                <a:lnTo>
                  <a:pt x="117157" y="17983"/>
                </a:lnTo>
                <a:lnTo>
                  <a:pt x="120015" y="21499"/>
                </a:lnTo>
                <a:lnTo>
                  <a:pt x="122873" y="25747"/>
                </a:lnTo>
                <a:lnTo>
                  <a:pt x="125730" y="30485"/>
                </a:lnTo>
                <a:lnTo>
                  <a:pt x="128588" y="35548"/>
                </a:lnTo>
                <a:lnTo>
                  <a:pt x="131445" y="40829"/>
                </a:lnTo>
                <a:lnTo>
                  <a:pt x="133350" y="46254"/>
                </a:lnTo>
                <a:lnTo>
                  <a:pt x="134620" y="51776"/>
                </a:lnTo>
                <a:lnTo>
                  <a:pt x="135467" y="57362"/>
                </a:lnTo>
                <a:lnTo>
                  <a:pt x="136031" y="62991"/>
                </a:lnTo>
                <a:lnTo>
                  <a:pt x="136408" y="68649"/>
                </a:lnTo>
                <a:lnTo>
                  <a:pt x="136658" y="74326"/>
                </a:lnTo>
                <a:lnTo>
                  <a:pt x="136937" y="85713"/>
                </a:lnTo>
                <a:lnTo>
                  <a:pt x="137160" y="171277"/>
                </a:lnTo>
                <a:lnTo>
                  <a:pt x="137160" y="151250"/>
                </a:lnTo>
                <a:lnTo>
                  <a:pt x="138113" y="147491"/>
                </a:lnTo>
                <a:lnTo>
                  <a:pt x="139700" y="143079"/>
                </a:lnTo>
                <a:lnTo>
                  <a:pt x="141711" y="138234"/>
                </a:lnTo>
                <a:lnTo>
                  <a:pt x="143051" y="133098"/>
                </a:lnTo>
                <a:lnTo>
                  <a:pt x="143945" y="127769"/>
                </a:lnTo>
                <a:lnTo>
                  <a:pt x="144541" y="122312"/>
                </a:lnTo>
                <a:lnTo>
                  <a:pt x="145891" y="116769"/>
                </a:lnTo>
                <a:lnTo>
                  <a:pt x="147743" y="111168"/>
                </a:lnTo>
                <a:lnTo>
                  <a:pt x="149930" y="105529"/>
                </a:lnTo>
                <a:lnTo>
                  <a:pt x="152341" y="99865"/>
                </a:lnTo>
                <a:lnTo>
                  <a:pt x="157560" y="88492"/>
                </a:lnTo>
                <a:lnTo>
                  <a:pt x="168671" y="65668"/>
                </a:lnTo>
                <a:lnTo>
                  <a:pt x="174343" y="54243"/>
                </a:lnTo>
                <a:lnTo>
                  <a:pt x="178141" y="48529"/>
                </a:lnTo>
                <a:lnTo>
                  <a:pt x="182578" y="42815"/>
                </a:lnTo>
                <a:lnTo>
                  <a:pt x="187441" y="37101"/>
                </a:lnTo>
                <a:lnTo>
                  <a:pt x="192588" y="32339"/>
                </a:lnTo>
                <a:lnTo>
                  <a:pt x="197925" y="28211"/>
                </a:lnTo>
                <a:lnTo>
                  <a:pt x="203387" y="24507"/>
                </a:lnTo>
                <a:lnTo>
                  <a:pt x="207981" y="21086"/>
                </a:lnTo>
                <a:lnTo>
                  <a:pt x="211997" y="17852"/>
                </a:lnTo>
                <a:lnTo>
                  <a:pt x="219951" y="11719"/>
                </a:lnTo>
                <a:lnTo>
                  <a:pt x="229836" y="5818"/>
                </a:lnTo>
                <a:lnTo>
                  <a:pt x="235139" y="3864"/>
                </a:lnTo>
                <a:lnTo>
                  <a:pt x="240579" y="2561"/>
                </a:lnTo>
                <a:lnTo>
                  <a:pt x="246111" y="1692"/>
                </a:lnTo>
                <a:lnTo>
                  <a:pt x="254798" y="727"/>
                </a:lnTo>
                <a:lnTo>
                  <a:pt x="262786" y="298"/>
                </a:lnTo>
                <a:lnTo>
                  <a:pt x="277041" y="56"/>
                </a:lnTo>
                <a:lnTo>
                  <a:pt x="284419" y="0"/>
                </a:lnTo>
                <a:lnTo>
                  <a:pt x="287720" y="937"/>
                </a:lnTo>
                <a:lnTo>
                  <a:pt x="293928" y="4519"/>
                </a:lnTo>
                <a:lnTo>
                  <a:pt x="296917" y="7760"/>
                </a:lnTo>
                <a:lnTo>
                  <a:pt x="299862" y="11826"/>
                </a:lnTo>
                <a:lnTo>
                  <a:pt x="302778" y="16441"/>
                </a:lnTo>
                <a:lnTo>
                  <a:pt x="305675" y="21423"/>
                </a:lnTo>
                <a:lnTo>
                  <a:pt x="308558" y="26649"/>
                </a:lnTo>
                <a:lnTo>
                  <a:pt x="311433" y="32039"/>
                </a:lnTo>
                <a:lnTo>
                  <a:pt x="313349" y="37536"/>
                </a:lnTo>
                <a:lnTo>
                  <a:pt x="314627" y="43107"/>
                </a:lnTo>
                <a:lnTo>
                  <a:pt x="315479" y="48725"/>
                </a:lnTo>
                <a:lnTo>
                  <a:pt x="316047" y="54376"/>
                </a:lnTo>
                <a:lnTo>
                  <a:pt x="316425" y="60048"/>
                </a:lnTo>
                <a:lnTo>
                  <a:pt x="316678" y="65734"/>
                </a:lnTo>
                <a:lnTo>
                  <a:pt x="316958" y="79672"/>
                </a:lnTo>
                <a:lnTo>
                  <a:pt x="317138" y="107353"/>
                </a:lnTo>
                <a:lnTo>
                  <a:pt x="316200" y="113464"/>
                </a:lnTo>
                <a:lnTo>
                  <a:pt x="314623" y="119442"/>
                </a:lnTo>
                <a:lnTo>
                  <a:pt x="312619" y="125333"/>
                </a:lnTo>
                <a:lnTo>
                  <a:pt x="311282" y="131165"/>
                </a:lnTo>
                <a:lnTo>
                  <a:pt x="310392" y="136958"/>
                </a:lnTo>
                <a:lnTo>
                  <a:pt x="309798" y="142725"/>
                </a:lnTo>
                <a:lnTo>
                  <a:pt x="308449" y="148475"/>
                </a:lnTo>
                <a:lnTo>
                  <a:pt x="306598" y="154213"/>
                </a:lnTo>
                <a:lnTo>
                  <a:pt x="304411" y="159944"/>
                </a:lnTo>
                <a:lnTo>
                  <a:pt x="302953" y="164716"/>
                </a:lnTo>
                <a:lnTo>
                  <a:pt x="301982" y="168851"/>
                </a:lnTo>
                <a:lnTo>
                  <a:pt x="301334" y="172560"/>
                </a:lnTo>
                <a:lnTo>
                  <a:pt x="300901" y="175985"/>
                </a:lnTo>
                <a:lnTo>
                  <a:pt x="300613" y="179220"/>
                </a:lnTo>
                <a:lnTo>
                  <a:pt x="300294" y="185356"/>
                </a:lnTo>
                <a:lnTo>
                  <a:pt x="300071" y="195384"/>
                </a:lnTo>
                <a:lnTo>
                  <a:pt x="300044" y="201718"/>
                </a:lnTo>
                <a:lnTo>
                  <a:pt x="300038" y="1885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2"/>
          <p:cNvSpPr/>
          <p:nvPr/>
        </p:nvSpPr>
        <p:spPr>
          <a:xfrm>
            <a:off x="3286125" y="925830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3"/>
          <p:cNvSpPr/>
          <p:nvPr/>
        </p:nvSpPr>
        <p:spPr>
          <a:xfrm>
            <a:off x="3346132" y="728812"/>
            <a:ext cx="375986" cy="214164"/>
          </a:xfrm>
          <a:custGeom>
            <a:avLst/>
            <a:gdLst/>
            <a:ahLst/>
            <a:cxnLst/>
            <a:rect l="0" t="0" r="0" b="0"/>
            <a:pathLst>
              <a:path w="375986" h="214164">
                <a:moveTo>
                  <a:pt x="0" y="34140"/>
                </a:moveTo>
                <a:lnTo>
                  <a:pt x="14762" y="26759"/>
                </a:lnTo>
                <a:lnTo>
                  <a:pt x="20989" y="21370"/>
                </a:lnTo>
                <a:lnTo>
                  <a:pt x="24316" y="18291"/>
                </a:lnTo>
                <a:lnTo>
                  <a:pt x="27635" y="17571"/>
                </a:lnTo>
                <a:lnTo>
                  <a:pt x="38451" y="17029"/>
                </a:lnTo>
                <a:lnTo>
                  <a:pt x="39922" y="17970"/>
                </a:lnTo>
                <a:lnTo>
                  <a:pt x="40902" y="19550"/>
                </a:lnTo>
                <a:lnTo>
                  <a:pt x="42944" y="24798"/>
                </a:lnTo>
                <a:lnTo>
                  <a:pt x="47026" y="33481"/>
                </a:lnTo>
                <a:lnTo>
                  <a:pt x="48496" y="37510"/>
                </a:lnTo>
                <a:lnTo>
                  <a:pt x="49475" y="41149"/>
                </a:lnTo>
                <a:lnTo>
                  <a:pt x="50129" y="44528"/>
                </a:lnTo>
                <a:lnTo>
                  <a:pt x="50564" y="48685"/>
                </a:lnTo>
                <a:lnTo>
                  <a:pt x="50854" y="53362"/>
                </a:lnTo>
                <a:lnTo>
                  <a:pt x="51048" y="58385"/>
                </a:lnTo>
                <a:lnTo>
                  <a:pt x="50225" y="63638"/>
                </a:lnTo>
                <a:lnTo>
                  <a:pt x="48723" y="69045"/>
                </a:lnTo>
                <a:lnTo>
                  <a:pt x="46770" y="74555"/>
                </a:lnTo>
                <a:lnTo>
                  <a:pt x="45467" y="81086"/>
                </a:lnTo>
                <a:lnTo>
                  <a:pt x="44599" y="88297"/>
                </a:lnTo>
                <a:lnTo>
                  <a:pt x="44020" y="95962"/>
                </a:lnTo>
                <a:lnTo>
                  <a:pt x="43634" y="102977"/>
                </a:lnTo>
                <a:lnTo>
                  <a:pt x="43206" y="115852"/>
                </a:lnTo>
                <a:lnTo>
                  <a:pt x="42964" y="133810"/>
                </a:lnTo>
                <a:lnTo>
                  <a:pt x="41978" y="138687"/>
                </a:lnTo>
                <a:lnTo>
                  <a:pt x="40368" y="142890"/>
                </a:lnTo>
                <a:lnTo>
                  <a:pt x="38342" y="146645"/>
                </a:lnTo>
                <a:lnTo>
                  <a:pt x="36991" y="151053"/>
                </a:lnTo>
                <a:lnTo>
                  <a:pt x="36091" y="155897"/>
                </a:lnTo>
                <a:lnTo>
                  <a:pt x="35491" y="161032"/>
                </a:lnTo>
                <a:lnTo>
                  <a:pt x="35090" y="165407"/>
                </a:lnTo>
                <a:lnTo>
                  <a:pt x="34824" y="169276"/>
                </a:lnTo>
                <a:lnTo>
                  <a:pt x="34646" y="172808"/>
                </a:lnTo>
                <a:lnTo>
                  <a:pt x="34448" y="179273"/>
                </a:lnTo>
                <a:lnTo>
                  <a:pt x="34291" y="188398"/>
                </a:lnTo>
                <a:lnTo>
                  <a:pt x="34290" y="183880"/>
                </a:lnTo>
                <a:lnTo>
                  <a:pt x="35243" y="181592"/>
                </a:lnTo>
                <a:lnTo>
                  <a:pt x="38841" y="176509"/>
                </a:lnTo>
                <a:lnTo>
                  <a:pt x="40181" y="173820"/>
                </a:lnTo>
                <a:lnTo>
                  <a:pt x="41671" y="168293"/>
                </a:lnTo>
                <a:lnTo>
                  <a:pt x="43021" y="164533"/>
                </a:lnTo>
                <a:lnTo>
                  <a:pt x="44873" y="160121"/>
                </a:lnTo>
                <a:lnTo>
                  <a:pt x="47060" y="155275"/>
                </a:lnTo>
                <a:lnTo>
                  <a:pt x="52031" y="144810"/>
                </a:lnTo>
                <a:lnTo>
                  <a:pt x="54690" y="139353"/>
                </a:lnTo>
                <a:lnTo>
                  <a:pt x="56463" y="133809"/>
                </a:lnTo>
                <a:lnTo>
                  <a:pt x="57644" y="128209"/>
                </a:lnTo>
                <a:lnTo>
                  <a:pt x="58432" y="122570"/>
                </a:lnTo>
                <a:lnTo>
                  <a:pt x="59910" y="115953"/>
                </a:lnTo>
                <a:lnTo>
                  <a:pt x="61847" y="108685"/>
                </a:lnTo>
                <a:lnTo>
                  <a:pt x="64092" y="100982"/>
                </a:lnTo>
                <a:lnTo>
                  <a:pt x="66540" y="93941"/>
                </a:lnTo>
                <a:lnTo>
                  <a:pt x="69125" y="87342"/>
                </a:lnTo>
                <a:lnTo>
                  <a:pt x="71801" y="81038"/>
                </a:lnTo>
                <a:lnTo>
                  <a:pt x="77314" y="68954"/>
                </a:lnTo>
                <a:lnTo>
                  <a:pt x="88614" y="45673"/>
                </a:lnTo>
                <a:lnTo>
                  <a:pt x="91461" y="40876"/>
                </a:lnTo>
                <a:lnTo>
                  <a:pt x="94312" y="36726"/>
                </a:lnTo>
                <a:lnTo>
                  <a:pt x="97165" y="33007"/>
                </a:lnTo>
                <a:lnTo>
                  <a:pt x="105415" y="26334"/>
                </a:lnTo>
                <a:lnTo>
                  <a:pt x="114478" y="20193"/>
                </a:lnTo>
                <a:lnTo>
                  <a:pt x="121682" y="14289"/>
                </a:lnTo>
                <a:lnTo>
                  <a:pt x="130598" y="8490"/>
                </a:lnTo>
                <a:lnTo>
                  <a:pt x="139959" y="3690"/>
                </a:lnTo>
                <a:lnTo>
                  <a:pt x="147294" y="1557"/>
                </a:lnTo>
                <a:lnTo>
                  <a:pt x="156779" y="356"/>
                </a:lnTo>
                <a:lnTo>
                  <a:pt x="165621" y="0"/>
                </a:lnTo>
                <a:lnTo>
                  <a:pt x="168517" y="902"/>
                </a:lnTo>
                <a:lnTo>
                  <a:pt x="174274" y="4445"/>
                </a:lnTo>
                <a:lnTo>
                  <a:pt x="177143" y="7676"/>
                </a:lnTo>
                <a:lnTo>
                  <a:pt x="180007" y="11735"/>
                </a:lnTo>
                <a:lnTo>
                  <a:pt x="182870" y="16346"/>
                </a:lnTo>
                <a:lnTo>
                  <a:pt x="185731" y="20372"/>
                </a:lnTo>
                <a:lnTo>
                  <a:pt x="188591" y="24009"/>
                </a:lnTo>
                <a:lnTo>
                  <a:pt x="191450" y="27386"/>
                </a:lnTo>
                <a:lnTo>
                  <a:pt x="193356" y="31542"/>
                </a:lnTo>
                <a:lnTo>
                  <a:pt x="194626" y="36218"/>
                </a:lnTo>
                <a:lnTo>
                  <a:pt x="195473" y="41240"/>
                </a:lnTo>
                <a:lnTo>
                  <a:pt x="196038" y="46494"/>
                </a:lnTo>
                <a:lnTo>
                  <a:pt x="196414" y="51901"/>
                </a:lnTo>
                <a:lnTo>
                  <a:pt x="196666" y="57411"/>
                </a:lnTo>
                <a:lnTo>
                  <a:pt x="196945" y="71152"/>
                </a:lnTo>
                <a:lnTo>
                  <a:pt x="197166" y="151268"/>
                </a:lnTo>
                <a:lnTo>
                  <a:pt x="196214" y="156040"/>
                </a:lnTo>
                <a:lnTo>
                  <a:pt x="194627" y="160174"/>
                </a:lnTo>
                <a:lnTo>
                  <a:pt x="192617" y="163883"/>
                </a:lnTo>
                <a:lnTo>
                  <a:pt x="190382" y="170543"/>
                </a:lnTo>
                <a:lnTo>
                  <a:pt x="189786" y="173653"/>
                </a:lnTo>
                <a:lnTo>
                  <a:pt x="186585" y="179648"/>
                </a:lnTo>
                <a:lnTo>
                  <a:pt x="180136" y="188292"/>
                </a:lnTo>
                <a:lnTo>
                  <a:pt x="180057" y="183849"/>
                </a:lnTo>
                <a:lnTo>
                  <a:pt x="180998" y="181571"/>
                </a:lnTo>
                <a:lnTo>
                  <a:pt x="184583" y="176500"/>
                </a:lnTo>
                <a:lnTo>
                  <a:pt x="185921" y="173814"/>
                </a:lnTo>
                <a:lnTo>
                  <a:pt x="187407" y="168290"/>
                </a:lnTo>
                <a:lnTo>
                  <a:pt x="187803" y="164531"/>
                </a:lnTo>
                <a:lnTo>
                  <a:pt x="188067" y="160120"/>
                </a:lnTo>
                <a:lnTo>
                  <a:pt x="188243" y="155274"/>
                </a:lnTo>
                <a:lnTo>
                  <a:pt x="189313" y="150139"/>
                </a:lnTo>
                <a:lnTo>
                  <a:pt x="190978" y="144810"/>
                </a:lnTo>
                <a:lnTo>
                  <a:pt x="193041" y="139352"/>
                </a:lnTo>
                <a:lnTo>
                  <a:pt x="194417" y="134762"/>
                </a:lnTo>
                <a:lnTo>
                  <a:pt x="195334" y="130749"/>
                </a:lnTo>
                <a:lnTo>
                  <a:pt x="195945" y="127121"/>
                </a:lnTo>
                <a:lnTo>
                  <a:pt x="196352" y="121845"/>
                </a:lnTo>
                <a:lnTo>
                  <a:pt x="196625" y="115470"/>
                </a:lnTo>
                <a:lnTo>
                  <a:pt x="196806" y="108362"/>
                </a:lnTo>
                <a:lnTo>
                  <a:pt x="197879" y="101719"/>
                </a:lnTo>
                <a:lnTo>
                  <a:pt x="199546" y="95385"/>
                </a:lnTo>
                <a:lnTo>
                  <a:pt x="201611" y="89258"/>
                </a:lnTo>
                <a:lnTo>
                  <a:pt x="203940" y="83268"/>
                </a:lnTo>
                <a:lnTo>
                  <a:pt x="206445" y="77369"/>
                </a:lnTo>
                <a:lnTo>
                  <a:pt x="211769" y="65735"/>
                </a:lnTo>
                <a:lnTo>
                  <a:pt x="217309" y="54215"/>
                </a:lnTo>
                <a:lnTo>
                  <a:pt x="220120" y="49428"/>
                </a:lnTo>
                <a:lnTo>
                  <a:pt x="222947" y="45285"/>
                </a:lnTo>
                <a:lnTo>
                  <a:pt x="225784" y="41570"/>
                </a:lnTo>
                <a:lnTo>
                  <a:pt x="228627" y="37188"/>
                </a:lnTo>
                <a:lnTo>
                  <a:pt x="231476" y="32362"/>
                </a:lnTo>
                <a:lnTo>
                  <a:pt x="234327" y="27240"/>
                </a:lnTo>
                <a:lnTo>
                  <a:pt x="238133" y="22872"/>
                </a:lnTo>
                <a:lnTo>
                  <a:pt x="242576" y="19008"/>
                </a:lnTo>
                <a:lnTo>
                  <a:pt x="247442" y="15480"/>
                </a:lnTo>
                <a:lnTo>
                  <a:pt x="257929" y="11559"/>
                </a:lnTo>
                <a:lnTo>
                  <a:pt x="263393" y="10514"/>
                </a:lnTo>
                <a:lnTo>
                  <a:pt x="272004" y="6812"/>
                </a:lnTo>
                <a:lnTo>
                  <a:pt x="275633" y="4491"/>
                </a:lnTo>
                <a:lnTo>
                  <a:pt x="284746" y="1913"/>
                </a:lnTo>
                <a:lnTo>
                  <a:pt x="294194" y="767"/>
                </a:lnTo>
                <a:lnTo>
                  <a:pt x="301568" y="257"/>
                </a:lnTo>
                <a:lnTo>
                  <a:pt x="304868" y="1074"/>
                </a:lnTo>
                <a:lnTo>
                  <a:pt x="315015" y="5822"/>
                </a:lnTo>
                <a:lnTo>
                  <a:pt x="324474" y="7267"/>
                </a:lnTo>
                <a:lnTo>
                  <a:pt x="327759" y="8604"/>
                </a:lnTo>
                <a:lnTo>
                  <a:pt x="329949" y="10449"/>
                </a:lnTo>
                <a:lnTo>
                  <a:pt x="334286" y="15991"/>
                </a:lnTo>
                <a:lnTo>
                  <a:pt x="338110" y="20135"/>
                </a:lnTo>
                <a:lnTo>
                  <a:pt x="342564" y="24804"/>
                </a:lnTo>
                <a:lnTo>
                  <a:pt x="346486" y="29821"/>
                </a:lnTo>
                <a:lnTo>
                  <a:pt x="350054" y="35071"/>
                </a:lnTo>
                <a:lnTo>
                  <a:pt x="353384" y="40475"/>
                </a:lnTo>
                <a:lnTo>
                  <a:pt x="356557" y="45031"/>
                </a:lnTo>
                <a:lnTo>
                  <a:pt x="359625" y="49021"/>
                </a:lnTo>
                <a:lnTo>
                  <a:pt x="362623" y="52633"/>
                </a:lnTo>
                <a:lnTo>
                  <a:pt x="364620" y="57899"/>
                </a:lnTo>
                <a:lnTo>
                  <a:pt x="365953" y="64267"/>
                </a:lnTo>
                <a:lnTo>
                  <a:pt x="366841" y="71369"/>
                </a:lnTo>
                <a:lnTo>
                  <a:pt x="367433" y="78010"/>
                </a:lnTo>
                <a:lnTo>
                  <a:pt x="367828" y="84341"/>
                </a:lnTo>
                <a:lnTo>
                  <a:pt x="368267" y="96457"/>
                </a:lnTo>
                <a:lnTo>
                  <a:pt x="368462" y="108191"/>
                </a:lnTo>
                <a:lnTo>
                  <a:pt x="369466" y="113035"/>
                </a:lnTo>
                <a:lnTo>
                  <a:pt x="371088" y="117217"/>
                </a:lnTo>
                <a:lnTo>
                  <a:pt x="373122" y="120957"/>
                </a:lnTo>
                <a:lnTo>
                  <a:pt x="374478" y="125356"/>
                </a:lnTo>
                <a:lnTo>
                  <a:pt x="375382" y="130193"/>
                </a:lnTo>
                <a:lnTo>
                  <a:pt x="375985" y="135323"/>
                </a:lnTo>
                <a:lnTo>
                  <a:pt x="375434" y="140648"/>
                </a:lnTo>
                <a:lnTo>
                  <a:pt x="374114" y="146103"/>
                </a:lnTo>
                <a:lnTo>
                  <a:pt x="372282" y="151644"/>
                </a:lnTo>
                <a:lnTo>
                  <a:pt x="371060" y="157244"/>
                </a:lnTo>
                <a:lnTo>
                  <a:pt x="370246" y="162882"/>
                </a:lnTo>
                <a:lnTo>
                  <a:pt x="369703" y="168545"/>
                </a:lnTo>
                <a:lnTo>
                  <a:pt x="369341" y="173274"/>
                </a:lnTo>
                <a:lnTo>
                  <a:pt x="369100" y="177378"/>
                </a:lnTo>
                <a:lnTo>
                  <a:pt x="368832" y="184479"/>
                </a:lnTo>
                <a:lnTo>
                  <a:pt x="368681" y="193832"/>
                </a:lnTo>
                <a:lnTo>
                  <a:pt x="368618" y="2141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4"/>
          <p:cNvSpPr/>
          <p:nvPr/>
        </p:nvSpPr>
        <p:spPr>
          <a:xfrm>
            <a:off x="3714912" y="711923"/>
            <a:ext cx="342739" cy="204854"/>
          </a:xfrm>
          <a:custGeom>
            <a:avLst/>
            <a:gdLst/>
            <a:ahLst/>
            <a:cxnLst/>
            <a:rect l="0" t="0" r="0" b="0"/>
            <a:pathLst>
              <a:path w="342739" h="204854">
                <a:moveTo>
                  <a:pt x="179860" y="93892"/>
                </a:moveTo>
                <a:lnTo>
                  <a:pt x="179860" y="89341"/>
                </a:lnTo>
                <a:lnTo>
                  <a:pt x="180813" y="86095"/>
                </a:lnTo>
                <a:lnTo>
                  <a:pt x="182400" y="82026"/>
                </a:lnTo>
                <a:lnTo>
                  <a:pt x="187241" y="70910"/>
                </a:lnTo>
                <a:lnTo>
                  <a:pt x="192630" y="59883"/>
                </a:lnTo>
                <a:lnTo>
                  <a:pt x="195041" y="55979"/>
                </a:lnTo>
                <a:lnTo>
                  <a:pt x="197601" y="52424"/>
                </a:lnTo>
                <a:lnTo>
                  <a:pt x="200260" y="49102"/>
                </a:lnTo>
                <a:lnTo>
                  <a:pt x="203214" y="42870"/>
                </a:lnTo>
                <a:lnTo>
                  <a:pt x="204002" y="39875"/>
                </a:lnTo>
                <a:lnTo>
                  <a:pt x="204527" y="35973"/>
                </a:lnTo>
                <a:lnTo>
                  <a:pt x="204877" y="31467"/>
                </a:lnTo>
                <a:lnTo>
                  <a:pt x="205266" y="22332"/>
                </a:lnTo>
                <a:lnTo>
                  <a:pt x="205439" y="15097"/>
                </a:lnTo>
                <a:lnTo>
                  <a:pt x="204533" y="12787"/>
                </a:lnTo>
                <a:lnTo>
                  <a:pt x="202976" y="11247"/>
                </a:lnTo>
                <a:lnTo>
                  <a:pt x="198706" y="8583"/>
                </a:lnTo>
                <a:lnTo>
                  <a:pt x="193634" y="4224"/>
                </a:lnTo>
                <a:lnTo>
                  <a:pt x="190948" y="2681"/>
                </a:lnTo>
                <a:lnTo>
                  <a:pt x="185423" y="966"/>
                </a:lnTo>
                <a:lnTo>
                  <a:pt x="177252" y="204"/>
                </a:lnTo>
                <a:lnTo>
                  <a:pt x="172407" y="0"/>
                </a:lnTo>
                <a:lnTo>
                  <a:pt x="168223" y="817"/>
                </a:lnTo>
                <a:lnTo>
                  <a:pt x="161036" y="4265"/>
                </a:lnTo>
                <a:lnTo>
                  <a:pt x="152126" y="6433"/>
                </a:lnTo>
                <a:lnTo>
                  <a:pt x="147084" y="7011"/>
                </a:lnTo>
                <a:lnTo>
                  <a:pt x="141816" y="9301"/>
                </a:lnTo>
                <a:lnTo>
                  <a:pt x="136400" y="12733"/>
                </a:lnTo>
                <a:lnTo>
                  <a:pt x="130885" y="16926"/>
                </a:lnTo>
                <a:lnTo>
                  <a:pt x="124350" y="20673"/>
                </a:lnTo>
                <a:lnTo>
                  <a:pt x="117135" y="24124"/>
                </a:lnTo>
                <a:lnTo>
                  <a:pt x="109468" y="27378"/>
                </a:lnTo>
                <a:lnTo>
                  <a:pt x="102453" y="32404"/>
                </a:lnTo>
                <a:lnTo>
                  <a:pt x="95870" y="38612"/>
                </a:lnTo>
                <a:lnTo>
                  <a:pt x="89577" y="45609"/>
                </a:lnTo>
                <a:lnTo>
                  <a:pt x="82524" y="52178"/>
                </a:lnTo>
                <a:lnTo>
                  <a:pt x="74964" y="58463"/>
                </a:lnTo>
                <a:lnTo>
                  <a:pt x="67067" y="64557"/>
                </a:lnTo>
                <a:lnTo>
                  <a:pt x="59897" y="70525"/>
                </a:lnTo>
                <a:lnTo>
                  <a:pt x="53212" y="76409"/>
                </a:lnTo>
                <a:lnTo>
                  <a:pt x="46851" y="82237"/>
                </a:lnTo>
                <a:lnTo>
                  <a:pt x="40705" y="88979"/>
                </a:lnTo>
                <a:lnTo>
                  <a:pt x="34702" y="96332"/>
                </a:lnTo>
                <a:lnTo>
                  <a:pt x="28796" y="104091"/>
                </a:lnTo>
                <a:lnTo>
                  <a:pt x="23905" y="111169"/>
                </a:lnTo>
                <a:lnTo>
                  <a:pt x="19693" y="117792"/>
                </a:lnTo>
                <a:lnTo>
                  <a:pt x="15932" y="124113"/>
                </a:lnTo>
                <a:lnTo>
                  <a:pt x="12472" y="129279"/>
                </a:lnTo>
                <a:lnTo>
                  <a:pt x="9213" y="133676"/>
                </a:lnTo>
                <a:lnTo>
                  <a:pt x="6088" y="137559"/>
                </a:lnTo>
                <a:lnTo>
                  <a:pt x="4004" y="142053"/>
                </a:lnTo>
                <a:lnTo>
                  <a:pt x="2615" y="146954"/>
                </a:lnTo>
                <a:lnTo>
                  <a:pt x="1690" y="152127"/>
                </a:lnTo>
                <a:lnTo>
                  <a:pt x="1072" y="157480"/>
                </a:lnTo>
                <a:lnTo>
                  <a:pt x="660" y="162954"/>
                </a:lnTo>
                <a:lnTo>
                  <a:pt x="203" y="173163"/>
                </a:lnTo>
                <a:lnTo>
                  <a:pt x="0" y="180876"/>
                </a:lnTo>
                <a:lnTo>
                  <a:pt x="899" y="184266"/>
                </a:lnTo>
                <a:lnTo>
                  <a:pt x="4436" y="190573"/>
                </a:lnTo>
                <a:lnTo>
                  <a:pt x="6714" y="192636"/>
                </a:lnTo>
                <a:lnTo>
                  <a:pt x="9184" y="194011"/>
                </a:lnTo>
                <a:lnTo>
                  <a:pt x="11783" y="194928"/>
                </a:lnTo>
                <a:lnTo>
                  <a:pt x="17212" y="198487"/>
                </a:lnTo>
                <a:lnTo>
                  <a:pt x="19993" y="200769"/>
                </a:lnTo>
                <a:lnTo>
                  <a:pt x="23752" y="202291"/>
                </a:lnTo>
                <a:lnTo>
                  <a:pt x="33008" y="203981"/>
                </a:lnTo>
                <a:lnTo>
                  <a:pt x="37191" y="203480"/>
                </a:lnTo>
                <a:lnTo>
                  <a:pt x="40933" y="202193"/>
                </a:lnTo>
                <a:lnTo>
                  <a:pt x="44379" y="200382"/>
                </a:lnTo>
                <a:lnTo>
                  <a:pt x="53289" y="198371"/>
                </a:lnTo>
                <a:lnTo>
                  <a:pt x="63599" y="196524"/>
                </a:lnTo>
                <a:lnTo>
                  <a:pt x="69015" y="194698"/>
                </a:lnTo>
                <a:lnTo>
                  <a:pt x="79161" y="190130"/>
                </a:lnTo>
                <a:lnTo>
                  <a:pt x="91180" y="182202"/>
                </a:lnTo>
                <a:lnTo>
                  <a:pt x="101077" y="176638"/>
                </a:lnTo>
                <a:lnTo>
                  <a:pt x="106383" y="172869"/>
                </a:lnTo>
                <a:lnTo>
                  <a:pt x="111825" y="168450"/>
                </a:lnTo>
                <a:lnTo>
                  <a:pt x="117358" y="163600"/>
                </a:lnTo>
                <a:lnTo>
                  <a:pt x="122952" y="159414"/>
                </a:lnTo>
                <a:lnTo>
                  <a:pt x="128587" y="155671"/>
                </a:lnTo>
                <a:lnTo>
                  <a:pt x="134248" y="152222"/>
                </a:lnTo>
                <a:lnTo>
                  <a:pt x="139927" y="148019"/>
                </a:lnTo>
                <a:lnTo>
                  <a:pt x="145618" y="143311"/>
                </a:lnTo>
                <a:lnTo>
                  <a:pt x="151317" y="138268"/>
                </a:lnTo>
                <a:lnTo>
                  <a:pt x="156069" y="133001"/>
                </a:lnTo>
                <a:lnTo>
                  <a:pt x="160189" y="127584"/>
                </a:lnTo>
                <a:lnTo>
                  <a:pt x="163889" y="122069"/>
                </a:lnTo>
                <a:lnTo>
                  <a:pt x="167307" y="117439"/>
                </a:lnTo>
                <a:lnTo>
                  <a:pt x="170539" y="113400"/>
                </a:lnTo>
                <a:lnTo>
                  <a:pt x="173646" y="109754"/>
                </a:lnTo>
                <a:lnTo>
                  <a:pt x="175717" y="105419"/>
                </a:lnTo>
                <a:lnTo>
                  <a:pt x="177098" y="100624"/>
                </a:lnTo>
                <a:lnTo>
                  <a:pt x="178019" y="95522"/>
                </a:lnTo>
                <a:lnTo>
                  <a:pt x="179585" y="90216"/>
                </a:lnTo>
                <a:lnTo>
                  <a:pt x="181582" y="84774"/>
                </a:lnTo>
                <a:lnTo>
                  <a:pt x="183865" y="79241"/>
                </a:lnTo>
                <a:lnTo>
                  <a:pt x="185388" y="73647"/>
                </a:lnTo>
                <a:lnTo>
                  <a:pt x="186403" y="68013"/>
                </a:lnTo>
                <a:lnTo>
                  <a:pt x="187080" y="62351"/>
                </a:lnTo>
                <a:lnTo>
                  <a:pt x="187530" y="57625"/>
                </a:lnTo>
                <a:lnTo>
                  <a:pt x="187831" y="53521"/>
                </a:lnTo>
                <a:lnTo>
                  <a:pt x="188032" y="49833"/>
                </a:lnTo>
                <a:lnTo>
                  <a:pt x="187213" y="46422"/>
                </a:lnTo>
                <a:lnTo>
                  <a:pt x="183763" y="40091"/>
                </a:lnTo>
                <a:lnTo>
                  <a:pt x="181595" y="34103"/>
                </a:lnTo>
                <a:lnTo>
                  <a:pt x="180631" y="28266"/>
                </a:lnTo>
                <a:lnTo>
                  <a:pt x="180203" y="22497"/>
                </a:lnTo>
                <a:lnTo>
                  <a:pt x="179890" y="17244"/>
                </a:lnTo>
                <a:lnTo>
                  <a:pt x="175318" y="16889"/>
                </a:lnTo>
                <a:lnTo>
                  <a:pt x="173974" y="17791"/>
                </a:lnTo>
                <a:lnTo>
                  <a:pt x="173079" y="19346"/>
                </a:lnTo>
                <a:lnTo>
                  <a:pt x="172084" y="23612"/>
                </a:lnTo>
                <a:lnTo>
                  <a:pt x="171641" y="28684"/>
                </a:lnTo>
                <a:lnTo>
                  <a:pt x="171445" y="34113"/>
                </a:lnTo>
                <a:lnTo>
                  <a:pt x="171319" y="45359"/>
                </a:lnTo>
                <a:lnTo>
                  <a:pt x="171288" y="108223"/>
                </a:lnTo>
                <a:lnTo>
                  <a:pt x="172240" y="113924"/>
                </a:lnTo>
                <a:lnTo>
                  <a:pt x="173828" y="119629"/>
                </a:lnTo>
                <a:lnTo>
                  <a:pt x="175838" y="125337"/>
                </a:lnTo>
                <a:lnTo>
                  <a:pt x="178132" y="130095"/>
                </a:lnTo>
                <a:lnTo>
                  <a:pt x="180613" y="134220"/>
                </a:lnTo>
                <a:lnTo>
                  <a:pt x="183219" y="137922"/>
                </a:lnTo>
                <a:lnTo>
                  <a:pt x="185909" y="142295"/>
                </a:lnTo>
                <a:lnTo>
                  <a:pt x="188655" y="147116"/>
                </a:lnTo>
                <a:lnTo>
                  <a:pt x="191438" y="152234"/>
                </a:lnTo>
                <a:lnTo>
                  <a:pt x="195199" y="156599"/>
                </a:lnTo>
                <a:lnTo>
                  <a:pt x="199611" y="160462"/>
                </a:lnTo>
                <a:lnTo>
                  <a:pt x="204457" y="163989"/>
                </a:lnTo>
                <a:lnTo>
                  <a:pt x="208640" y="168246"/>
                </a:lnTo>
                <a:lnTo>
                  <a:pt x="212382" y="172988"/>
                </a:lnTo>
                <a:lnTo>
                  <a:pt x="215829" y="178055"/>
                </a:lnTo>
                <a:lnTo>
                  <a:pt x="220032" y="181433"/>
                </a:lnTo>
                <a:lnTo>
                  <a:pt x="224739" y="183685"/>
                </a:lnTo>
                <a:lnTo>
                  <a:pt x="234096" y="187140"/>
                </a:lnTo>
                <a:lnTo>
                  <a:pt x="241430" y="191850"/>
                </a:lnTo>
                <a:lnTo>
                  <a:pt x="250405" y="197119"/>
                </a:lnTo>
                <a:lnTo>
                  <a:pt x="259791" y="201683"/>
                </a:lnTo>
                <a:lnTo>
                  <a:pt x="267137" y="203711"/>
                </a:lnTo>
                <a:lnTo>
                  <a:pt x="276118" y="204613"/>
                </a:lnTo>
                <a:lnTo>
                  <a:pt x="281179" y="204853"/>
                </a:lnTo>
                <a:lnTo>
                  <a:pt x="285506" y="204061"/>
                </a:lnTo>
                <a:lnTo>
                  <a:pt x="292854" y="200641"/>
                </a:lnTo>
                <a:lnTo>
                  <a:pt x="299295" y="195946"/>
                </a:lnTo>
                <a:lnTo>
                  <a:pt x="306284" y="190684"/>
                </a:lnTo>
                <a:lnTo>
                  <a:pt x="315741" y="185170"/>
                </a:lnTo>
                <a:lnTo>
                  <a:pt x="323755" y="179545"/>
                </a:lnTo>
                <a:lnTo>
                  <a:pt x="327224" y="176711"/>
                </a:lnTo>
                <a:lnTo>
                  <a:pt x="330490" y="172917"/>
                </a:lnTo>
                <a:lnTo>
                  <a:pt x="333620" y="168483"/>
                </a:lnTo>
                <a:lnTo>
                  <a:pt x="336659" y="163622"/>
                </a:lnTo>
                <a:lnTo>
                  <a:pt x="338686" y="159428"/>
                </a:lnTo>
                <a:lnTo>
                  <a:pt x="340036" y="155680"/>
                </a:lnTo>
                <a:lnTo>
                  <a:pt x="340936" y="152229"/>
                </a:lnTo>
                <a:lnTo>
                  <a:pt x="341537" y="148023"/>
                </a:lnTo>
                <a:lnTo>
                  <a:pt x="341937" y="143314"/>
                </a:lnTo>
                <a:lnTo>
                  <a:pt x="342738" y="128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25"/>
          <p:cNvSpPr/>
          <p:nvPr/>
        </p:nvSpPr>
        <p:spPr>
          <a:xfrm>
            <a:off x="4040504" y="711667"/>
            <a:ext cx="538575" cy="488321"/>
          </a:xfrm>
          <a:custGeom>
            <a:avLst/>
            <a:gdLst/>
            <a:ahLst/>
            <a:cxnLst/>
            <a:rect l="0" t="0" r="0" b="0"/>
            <a:pathLst>
              <a:path w="538575" h="488321">
                <a:moveTo>
                  <a:pt x="0" y="51285"/>
                </a:moveTo>
                <a:lnTo>
                  <a:pt x="0" y="26895"/>
                </a:lnTo>
                <a:lnTo>
                  <a:pt x="953" y="26452"/>
                </a:lnTo>
                <a:lnTo>
                  <a:pt x="7382" y="25684"/>
                </a:lnTo>
                <a:lnTo>
                  <a:pt x="7779" y="26598"/>
                </a:lnTo>
                <a:lnTo>
                  <a:pt x="8503" y="34305"/>
                </a:lnTo>
                <a:lnTo>
                  <a:pt x="8570" y="58811"/>
                </a:lnTo>
                <a:lnTo>
                  <a:pt x="11112" y="69235"/>
                </a:lnTo>
                <a:lnTo>
                  <a:pt x="14464" y="80218"/>
                </a:lnTo>
                <a:lnTo>
                  <a:pt x="15954" y="91449"/>
                </a:lnTo>
                <a:lnTo>
                  <a:pt x="16616" y="102791"/>
                </a:lnTo>
                <a:lnTo>
                  <a:pt x="16910" y="114181"/>
                </a:lnTo>
                <a:lnTo>
                  <a:pt x="17146" y="208299"/>
                </a:lnTo>
                <a:lnTo>
                  <a:pt x="18098" y="211206"/>
                </a:lnTo>
                <a:lnTo>
                  <a:pt x="25687" y="222691"/>
                </a:lnTo>
                <a:lnTo>
                  <a:pt x="25718" y="148290"/>
                </a:lnTo>
                <a:lnTo>
                  <a:pt x="28258" y="134403"/>
                </a:lnTo>
                <a:lnTo>
                  <a:pt x="31609" y="119659"/>
                </a:lnTo>
                <a:lnTo>
                  <a:pt x="33099" y="106756"/>
                </a:lnTo>
                <a:lnTo>
                  <a:pt x="36301" y="94671"/>
                </a:lnTo>
                <a:lnTo>
                  <a:pt x="38488" y="88782"/>
                </a:lnTo>
                <a:lnTo>
                  <a:pt x="45999" y="77158"/>
                </a:lnTo>
                <a:lnTo>
                  <a:pt x="58397" y="62443"/>
                </a:lnTo>
                <a:lnTo>
                  <a:pt x="70643" y="49511"/>
                </a:lnTo>
                <a:lnTo>
                  <a:pt x="80928" y="40019"/>
                </a:lnTo>
                <a:lnTo>
                  <a:pt x="91848" y="32625"/>
                </a:lnTo>
                <a:lnTo>
                  <a:pt x="100512" y="28704"/>
                </a:lnTo>
                <a:lnTo>
                  <a:pt x="113284" y="23957"/>
                </a:lnTo>
                <a:lnTo>
                  <a:pt x="123691" y="20089"/>
                </a:lnTo>
                <a:lnTo>
                  <a:pt x="138356" y="17912"/>
                </a:lnTo>
                <a:lnTo>
                  <a:pt x="154626" y="17049"/>
                </a:lnTo>
                <a:lnTo>
                  <a:pt x="157377" y="17031"/>
                </a:lnTo>
                <a:lnTo>
                  <a:pt x="160163" y="17971"/>
                </a:lnTo>
                <a:lnTo>
                  <a:pt x="165799" y="21556"/>
                </a:lnTo>
                <a:lnTo>
                  <a:pt x="167683" y="23846"/>
                </a:lnTo>
                <a:lnTo>
                  <a:pt x="168939" y="26325"/>
                </a:lnTo>
                <a:lnTo>
                  <a:pt x="169776" y="28930"/>
                </a:lnTo>
                <a:lnTo>
                  <a:pt x="173246" y="34364"/>
                </a:lnTo>
                <a:lnTo>
                  <a:pt x="178684" y="41063"/>
                </a:lnTo>
                <a:lnTo>
                  <a:pt x="179759" y="55122"/>
                </a:lnTo>
                <a:lnTo>
                  <a:pt x="179905" y="61880"/>
                </a:lnTo>
                <a:lnTo>
                  <a:pt x="177431" y="70599"/>
                </a:lnTo>
                <a:lnTo>
                  <a:pt x="174108" y="80824"/>
                </a:lnTo>
                <a:lnTo>
                  <a:pt x="172632" y="91718"/>
                </a:lnTo>
                <a:lnTo>
                  <a:pt x="169435" y="100370"/>
                </a:lnTo>
                <a:lnTo>
                  <a:pt x="167250" y="104011"/>
                </a:lnTo>
                <a:lnTo>
                  <a:pt x="164821" y="113136"/>
                </a:lnTo>
                <a:lnTo>
                  <a:pt x="162789" y="123542"/>
                </a:lnTo>
                <a:lnTo>
                  <a:pt x="158711" y="134517"/>
                </a:lnTo>
                <a:lnTo>
                  <a:pt x="158195" y="139158"/>
                </a:lnTo>
                <a:lnTo>
                  <a:pt x="158804" y="143204"/>
                </a:lnTo>
                <a:lnTo>
                  <a:pt x="160162" y="146855"/>
                </a:lnTo>
                <a:lnTo>
                  <a:pt x="162073" y="161094"/>
                </a:lnTo>
                <a:lnTo>
                  <a:pt x="163294" y="165448"/>
                </a:lnTo>
                <a:lnTo>
                  <a:pt x="170188" y="177785"/>
                </a:lnTo>
                <a:lnTo>
                  <a:pt x="175627" y="183805"/>
                </a:lnTo>
                <a:lnTo>
                  <a:pt x="178045" y="185351"/>
                </a:lnTo>
                <a:lnTo>
                  <a:pt x="183272" y="187070"/>
                </a:lnTo>
                <a:lnTo>
                  <a:pt x="200060" y="188324"/>
                </a:lnTo>
                <a:lnTo>
                  <a:pt x="202906" y="187412"/>
                </a:lnTo>
                <a:lnTo>
                  <a:pt x="221724" y="176503"/>
                </a:lnTo>
                <a:lnTo>
                  <a:pt x="233125" y="168291"/>
                </a:lnTo>
                <a:lnTo>
                  <a:pt x="247086" y="155274"/>
                </a:lnTo>
                <a:lnTo>
                  <a:pt x="258737" y="143903"/>
                </a:lnTo>
                <a:lnTo>
                  <a:pt x="268222" y="129951"/>
                </a:lnTo>
                <a:lnTo>
                  <a:pt x="274150" y="119268"/>
                </a:lnTo>
                <a:lnTo>
                  <a:pt x="282842" y="102543"/>
                </a:lnTo>
                <a:lnTo>
                  <a:pt x="294313" y="79825"/>
                </a:lnTo>
                <a:lnTo>
                  <a:pt x="297494" y="68415"/>
                </a:lnTo>
                <a:lnTo>
                  <a:pt x="298907" y="56993"/>
                </a:lnTo>
                <a:lnTo>
                  <a:pt x="299535" y="45567"/>
                </a:lnTo>
                <a:lnTo>
                  <a:pt x="299889" y="32975"/>
                </a:lnTo>
                <a:lnTo>
                  <a:pt x="300038" y="988"/>
                </a:lnTo>
                <a:lnTo>
                  <a:pt x="300038" y="0"/>
                </a:lnTo>
                <a:lnTo>
                  <a:pt x="300038" y="65725"/>
                </a:lnTo>
                <a:lnTo>
                  <a:pt x="302578" y="77070"/>
                </a:lnTo>
                <a:lnTo>
                  <a:pt x="311970" y="104427"/>
                </a:lnTo>
                <a:lnTo>
                  <a:pt x="328657" y="154305"/>
                </a:lnTo>
                <a:lnTo>
                  <a:pt x="331500" y="163780"/>
                </a:lnTo>
                <a:lnTo>
                  <a:pt x="337198" y="184468"/>
                </a:lnTo>
                <a:lnTo>
                  <a:pt x="339099" y="194366"/>
                </a:lnTo>
                <a:lnTo>
                  <a:pt x="340366" y="203822"/>
                </a:lnTo>
                <a:lnTo>
                  <a:pt x="341211" y="212984"/>
                </a:lnTo>
                <a:lnTo>
                  <a:pt x="342727" y="222902"/>
                </a:lnTo>
                <a:lnTo>
                  <a:pt x="344690" y="233324"/>
                </a:lnTo>
                <a:lnTo>
                  <a:pt x="346951" y="244082"/>
                </a:lnTo>
                <a:lnTo>
                  <a:pt x="347506" y="254111"/>
                </a:lnTo>
                <a:lnTo>
                  <a:pt x="346923" y="263655"/>
                </a:lnTo>
                <a:lnTo>
                  <a:pt x="345582" y="272875"/>
                </a:lnTo>
                <a:lnTo>
                  <a:pt x="343736" y="282832"/>
                </a:lnTo>
                <a:lnTo>
                  <a:pt x="339144" y="304055"/>
                </a:lnTo>
                <a:lnTo>
                  <a:pt x="336586" y="314096"/>
                </a:lnTo>
                <a:lnTo>
                  <a:pt x="333929" y="323647"/>
                </a:lnTo>
                <a:lnTo>
                  <a:pt x="331204" y="332872"/>
                </a:lnTo>
                <a:lnTo>
                  <a:pt x="325637" y="353282"/>
                </a:lnTo>
                <a:lnTo>
                  <a:pt x="322819" y="364059"/>
                </a:lnTo>
                <a:lnTo>
                  <a:pt x="319036" y="374101"/>
                </a:lnTo>
                <a:lnTo>
                  <a:pt x="314608" y="383653"/>
                </a:lnTo>
                <a:lnTo>
                  <a:pt x="309751" y="392879"/>
                </a:lnTo>
                <a:lnTo>
                  <a:pt x="304608" y="401887"/>
                </a:lnTo>
                <a:lnTo>
                  <a:pt x="299275" y="410750"/>
                </a:lnTo>
                <a:lnTo>
                  <a:pt x="293814" y="419515"/>
                </a:lnTo>
                <a:lnTo>
                  <a:pt x="282667" y="434336"/>
                </a:lnTo>
                <a:lnTo>
                  <a:pt x="271363" y="447272"/>
                </a:lnTo>
                <a:lnTo>
                  <a:pt x="259988" y="459372"/>
                </a:lnTo>
                <a:lnTo>
                  <a:pt x="248583" y="468559"/>
                </a:lnTo>
                <a:lnTo>
                  <a:pt x="233992" y="479087"/>
                </a:lnTo>
                <a:lnTo>
                  <a:pt x="230290" y="482219"/>
                </a:lnTo>
                <a:lnTo>
                  <a:pt x="223636" y="485699"/>
                </a:lnTo>
                <a:lnTo>
                  <a:pt x="217504" y="487245"/>
                </a:lnTo>
                <a:lnTo>
                  <a:pt x="207478" y="488320"/>
                </a:lnTo>
                <a:lnTo>
                  <a:pt x="206899" y="487421"/>
                </a:lnTo>
                <a:lnTo>
                  <a:pt x="206255" y="483883"/>
                </a:lnTo>
                <a:lnTo>
                  <a:pt x="205893" y="476537"/>
                </a:lnTo>
                <a:lnTo>
                  <a:pt x="204890" y="473851"/>
                </a:lnTo>
                <a:lnTo>
                  <a:pt x="201235" y="468327"/>
                </a:lnTo>
                <a:lnTo>
                  <a:pt x="198976" y="460157"/>
                </a:lnTo>
                <a:lnTo>
                  <a:pt x="197019" y="450176"/>
                </a:lnTo>
                <a:lnTo>
                  <a:pt x="192974" y="439390"/>
                </a:lnTo>
                <a:lnTo>
                  <a:pt x="190542" y="428246"/>
                </a:lnTo>
                <a:lnTo>
                  <a:pt x="189893" y="422607"/>
                </a:lnTo>
                <a:lnTo>
                  <a:pt x="191712" y="408722"/>
                </a:lnTo>
                <a:lnTo>
                  <a:pt x="194743" y="393978"/>
                </a:lnTo>
                <a:lnTo>
                  <a:pt x="196090" y="381076"/>
                </a:lnTo>
                <a:lnTo>
                  <a:pt x="199229" y="366451"/>
                </a:lnTo>
                <a:lnTo>
                  <a:pt x="201399" y="358551"/>
                </a:lnTo>
                <a:lnTo>
                  <a:pt x="204751" y="350426"/>
                </a:lnTo>
                <a:lnTo>
                  <a:pt x="208891" y="342153"/>
                </a:lnTo>
                <a:lnTo>
                  <a:pt x="213556" y="333779"/>
                </a:lnTo>
                <a:lnTo>
                  <a:pt x="223819" y="319396"/>
                </a:lnTo>
                <a:lnTo>
                  <a:pt x="235683" y="306653"/>
                </a:lnTo>
                <a:lnTo>
                  <a:pt x="250481" y="294639"/>
                </a:lnTo>
                <a:lnTo>
                  <a:pt x="266583" y="282950"/>
                </a:lnTo>
                <a:lnTo>
                  <a:pt x="291713" y="265659"/>
                </a:lnTo>
                <a:lnTo>
                  <a:pt x="300203" y="259924"/>
                </a:lnTo>
                <a:lnTo>
                  <a:pt x="309673" y="255147"/>
                </a:lnTo>
                <a:lnTo>
                  <a:pt x="319796" y="251011"/>
                </a:lnTo>
                <a:lnTo>
                  <a:pt x="330355" y="247301"/>
                </a:lnTo>
                <a:lnTo>
                  <a:pt x="341205" y="243874"/>
                </a:lnTo>
                <a:lnTo>
                  <a:pt x="363419" y="237528"/>
                </a:lnTo>
                <a:lnTo>
                  <a:pt x="374678" y="233549"/>
                </a:lnTo>
                <a:lnTo>
                  <a:pt x="385993" y="228992"/>
                </a:lnTo>
                <a:lnTo>
                  <a:pt x="397346" y="224049"/>
                </a:lnTo>
                <a:lnTo>
                  <a:pt x="408725" y="220753"/>
                </a:lnTo>
                <a:lnTo>
                  <a:pt x="420121" y="218556"/>
                </a:lnTo>
                <a:lnTo>
                  <a:pt x="431528" y="217092"/>
                </a:lnTo>
                <a:lnTo>
                  <a:pt x="441991" y="215163"/>
                </a:lnTo>
                <a:lnTo>
                  <a:pt x="451823" y="212924"/>
                </a:lnTo>
                <a:lnTo>
                  <a:pt x="461235" y="210480"/>
                </a:lnTo>
                <a:lnTo>
                  <a:pt x="476774" y="205223"/>
                </a:lnTo>
                <a:lnTo>
                  <a:pt x="490030" y="199712"/>
                </a:lnTo>
                <a:lnTo>
                  <a:pt x="502271" y="194087"/>
                </a:lnTo>
                <a:lnTo>
                  <a:pt x="514062" y="190953"/>
                </a:lnTo>
                <a:lnTo>
                  <a:pt x="530152" y="188775"/>
                </a:lnTo>
                <a:lnTo>
                  <a:pt x="538574" y="188489"/>
                </a:lnTo>
                <a:lnTo>
                  <a:pt x="535074" y="188458"/>
                </a:lnTo>
                <a:lnTo>
                  <a:pt x="519467" y="194339"/>
                </a:lnTo>
                <a:lnTo>
                  <a:pt x="503684" y="199028"/>
                </a:lnTo>
                <a:lnTo>
                  <a:pt x="488633" y="205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26"/>
          <p:cNvSpPr/>
          <p:nvPr/>
        </p:nvSpPr>
        <p:spPr>
          <a:xfrm>
            <a:off x="654367" y="1191577"/>
            <a:ext cx="94298" cy="488634"/>
          </a:xfrm>
          <a:custGeom>
            <a:avLst/>
            <a:gdLst/>
            <a:ahLst/>
            <a:cxnLst/>
            <a:rect l="0" t="0" r="0" b="0"/>
            <a:pathLst>
              <a:path w="94298" h="488634">
                <a:moveTo>
                  <a:pt x="0" y="0"/>
                </a:moveTo>
                <a:lnTo>
                  <a:pt x="0" y="28693"/>
                </a:lnTo>
                <a:lnTo>
                  <a:pt x="952" y="31511"/>
                </a:lnTo>
                <a:lnTo>
                  <a:pt x="2540" y="34342"/>
                </a:lnTo>
                <a:lnTo>
                  <a:pt x="4551" y="37182"/>
                </a:lnTo>
                <a:lnTo>
                  <a:pt x="6785" y="45418"/>
                </a:lnTo>
                <a:lnTo>
                  <a:pt x="8731" y="55428"/>
                </a:lnTo>
                <a:lnTo>
                  <a:pt x="10583" y="60765"/>
                </a:lnTo>
                <a:lnTo>
                  <a:pt x="12770" y="66227"/>
                </a:lnTo>
                <a:lnTo>
                  <a:pt x="15201" y="77377"/>
                </a:lnTo>
                <a:lnTo>
                  <a:pt x="16281" y="88682"/>
                </a:lnTo>
                <a:lnTo>
                  <a:pt x="16761" y="100057"/>
                </a:lnTo>
                <a:lnTo>
                  <a:pt x="17031" y="117171"/>
                </a:lnTo>
                <a:lnTo>
                  <a:pt x="19634" y="128593"/>
                </a:lnTo>
                <a:lnTo>
                  <a:pt x="21662" y="134306"/>
                </a:lnTo>
                <a:lnTo>
                  <a:pt x="23915" y="145734"/>
                </a:lnTo>
                <a:lnTo>
                  <a:pt x="25869" y="158116"/>
                </a:lnTo>
                <a:lnTo>
                  <a:pt x="27723" y="165418"/>
                </a:lnTo>
                <a:lnTo>
                  <a:pt x="29912" y="173144"/>
                </a:lnTo>
                <a:lnTo>
                  <a:pt x="31372" y="181152"/>
                </a:lnTo>
                <a:lnTo>
                  <a:pt x="32344" y="189348"/>
                </a:lnTo>
                <a:lnTo>
                  <a:pt x="32993" y="197669"/>
                </a:lnTo>
                <a:lnTo>
                  <a:pt x="34378" y="205122"/>
                </a:lnTo>
                <a:lnTo>
                  <a:pt x="36253" y="211996"/>
                </a:lnTo>
                <a:lnTo>
                  <a:pt x="38456" y="218483"/>
                </a:lnTo>
                <a:lnTo>
                  <a:pt x="40904" y="233311"/>
                </a:lnTo>
                <a:lnTo>
                  <a:pt x="41557" y="241266"/>
                </a:lnTo>
                <a:lnTo>
                  <a:pt x="42945" y="249426"/>
                </a:lnTo>
                <a:lnTo>
                  <a:pt x="44822" y="257724"/>
                </a:lnTo>
                <a:lnTo>
                  <a:pt x="47026" y="266114"/>
                </a:lnTo>
                <a:lnTo>
                  <a:pt x="49449" y="273612"/>
                </a:lnTo>
                <a:lnTo>
                  <a:pt x="52016" y="280515"/>
                </a:lnTo>
                <a:lnTo>
                  <a:pt x="54680" y="287023"/>
                </a:lnTo>
                <a:lnTo>
                  <a:pt x="56455" y="294219"/>
                </a:lnTo>
                <a:lnTo>
                  <a:pt x="57639" y="301873"/>
                </a:lnTo>
                <a:lnTo>
                  <a:pt x="58429" y="309834"/>
                </a:lnTo>
                <a:lnTo>
                  <a:pt x="58955" y="317998"/>
                </a:lnTo>
                <a:lnTo>
                  <a:pt x="59306" y="326299"/>
                </a:lnTo>
                <a:lnTo>
                  <a:pt x="59540" y="334690"/>
                </a:lnTo>
                <a:lnTo>
                  <a:pt x="62340" y="349094"/>
                </a:lnTo>
                <a:lnTo>
                  <a:pt x="71898" y="378414"/>
                </a:lnTo>
                <a:lnTo>
                  <a:pt x="74817" y="392339"/>
                </a:lnTo>
                <a:lnTo>
                  <a:pt x="76115" y="404878"/>
                </a:lnTo>
                <a:lnTo>
                  <a:pt x="76691" y="416801"/>
                </a:lnTo>
                <a:lnTo>
                  <a:pt x="79487" y="428450"/>
                </a:lnTo>
                <a:lnTo>
                  <a:pt x="81567" y="434223"/>
                </a:lnTo>
                <a:lnTo>
                  <a:pt x="84493" y="446900"/>
                </a:lnTo>
                <a:lnTo>
                  <a:pt x="85856" y="450333"/>
                </a:lnTo>
                <a:lnTo>
                  <a:pt x="87717" y="453575"/>
                </a:lnTo>
                <a:lnTo>
                  <a:pt x="89911" y="456688"/>
                </a:lnTo>
                <a:lnTo>
                  <a:pt x="92348" y="462688"/>
                </a:lnTo>
                <a:lnTo>
                  <a:pt x="93720" y="471420"/>
                </a:lnTo>
                <a:lnTo>
                  <a:pt x="94247" y="486087"/>
                </a:lnTo>
                <a:lnTo>
                  <a:pt x="94297" y="4886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27"/>
          <p:cNvSpPr/>
          <p:nvPr/>
        </p:nvSpPr>
        <p:spPr>
          <a:xfrm>
            <a:off x="834507" y="1397349"/>
            <a:ext cx="195677" cy="236259"/>
          </a:xfrm>
          <a:custGeom>
            <a:avLst/>
            <a:gdLst/>
            <a:ahLst/>
            <a:cxnLst/>
            <a:rect l="0" t="0" r="0" b="0"/>
            <a:pathLst>
              <a:path w="195677" h="236259">
                <a:moveTo>
                  <a:pt x="102752" y="25686"/>
                </a:moveTo>
                <a:lnTo>
                  <a:pt x="98202" y="21135"/>
                </a:lnTo>
                <a:lnTo>
                  <a:pt x="96861" y="18842"/>
                </a:lnTo>
                <a:lnTo>
                  <a:pt x="94974" y="12016"/>
                </a:lnTo>
                <a:lnTo>
                  <a:pt x="94285" y="8998"/>
                </a:lnTo>
                <a:lnTo>
                  <a:pt x="89660" y="4125"/>
                </a:lnTo>
                <a:lnTo>
                  <a:pt x="87357" y="2740"/>
                </a:lnTo>
                <a:lnTo>
                  <a:pt x="82257" y="1200"/>
                </a:lnTo>
                <a:lnTo>
                  <a:pt x="78582" y="333"/>
                </a:lnTo>
                <a:lnTo>
                  <a:pt x="72943" y="76"/>
                </a:lnTo>
                <a:lnTo>
                  <a:pt x="65239" y="0"/>
                </a:lnTo>
                <a:lnTo>
                  <a:pt x="62504" y="942"/>
                </a:lnTo>
                <a:lnTo>
                  <a:pt x="56924" y="4528"/>
                </a:lnTo>
                <a:lnTo>
                  <a:pt x="51269" y="9297"/>
                </a:lnTo>
                <a:lnTo>
                  <a:pt x="45581" y="14592"/>
                </a:lnTo>
                <a:lnTo>
                  <a:pt x="34168" y="25752"/>
                </a:lnTo>
                <a:lnTo>
                  <a:pt x="28456" y="32383"/>
                </a:lnTo>
                <a:lnTo>
                  <a:pt x="25599" y="36818"/>
                </a:lnTo>
                <a:lnTo>
                  <a:pt x="22742" y="41680"/>
                </a:lnTo>
                <a:lnTo>
                  <a:pt x="19884" y="45873"/>
                </a:lnTo>
                <a:lnTo>
                  <a:pt x="14170" y="53073"/>
                </a:lnTo>
                <a:lnTo>
                  <a:pt x="12265" y="57279"/>
                </a:lnTo>
                <a:lnTo>
                  <a:pt x="10995" y="61988"/>
                </a:lnTo>
                <a:lnTo>
                  <a:pt x="10148" y="67032"/>
                </a:lnTo>
                <a:lnTo>
                  <a:pt x="8631" y="72300"/>
                </a:lnTo>
                <a:lnTo>
                  <a:pt x="6668" y="77717"/>
                </a:lnTo>
                <a:lnTo>
                  <a:pt x="4406" y="83233"/>
                </a:lnTo>
                <a:lnTo>
                  <a:pt x="2898" y="87863"/>
                </a:lnTo>
                <a:lnTo>
                  <a:pt x="1893" y="91902"/>
                </a:lnTo>
                <a:lnTo>
                  <a:pt x="1223" y="95547"/>
                </a:lnTo>
                <a:lnTo>
                  <a:pt x="776" y="99883"/>
                </a:lnTo>
                <a:lnTo>
                  <a:pt x="478" y="104678"/>
                </a:lnTo>
                <a:lnTo>
                  <a:pt x="147" y="115086"/>
                </a:lnTo>
                <a:lnTo>
                  <a:pt x="0" y="126061"/>
                </a:lnTo>
                <a:lnTo>
                  <a:pt x="913" y="131655"/>
                </a:lnTo>
                <a:lnTo>
                  <a:pt x="2475" y="137290"/>
                </a:lnTo>
                <a:lnTo>
                  <a:pt x="4468" y="142951"/>
                </a:lnTo>
                <a:lnTo>
                  <a:pt x="5797" y="148630"/>
                </a:lnTo>
                <a:lnTo>
                  <a:pt x="6683" y="154321"/>
                </a:lnTo>
                <a:lnTo>
                  <a:pt x="7274" y="160020"/>
                </a:lnTo>
                <a:lnTo>
                  <a:pt x="7667" y="165724"/>
                </a:lnTo>
                <a:lnTo>
                  <a:pt x="7930" y="171432"/>
                </a:lnTo>
                <a:lnTo>
                  <a:pt x="8105" y="177142"/>
                </a:lnTo>
                <a:lnTo>
                  <a:pt x="9174" y="181902"/>
                </a:lnTo>
                <a:lnTo>
                  <a:pt x="10839" y="186027"/>
                </a:lnTo>
                <a:lnTo>
                  <a:pt x="12902" y="189730"/>
                </a:lnTo>
                <a:lnTo>
                  <a:pt x="17734" y="198924"/>
                </a:lnTo>
                <a:lnTo>
                  <a:pt x="20356" y="204043"/>
                </a:lnTo>
                <a:lnTo>
                  <a:pt x="23057" y="208408"/>
                </a:lnTo>
                <a:lnTo>
                  <a:pt x="25809" y="212271"/>
                </a:lnTo>
                <a:lnTo>
                  <a:pt x="31408" y="219102"/>
                </a:lnTo>
                <a:lnTo>
                  <a:pt x="37071" y="225313"/>
                </a:lnTo>
                <a:lnTo>
                  <a:pt x="39915" y="227351"/>
                </a:lnTo>
                <a:lnTo>
                  <a:pt x="45615" y="229615"/>
                </a:lnTo>
                <a:lnTo>
                  <a:pt x="51323" y="230621"/>
                </a:lnTo>
                <a:lnTo>
                  <a:pt x="54179" y="230889"/>
                </a:lnTo>
                <a:lnTo>
                  <a:pt x="57035" y="232020"/>
                </a:lnTo>
                <a:lnTo>
                  <a:pt x="62749" y="235817"/>
                </a:lnTo>
                <a:lnTo>
                  <a:pt x="65606" y="236258"/>
                </a:lnTo>
                <a:lnTo>
                  <a:pt x="68463" y="235600"/>
                </a:lnTo>
                <a:lnTo>
                  <a:pt x="71320" y="234208"/>
                </a:lnTo>
                <a:lnTo>
                  <a:pt x="75130" y="233281"/>
                </a:lnTo>
                <a:lnTo>
                  <a:pt x="79575" y="232662"/>
                </a:lnTo>
                <a:lnTo>
                  <a:pt x="84443" y="232250"/>
                </a:lnTo>
                <a:lnTo>
                  <a:pt x="88641" y="231023"/>
                </a:lnTo>
                <a:lnTo>
                  <a:pt x="92393" y="229252"/>
                </a:lnTo>
                <a:lnTo>
                  <a:pt x="95846" y="227119"/>
                </a:lnTo>
                <a:lnTo>
                  <a:pt x="99101" y="224745"/>
                </a:lnTo>
                <a:lnTo>
                  <a:pt x="102223" y="222209"/>
                </a:lnTo>
                <a:lnTo>
                  <a:pt x="105257" y="219566"/>
                </a:lnTo>
                <a:lnTo>
                  <a:pt x="109185" y="216852"/>
                </a:lnTo>
                <a:lnTo>
                  <a:pt x="113708" y="214090"/>
                </a:lnTo>
                <a:lnTo>
                  <a:pt x="118629" y="211296"/>
                </a:lnTo>
                <a:lnTo>
                  <a:pt x="122862" y="208481"/>
                </a:lnTo>
                <a:lnTo>
                  <a:pt x="126636" y="205651"/>
                </a:lnTo>
                <a:lnTo>
                  <a:pt x="130105" y="202813"/>
                </a:lnTo>
                <a:lnTo>
                  <a:pt x="134322" y="199015"/>
                </a:lnTo>
                <a:lnTo>
                  <a:pt x="144089" y="189716"/>
                </a:lnTo>
                <a:lnTo>
                  <a:pt x="169783" y="164362"/>
                </a:lnTo>
                <a:lnTo>
                  <a:pt x="174110" y="159094"/>
                </a:lnTo>
                <a:lnTo>
                  <a:pt x="177946" y="153677"/>
                </a:lnTo>
                <a:lnTo>
                  <a:pt x="181457" y="148161"/>
                </a:lnTo>
                <a:lnTo>
                  <a:pt x="183797" y="143531"/>
                </a:lnTo>
                <a:lnTo>
                  <a:pt x="185357" y="139491"/>
                </a:lnTo>
                <a:lnTo>
                  <a:pt x="186397" y="135846"/>
                </a:lnTo>
                <a:lnTo>
                  <a:pt x="188043" y="131511"/>
                </a:lnTo>
                <a:lnTo>
                  <a:pt x="190093" y="126716"/>
                </a:lnTo>
                <a:lnTo>
                  <a:pt x="192412" y="121614"/>
                </a:lnTo>
                <a:lnTo>
                  <a:pt x="193958" y="116308"/>
                </a:lnTo>
                <a:lnTo>
                  <a:pt x="194989" y="110865"/>
                </a:lnTo>
                <a:lnTo>
                  <a:pt x="195676" y="105332"/>
                </a:lnTo>
                <a:lnTo>
                  <a:pt x="195181" y="99738"/>
                </a:lnTo>
                <a:lnTo>
                  <a:pt x="193899" y="94104"/>
                </a:lnTo>
                <a:lnTo>
                  <a:pt x="192092" y="88443"/>
                </a:lnTo>
                <a:lnTo>
                  <a:pt x="190887" y="82764"/>
                </a:lnTo>
                <a:lnTo>
                  <a:pt x="190084" y="77073"/>
                </a:lnTo>
                <a:lnTo>
                  <a:pt x="189548" y="71374"/>
                </a:lnTo>
                <a:lnTo>
                  <a:pt x="188239" y="66622"/>
                </a:lnTo>
                <a:lnTo>
                  <a:pt x="186413" y="62501"/>
                </a:lnTo>
                <a:lnTo>
                  <a:pt x="184244" y="58802"/>
                </a:lnTo>
                <a:lnTo>
                  <a:pt x="181845" y="54431"/>
                </a:lnTo>
                <a:lnTo>
                  <a:pt x="176640" y="44494"/>
                </a:lnTo>
                <a:lnTo>
                  <a:pt x="173918" y="40129"/>
                </a:lnTo>
                <a:lnTo>
                  <a:pt x="171151" y="36267"/>
                </a:lnTo>
                <a:lnTo>
                  <a:pt x="168354" y="32740"/>
                </a:lnTo>
                <a:lnTo>
                  <a:pt x="164584" y="29436"/>
                </a:lnTo>
                <a:lnTo>
                  <a:pt x="160166" y="26281"/>
                </a:lnTo>
                <a:lnTo>
                  <a:pt x="155316" y="23225"/>
                </a:lnTo>
                <a:lnTo>
                  <a:pt x="150177" y="21188"/>
                </a:lnTo>
                <a:lnTo>
                  <a:pt x="144846" y="19830"/>
                </a:lnTo>
                <a:lnTo>
                  <a:pt x="139388" y="18924"/>
                </a:lnTo>
                <a:lnTo>
                  <a:pt x="133843" y="17368"/>
                </a:lnTo>
                <a:lnTo>
                  <a:pt x="128242" y="15378"/>
                </a:lnTo>
                <a:lnTo>
                  <a:pt x="122603" y="13099"/>
                </a:lnTo>
                <a:lnTo>
                  <a:pt x="116939" y="11579"/>
                </a:lnTo>
                <a:lnTo>
                  <a:pt x="111258" y="10566"/>
                </a:lnTo>
                <a:lnTo>
                  <a:pt x="105565" y="9891"/>
                </a:lnTo>
                <a:lnTo>
                  <a:pt x="97960" y="9441"/>
                </a:lnTo>
                <a:lnTo>
                  <a:pt x="79350" y="8941"/>
                </a:lnTo>
                <a:lnTo>
                  <a:pt x="50588" y="8593"/>
                </a:lnTo>
                <a:lnTo>
                  <a:pt x="28313" y="8551"/>
                </a:lnTo>
                <a:lnTo>
                  <a:pt x="24551" y="9500"/>
                </a:lnTo>
                <a:lnTo>
                  <a:pt x="22043" y="11085"/>
                </a:lnTo>
                <a:lnTo>
                  <a:pt x="20371" y="13094"/>
                </a:lnTo>
                <a:lnTo>
                  <a:pt x="18304" y="14434"/>
                </a:lnTo>
                <a:lnTo>
                  <a:pt x="13467" y="15922"/>
                </a:lnTo>
                <a:lnTo>
                  <a:pt x="11797" y="17272"/>
                </a:lnTo>
                <a:lnTo>
                  <a:pt x="10683" y="19124"/>
                </a:lnTo>
                <a:lnTo>
                  <a:pt x="8455" y="2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28"/>
          <p:cNvSpPr/>
          <p:nvPr/>
        </p:nvSpPr>
        <p:spPr>
          <a:xfrm>
            <a:off x="1082992" y="1354455"/>
            <a:ext cx="469792" cy="273911"/>
          </a:xfrm>
          <a:custGeom>
            <a:avLst/>
            <a:gdLst/>
            <a:ahLst/>
            <a:cxnLst/>
            <a:rect l="0" t="0" r="0" b="0"/>
            <a:pathLst>
              <a:path w="469792" h="273911">
                <a:moveTo>
                  <a:pt x="0" y="34289"/>
                </a:moveTo>
                <a:lnTo>
                  <a:pt x="0" y="38840"/>
                </a:lnTo>
                <a:lnTo>
                  <a:pt x="2540" y="46155"/>
                </a:lnTo>
                <a:lnTo>
                  <a:pt x="4551" y="50772"/>
                </a:lnTo>
                <a:lnTo>
                  <a:pt x="6785" y="58443"/>
                </a:lnTo>
                <a:lnTo>
                  <a:pt x="7778" y="65979"/>
                </a:lnTo>
                <a:lnTo>
                  <a:pt x="8043" y="70656"/>
                </a:lnTo>
                <a:lnTo>
                  <a:pt x="8337" y="80932"/>
                </a:lnTo>
                <a:lnTo>
                  <a:pt x="8563" y="133146"/>
                </a:lnTo>
                <a:lnTo>
                  <a:pt x="9519" y="140199"/>
                </a:lnTo>
                <a:lnTo>
                  <a:pt x="11108" y="147758"/>
                </a:lnTo>
                <a:lnTo>
                  <a:pt x="13121" y="155656"/>
                </a:lnTo>
                <a:lnTo>
                  <a:pt x="14462" y="162825"/>
                </a:lnTo>
                <a:lnTo>
                  <a:pt x="15356" y="169510"/>
                </a:lnTo>
                <a:lnTo>
                  <a:pt x="15953" y="175872"/>
                </a:lnTo>
                <a:lnTo>
                  <a:pt x="16350" y="182970"/>
                </a:lnTo>
                <a:lnTo>
                  <a:pt x="16792" y="198477"/>
                </a:lnTo>
                <a:lnTo>
                  <a:pt x="17862" y="204708"/>
                </a:lnTo>
                <a:lnTo>
                  <a:pt x="19528" y="209814"/>
                </a:lnTo>
                <a:lnTo>
                  <a:pt x="26424" y="224092"/>
                </a:lnTo>
                <a:lnTo>
                  <a:pt x="37287" y="245983"/>
                </a:lnTo>
                <a:lnTo>
                  <a:pt x="40098" y="250666"/>
                </a:lnTo>
                <a:lnTo>
                  <a:pt x="45761" y="258409"/>
                </a:lnTo>
                <a:lnTo>
                  <a:pt x="48605" y="260855"/>
                </a:lnTo>
                <a:lnTo>
                  <a:pt x="51453" y="262486"/>
                </a:lnTo>
                <a:lnTo>
                  <a:pt x="62553" y="267321"/>
                </a:lnTo>
                <a:lnTo>
                  <a:pt x="71616" y="271209"/>
                </a:lnTo>
                <a:lnTo>
                  <a:pt x="78819" y="272937"/>
                </a:lnTo>
                <a:lnTo>
                  <a:pt x="92780" y="273910"/>
                </a:lnTo>
                <a:lnTo>
                  <a:pt x="97096" y="273094"/>
                </a:lnTo>
                <a:lnTo>
                  <a:pt x="108673" y="268347"/>
                </a:lnTo>
                <a:lnTo>
                  <a:pt x="122793" y="265565"/>
                </a:lnTo>
                <a:lnTo>
                  <a:pt x="130140" y="261539"/>
                </a:lnTo>
                <a:lnTo>
                  <a:pt x="136580" y="254034"/>
                </a:lnTo>
                <a:lnTo>
                  <a:pt x="139631" y="249366"/>
                </a:lnTo>
                <a:lnTo>
                  <a:pt x="143570" y="244349"/>
                </a:lnTo>
                <a:lnTo>
                  <a:pt x="148100" y="239099"/>
                </a:lnTo>
                <a:lnTo>
                  <a:pt x="157262" y="229139"/>
                </a:lnTo>
                <a:lnTo>
                  <a:pt x="164509" y="221537"/>
                </a:lnTo>
                <a:lnTo>
                  <a:pt x="167775" y="216271"/>
                </a:lnTo>
                <a:lnTo>
                  <a:pt x="170905" y="209903"/>
                </a:lnTo>
                <a:lnTo>
                  <a:pt x="173944" y="202800"/>
                </a:lnTo>
                <a:lnTo>
                  <a:pt x="179861" y="189828"/>
                </a:lnTo>
                <a:lnTo>
                  <a:pt x="182772" y="183702"/>
                </a:lnTo>
                <a:lnTo>
                  <a:pt x="185666" y="176760"/>
                </a:lnTo>
                <a:lnTo>
                  <a:pt x="188547" y="169275"/>
                </a:lnTo>
                <a:lnTo>
                  <a:pt x="191420" y="161427"/>
                </a:lnTo>
                <a:lnTo>
                  <a:pt x="194289" y="154290"/>
                </a:lnTo>
                <a:lnTo>
                  <a:pt x="197153" y="147628"/>
                </a:lnTo>
                <a:lnTo>
                  <a:pt x="200016" y="141281"/>
                </a:lnTo>
                <a:lnTo>
                  <a:pt x="201924" y="135145"/>
                </a:lnTo>
                <a:lnTo>
                  <a:pt x="203196" y="129149"/>
                </a:lnTo>
                <a:lnTo>
                  <a:pt x="204044" y="123246"/>
                </a:lnTo>
                <a:lnTo>
                  <a:pt x="204609" y="117407"/>
                </a:lnTo>
                <a:lnTo>
                  <a:pt x="204986" y="111609"/>
                </a:lnTo>
                <a:lnTo>
                  <a:pt x="205237" y="105838"/>
                </a:lnTo>
                <a:lnTo>
                  <a:pt x="205517" y="94346"/>
                </a:lnTo>
                <a:lnTo>
                  <a:pt x="205727" y="66227"/>
                </a:lnTo>
                <a:lnTo>
                  <a:pt x="206684" y="63201"/>
                </a:lnTo>
                <a:lnTo>
                  <a:pt x="211629" y="55344"/>
                </a:lnTo>
                <a:lnTo>
                  <a:pt x="213120" y="53172"/>
                </a:lnTo>
                <a:lnTo>
                  <a:pt x="213782" y="49667"/>
                </a:lnTo>
                <a:lnTo>
                  <a:pt x="214208" y="44206"/>
                </a:lnTo>
                <a:lnTo>
                  <a:pt x="214303" y="50361"/>
                </a:lnTo>
                <a:lnTo>
                  <a:pt x="220202" y="58066"/>
                </a:lnTo>
                <a:lnTo>
                  <a:pt x="221692" y="63272"/>
                </a:lnTo>
                <a:lnTo>
                  <a:pt x="224895" y="71301"/>
                </a:lnTo>
                <a:lnTo>
                  <a:pt x="227082" y="76109"/>
                </a:lnTo>
                <a:lnTo>
                  <a:pt x="228541" y="82171"/>
                </a:lnTo>
                <a:lnTo>
                  <a:pt x="229513" y="89071"/>
                </a:lnTo>
                <a:lnTo>
                  <a:pt x="230161" y="96528"/>
                </a:lnTo>
                <a:lnTo>
                  <a:pt x="230593" y="103404"/>
                </a:lnTo>
                <a:lnTo>
                  <a:pt x="231073" y="116125"/>
                </a:lnTo>
                <a:lnTo>
                  <a:pt x="231344" y="138547"/>
                </a:lnTo>
                <a:lnTo>
                  <a:pt x="232334" y="145705"/>
                </a:lnTo>
                <a:lnTo>
                  <a:pt x="233947" y="152381"/>
                </a:lnTo>
                <a:lnTo>
                  <a:pt x="243379" y="181335"/>
                </a:lnTo>
                <a:lnTo>
                  <a:pt x="246073" y="187565"/>
                </a:lnTo>
                <a:lnTo>
                  <a:pt x="248821" y="192671"/>
                </a:lnTo>
                <a:lnTo>
                  <a:pt x="251606" y="197027"/>
                </a:lnTo>
                <a:lnTo>
                  <a:pt x="255367" y="201836"/>
                </a:lnTo>
                <a:lnTo>
                  <a:pt x="259780" y="206947"/>
                </a:lnTo>
                <a:lnTo>
                  <a:pt x="264626" y="212260"/>
                </a:lnTo>
                <a:lnTo>
                  <a:pt x="275092" y="223242"/>
                </a:lnTo>
                <a:lnTo>
                  <a:pt x="292782" y="241264"/>
                </a:lnTo>
                <a:lnTo>
                  <a:pt x="301893" y="247881"/>
                </a:lnTo>
                <a:lnTo>
                  <a:pt x="306989" y="250979"/>
                </a:lnTo>
                <a:lnTo>
                  <a:pt x="317732" y="254421"/>
                </a:lnTo>
                <a:lnTo>
                  <a:pt x="328857" y="256903"/>
                </a:lnTo>
                <a:lnTo>
                  <a:pt x="340151" y="261181"/>
                </a:lnTo>
                <a:lnTo>
                  <a:pt x="351521" y="263718"/>
                </a:lnTo>
                <a:lnTo>
                  <a:pt x="357220" y="264394"/>
                </a:lnTo>
                <a:lnTo>
                  <a:pt x="368632" y="262606"/>
                </a:lnTo>
                <a:lnTo>
                  <a:pt x="380054" y="259588"/>
                </a:lnTo>
                <a:lnTo>
                  <a:pt x="391480" y="258247"/>
                </a:lnTo>
                <a:lnTo>
                  <a:pt x="396242" y="256937"/>
                </a:lnTo>
                <a:lnTo>
                  <a:pt x="408447" y="250543"/>
                </a:lnTo>
                <a:lnTo>
                  <a:pt x="418387" y="245337"/>
                </a:lnTo>
                <a:lnTo>
                  <a:pt x="426615" y="237308"/>
                </a:lnTo>
                <a:lnTo>
                  <a:pt x="430142" y="232500"/>
                </a:lnTo>
                <a:lnTo>
                  <a:pt x="433446" y="227390"/>
                </a:lnTo>
                <a:lnTo>
                  <a:pt x="436602" y="222078"/>
                </a:lnTo>
                <a:lnTo>
                  <a:pt x="439658" y="216632"/>
                </a:lnTo>
                <a:lnTo>
                  <a:pt x="445594" y="205501"/>
                </a:lnTo>
                <a:lnTo>
                  <a:pt x="448510" y="199865"/>
                </a:lnTo>
                <a:lnTo>
                  <a:pt x="451407" y="193251"/>
                </a:lnTo>
                <a:lnTo>
                  <a:pt x="454290" y="185984"/>
                </a:lnTo>
                <a:lnTo>
                  <a:pt x="457165" y="178282"/>
                </a:lnTo>
                <a:lnTo>
                  <a:pt x="460034" y="171242"/>
                </a:lnTo>
                <a:lnTo>
                  <a:pt x="462899" y="164643"/>
                </a:lnTo>
                <a:lnTo>
                  <a:pt x="465762" y="158340"/>
                </a:lnTo>
                <a:lnTo>
                  <a:pt x="467671" y="152232"/>
                </a:lnTo>
                <a:lnTo>
                  <a:pt x="468943" y="146255"/>
                </a:lnTo>
                <a:lnTo>
                  <a:pt x="469791" y="140366"/>
                </a:lnTo>
                <a:lnTo>
                  <a:pt x="469404" y="133582"/>
                </a:lnTo>
                <a:lnTo>
                  <a:pt x="468193" y="126202"/>
                </a:lnTo>
                <a:lnTo>
                  <a:pt x="466434" y="118425"/>
                </a:lnTo>
                <a:lnTo>
                  <a:pt x="464309" y="111334"/>
                </a:lnTo>
                <a:lnTo>
                  <a:pt x="461939" y="104703"/>
                </a:lnTo>
                <a:lnTo>
                  <a:pt x="459407" y="98377"/>
                </a:lnTo>
                <a:lnTo>
                  <a:pt x="457719" y="92254"/>
                </a:lnTo>
                <a:lnTo>
                  <a:pt x="456593" y="86268"/>
                </a:lnTo>
                <a:lnTo>
                  <a:pt x="455843" y="80372"/>
                </a:lnTo>
                <a:lnTo>
                  <a:pt x="454390" y="74536"/>
                </a:lnTo>
                <a:lnTo>
                  <a:pt x="452469" y="68741"/>
                </a:lnTo>
                <a:lnTo>
                  <a:pt x="450236" y="62972"/>
                </a:lnTo>
                <a:lnTo>
                  <a:pt x="446843" y="58173"/>
                </a:lnTo>
                <a:lnTo>
                  <a:pt x="437992" y="50302"/>
                </a:lnTo>
                <a:lnTo>
                  <a:pt x="433917" y="45917"/>
                </a:lnTo>
                <a:lnTo>
                  <a:pt x="430248" y="41089"/>
                </a:lnTo>
                <a:lnTo>
                  <a:pt x="426849" y="35965"/>
                </a:lnTo>
                <a:lnTo>
                  <a:pt x="420533" y="27732"/>
                </a:lnTo>
                <a:lnTo>
                  <a:pt x="417516" y="24203"/>
                </a:lnTo>
                <a:lnTo>
                  <a:pt x="414163" y="17742"/>
                </a:lnTo>
                <a:lnTo>
                  <a:pt x="413268" y="14685"/>
                </a:lnTo>
                <a:lnTo>
                  <a:pt x="409735" y="8749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29"/>
          <p:cNvSpPr/>
          <p:nvPr/>
        </p:nvSpPr>
        <p:spPr>
          <a:xfrm>
            <a:off x="1605914" y="1354862"/>
            <a:ext cx="231298" cy="282336"/>
          </a:xfrm>
          <a:custGeom>
            <a:avLst/>
            <a:gdLst/>
            <a:ahLst/>
            <a:cxnLst/>
            <a:rect l="0" t="0" r="0" b="0"/>
            <a:pathLst>
              <a:path w="231298" h="282336">
                <a:moveTo>
                  <a:pt x="0" y="145325"/>
                </a:moveTo>
                <a:lnTo>
                  <a:pt x="53083" y="145325"/>
                </a:lnTo>
                <a:lnTo>
                  <a:pt x="57297" y="144373"/>
                </a:lnTo>
                <a:lnTo>
                  <a:pt x="62010" y="142785"/>
                </a:lnTo>
                <a:lnTo>
                  <a:pt x="67058" y="140774"/>
                </a:lnTo>
                <a:lnTo>
                  <a:pt x="73280" y="139434"/>
                </a:lnTo>
                <a:lnTo>
                  <a:pt x="80286" y="138540"/>
                </a:lnTo>
                <a:lnTo>
                  <a:pt x="87814" y="137944"/>
                </a:lnTo>
                <a:lnTo>
                  <a:pt x="94738" y="136595"/>
                </a:lnTo>
                <a:lnTo>
                  <a:pt x="101259" y="134742"/>
                </a:lnTo>
                <a:lnTo>
                  <a:pt x="107511" y="132555"/>
                </a:lnTo>
                <a:lnTo>
                  <a:pt x="113584" y="131097"/>
                </a:lnTo>
                <a:lnTo>
                  <a:pt x="119538" y="130124"/>
                </a:lnTo>
                <a:lnTo>
                  <a:pt x="125412" y="129476"/>
                </a:lnTo>
                <a:lnTo>
                  <a:pt x="131233" y="128092"/>
                </a:lnTo>
                <a:lnTo>
                  <a:pt x="137019" y="126216"/>
                </a:lnTo>
                <a:lnTo>
                  <a:pt x="142781" y="124013"/>
                </a:lnTo>
                <a:lnTo>
                  <a:pt x="148528" y="121592"/>
                </a:lnTo>
                <a:lnTo>
                  <a:pt x="154264" y="119026"/>
                </a:lnTo>
                <a:lnTo>
                  <a:pt x="159993" y="116362"/>
                </a:lnTo>
                <a:lnTo>
                  <a:pt x="164764" y="113634"/>
                </a:lnTo>
                <a:lnTo>
                  <a:pt x="168898" y="110863"/>
                </a:lnTo>
                <a:lnTo>
                  <a:pt x="172606" y="108063"/>
                </a:lnTo>
                <a:lnTo>
                  <a:pt x="176983" y="105243"/>
                </a:lnTo>
                <a:lnTo>
                  <a:pt x="181807" y="102412"/>
                </a:lnTo>
                <a:lnTo>
                  <a:pt x="186927" y="99571"/>
                </a:lnTo>
                <a:lnTo>
                  <a:pt x="192246" y="95772"/>
                </a:lnTo>
                <a:lnTo>
                  <a:pt x="197697" y="91335"/>
                </a:lnTo>
                <a:lnTo>
                  <a:pt x="207880" y="82277"/>
                </a:lnTo>
                <a:lnTo>
                  <a:pt x="215581" y="75076"/>
                </a:lnTo>
                <a:lnTo>
                  <a:pt x="225272" y="65667"/>
                </a:lnTo>
                <a:lnTo>
                  <a:pt x="227334" y="61740"/>
                </a:lnTo>
                <a:lnTo>
                  <a:pt x="228709" y="57217"/>
                </a:lnTo>
                <a:lnTo>
                  <a:pt x="229625" y="52296"/>
                </a:lnTo>
                <a:lnTo>
                  <a:pt x="230644" y="44289"/>
                </a:lnTo>
                <a:lnTo>
                  <a:pt x="231096" y="36603"/>
                </a:lnTo>
                <a:lnTo>
                  <a:pt x="231297" y="26836"/>
                </a:lnTo>
                <a:lnTo>
                  <a:pt x="230398" y="22518"/>
                </a:lnTo>
                <a:lnTo>
                  <a:pt x="226859" y="15179"/>
                </a:lnTo>
                <a:lnTo>
                  <a:pt x="224063" y="10243"/>
                </a:lnTo>
                <a:lnTo>
                  <a:pt x="218683" y="4230"/>
                </a:lnTo>
                <a:lnTo>
                  <a:pt x="216274" y="2684"/>
                </a:lnTo>
                <a:lnTo>
                  <a:pt x="211057" y="966"/>
                </a:lnTo>
                <a:lnTo>
                  <a:pt x="205563" y="203"/>
                </a:lnTo>
                <a:lnTo>
                  <a:pt x="202765" y="0"/>
                </a:lnTo>
                <a:lnTo>
                  <a:pt x="198994" y="816"/>
                </a:lnTo>
                <a:lnTo>
                  <a:pt x="194576" y="2313"/>
                </a:lnTo>
                <a:lnTo>
                  <a:pt x="189725" y="4264"/>
                </a:lnTo>
                <a:lnTo>
                  <a:pt x="184586" y="5564"/>
                </a:lnTo>
                <a:lnTo>
                  <a:pt x="179255" y="6431"/>
                </a:lnTo>
                <a:lnTo>
                  <a:pt x="173796" y="7009"/>
                </a:lnTo>
                <a:lnTo>
                  <a:pt x="168252" y="8347"/>
                </a:lnTo>
                <a:lnTo>
                  <a:pt x="162650" y="10191"/>
                </a:lnTo>
                <a:lnTo>
                  <a:pt x="157011" y="12373"/>
                </a:lnTo>
                <a:lnTo>
                  <a:pt x="151347" y="15733"/>
                </a:lnTo>
                <a:lnTo>
                  <a:pt x="145665" y="19878"/>
                </a:lnTo>
                <a:lnTo>
                  <a:pt x="139973" y="24546"/>
                </a:lnTo>
                <a:lnTo>
                  <a:pt x="133320" y="28611"/>
                </a:lnTo>
                <a:lnTo>
                  <a:pt x="126028" y="32273"/>
                </a:lnTo>
                <a:lnTo>
                  <a:pt x="118309" y="35667"/>
                </a:lnTo>
                <a:lnTo>
                  <a:pt x="111258" y="39835"/>
                </a:lnTo>
                <a:lnTo>
                  <a:pt x="104652" y="44518"/>
                </a:lnTo>
                <a:lnTo>
                  <a:pt x="98343" y="49545"/>
                </a:lnTo>
                <a:lnTo>
                  <a:pt x="91280" y="54802"/>
                </a:lnTo>
                <a:lnTo>
                  <a:pt x="75811" y="65723"/>
                </a:lnTo>
                <a:lnTo>
                  <a:pt x="69591" y="71302"/>
                </a:lnTo>
                <a:lnTo>
                  <a:pt x="64492" y="76926"/>
                </a:lnTo>
                <a:lnTo>
                  <a:pt x="60140" y="82581"/>
                </a:lnTo>
                <a:lnTo>
                  <a:pt x="55333" y="88256"/>
                </a:lnTo>
                <a:lnTo>
                  <a:pt x="50224" y="93944"/>
                </a:lnTo>
                <a:lnTo>
                  <a:pt x="44913" y="99641"/>
                </a:lnTo>
                <a:lnTo>
                  <a:pt x="41372" y="106296"/>
                </a:lnTo>
                <a:lnTo>
                  <a:pt x="39011" y="113591"/>
                </a:lnTo>
                <a:lnTo>
                  <a:pt x="37438" y="121311"/>
                </a:lnTo>
                <a:lnTo>
                  <a:pt x="35436" y="128364"/>
                </a:lnTo>
                <a:lnTo>
                  <a:pt x="33149" y="134970"/>
                </a:lnTo>
                <a:lnTo>
                  <a:pt x="30672" y="141279"/>
                </a:lnTo>
                <a:lnTo>
                  <a:pt x="25380" y="155909"/>
                </a:lnTo>
                <a:lnTo>
                  <a:pt x="22635" y="163811"/>
                </a:lnTo>
                <a:lnTo>
                  <a:pt x="20805" y="170984"/>
                </a:lnTo>
                <a:lnTo>
                  <a:pt x="19585" y="177671"/>
                </a:lnTo>
                <a:lnTo>
                  <a:pt x="18772" y="184034"/>
                </a:lnTo>
                <a:lnTo>
                  <a:pt x="19182" y="190181"/>
                </a:lnTo>
                <a:lnTo>
                  <a:pt x="20409" y="196184"/>
                </a:lnTo>
                <a:lnTo>
                  <a:pt x="22178" y="202091"/>
                </a:lnTo>
                <a:lnTo>
                  <a:pt x="23358" y="207934"/>
                </a:lnTo>
                <a:lnTo>
                  <a:pt x="24145" y="213734"/>
                </a:lnTo>
                <a:lnTo>
                  <a:pt x="24669" y="219506"/>
                </a:lnTo>
                <a:lnTo>
                  <a:pt x="25971" y="225259"/>
                </a:lnTo>
                <a:lnTo>
                  <a:pt x="27792" y="231000"/>
                </a:lnTo>
                <a:lnTo>
                  <a:pt x="29958" y="236731"/>
                </a:lnTo>
                <a:lnTo>
                  <a:pt x="32355" y="241505"/>
                </a:lnTo>
                <a:lnTo>
                  <a:pt x="37557" y="249349"/>
                </a:lnTo>
                <a:lnTo>
                  <a:pt x="43045" y="256011"/>
                </a:lnTo>
                <a:lnTo>
                  <a:pt x="48659" y="262146"/>
                </a:lnTo>
                <a:lnTo>
                  <a:pt x="54329" y="268048"/>
                </a:lnTo>
                <a:lnTo>
                  <a:pt x="58127" y="270955"/>
                </a:lnTo>
                <a:lnTo>
                  <a:pt x="62564" y="273846"/>
                </a:lnTo>
                <a:lnTo>
                  <a:pt x="67427" y="276726"/>
                </a:lnTo>
                <a:lnTo>
                  <a:pt x="72574" y="278646"/>
                </a:lnTo>
                <a:lnTo>
                  <a:pt x="77910" y="279926"/>
                </a:lnTo>
                <a:lnTo>
                  <a:pt x="83373" y="280779"/>
                </a:lnTo>
                <a:lnTo>
                  <a:pt x="88919" y="281347"/>
                </a:lnTo>
                <a:lnTo>
                  <a:pt x="94522" y="281727"/>
                </a:lnTo>
                <a:lnTo>
                  <a:pt x="100163" y="281979"/>
                </a:lnTo>
                <a:lnTo>
                  <a:pt x="111509" y="282260"/>
                </a:lnTo>
                <a:lnTo>
                  <a:pt x="117202" y="282335"/>
                </a:lnTo>
                <a:lnTo>
                  <a:pt x="122903" y="281433"/>
                </a:lnTo>
                <a:lnTo>
                  <a:pt x="128608" y="279878"/>
                </a:lnTo>
                <a:lnTo>
                  <a:pt x="134316" y="277890"/>
                </a:lnTo>
                <a:lnTo>
                  <a:pt x="140979" y="276564"/>
                </a:lnTo>
                <a:lnTo>
                  <a:pt x="148279" y="275680"/>
                </a:lnTo>
                <a:lnTo>
                  <a:pt x="156003" y="275091"/>
                </a:lnTo>
                <a:lnTo>
                  <a:pt x="163057" y="273746"/>
                </a:lnTo>
                <a:lnTo>
                  <a:pt x="169665" y="271896"/>
                </a:lnTo>
                <a:lnTo>
                  <a:pt x="175975" y="269711"/>
                </a:lnTo>
                <a:lnTo>
                  <a:pt x="181134" y="267301"/>
                </a:lnTo>
                <a:lnTo>
                  <a:pt x="185527" y="264743"/>
                </a:lnTo>
                <a:lnTo>
                  <a:pt x="189407" y="262084"/>
                </a:lnTo>
                <a:lnTo>
                  <a:pt x="196259" y="256591"/>
                </a:lnTo>
                <a:lnTo>
                  <a:pt x="205740" y="2481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0"/>
          <p:cNvSpPr/>
          <p:nvPr/>
        </p:nvSpPr>
        <p:spPr>
          <a:xfrm>
            <a:off x="1926908" y="1354562"/>
            <a:ext cx="251592" cy="282389"/>
          </a:xfrm>
          <a:custGeom>
            <a:avLst/>
            <a:gdLst/>
            <a:ahLst/>
            <a:cxnLst/>
            <a:rect l="0" t="0" r="0" b="0"/>
            <a:pathLst>
              <a:path w="251592" h="282389">
                <a:moveTo>
                  <a:pt x="150494" y="17038"/>
                </a:moveTo>
                <a:lnTo>
                  <a:pt x="150494" y="4019"/>
                </a:lnTo>
                <a:lnTo>
                  <a:pt x="149541" y="2643"/>
                </a:lnTo>
                <a:lnTo>
                  <a:pt x="147954" y="1726"/>
                </a:lnTo>
                <a:lnTo>
                  <a:pt x="143113" y="255"/>
                </a:lnTo>
                <a:lnTo>
                  <a:pt x="137724" y="0"/>
                </a:lnTo>
                <a:lnTo>
                  <a:pt x="130213" y="2480"/>
                </a:lnTo>
                <a:lnTo>
                  <a:pt x="125544" y="4475"/>
                </a:lnTo>
                <a:lnTo>
                  <a:pt x="117815" y="9232"/>
                </a:lnTo>
                <a:lnTo>
                  <a:pt x="110252" y="14521"/>
                </a:lnTo>
                <a:lnTo>
                  <a:pt x="105569" y="17265"/>
                </a:lnTo>
                <a:lnTo>
                  <a:pt x="100541" y="20046"/>
                </a:lnTo>
                <a:lnTo>
                  <a:pt x="89875" y="25677"/>
                </a:lnTo>
                <a:lnTo>
                  <a:pt x="84364" y="28512"/>
                </a:lnTo>
                <a:lnTo>
                  <a:pt x="79737" y="31355"/>
                </a:lnTo>
                <a:lnTo>
                  <a:pt x="72057" y="37053"/>
                </a:lnTo>
                <a:lnTo>
                  <a:pt x="65468" y="42761"/>
                </a:lnTo>
                <a:lnTo>
                  <a:pt x="62377" y="45617"/>
                </a:lnTo>
                <a:lnTo>
                  <a:pt x="56404" y="53869"/>
                </a:lnTo>
                <a:lnTo>
                  <a:pt x="53477" y="58737"/>
                </a:lnTo>
                <a:lnTo>
                  <a:pt x="50225" y="66686"/>
                </a:lnTo>
                <a:lnTo>
                  <a:pt x="48138" y="74999"/>
                </a:lnTo>
                <a:lnTo>
                  <a:pt x="48919" y="76633"/>
                </a:lnTo>
                <a:lnTo>
                  <a:pt x="52327" y="80990"/>
                </a:lnTo>
                <a:lnTo>
                  <a:pt x="59557" y="86101"/>
                </a:lnTo>
                <a:lnTo>
                  <a:pt x="64152" y="88797"/>
                </a:lnTo>
                <a:lnTo>
                  <a:pt x="71797" y="94333"/>
                </a:lnTo>
                <a:lnTo>
                  <a:pt x="75169" y="97143"/>
                </a:lnTo>
                <a:lnTo>
                  <a:pt x="80275" y="99016"/>
                </a:lnTo>
                <a:lnTo>
                  <a:pt x="86536" y="100265"/>
                </a:lnTo>
                <a:lnTo>
                  <a:pt x="93568" y="101097"/>
                </a:lnTo>
                <a:lnTo>
                  <a:pt x="100161" y="102605"/>
                </a:lnTo>
                <a:lnTo>
                  <a:pt x="106461" y="104563"/>
                </a:lnTo>
                <a:lnTo>
                  <a:pt x="112566" y="106820"/>
                </a:lnTo>
                <a:lnTo>
                  <a:pt x="120446" y="109278"/>
                </a:lnTo>
                <a:lnTo>
                  <a:pt x="148788" y="117287"/>
                </a:lnTo>
                <a:lnTo>
                  <a:pt x="166881" y="122870"/>
                </a:lnTo>
                <a:lnTo>
                  <a:pt x="174754" y="125693"/>
                </a:lnTo>
                <a:lnTo>
                  <a:pt x="181907" y="128527"/>
                </a:lnTo>
                <a:lnTo>
                  <a:pt x="188581" y="131369"/>
                </a:lnTo>
                <a:lnTo>
                  <a:pt x="195888" y="134216"/>
                </a:lnTo>
                <a:lnTo>
                  <a:pt x="211627" y="139919"/>
                </a:lnTo>
                <a:lnTo>
                  <a:pt x="217919" y="143726"/>
                </a:lnTo>
                <a:lnTo>
                  <a:pt x="223066" y="148169"/>
                </a:lnTo>
                <a:lnTo>
                  <a:pt x="231326" y="157233"/>
                </a:lnTo>
                <a:lnTo>
                  <a:pt x="238172" y="164437"/>
                </a:lnTo>
                <a:lnTo>
                  <a:pt x="241331" y="168644"/>
                </a:lnTo>
                <a:lnTo>
                  <a:pt x="244389" y="173353"/>
                </a:lnTo>
                <a:lnTo>
                  <a:pt x="247381" y="178398"/>
                </a:lnTo>
                <a:lnTo>
                  <a:pt x="250705" y="186543"/>
                </a:lnTo>
                <a:lnTo>
                  <a:pt x="251591" y="190049"/>
                </a:lnTo>
                <a:lnTo>
                  <a:pt x="251230" y="194291"/>
                </a:lnTo>
                <a:lnTo>
                  <a:pt x="250036" y="199024"/>
                </a:lnTo>
                <a:lnTo>
                  <a:pt x="248288" y="204084"/>
                </a:lnTo>
                <a:lnTo>
                  <a:pt x="243805" y="212247"/>
                </a:lnTo>
                <a:lnTo>
                  <a:pt x="237686" y="220002"/>
                </a:lnTo>
                <a:lnTo>
                  <a:pt x="233387" y="224737"/>
                </a:lnTo>
                <a:lnTo>
                  <a:pt x="228616" y="229799"/>
                </a:lnTo>
                <a:lnTo>
                  <a:pt x="223530" y="234126"/>
                </a:lnTo>
                <a:lnTo>
                  <a:pt x="218235" y="237963"/>
                </a:lnTo>
                <a:lnTo>
                  <a:pt x="212800" y="241474"/>
                </a:lnTo>
                <a:lnTo>
                  <a:pt x="206318" y="244767"/>
                </a:lnTo>
                <a:lnTo>
                  <a:pt x="199140" y="247914"/>
                </a:lnTo>
                <a:lnTo>
                  <a:pt x="191497" y="250966"/>
                </a:lnTo>
                <a:lnTo>
                  <a:pt x="175385" y="256896"/>
                </a:lnTo>
                <a:lnTo>
                  <a:pt x="141758" y="268464"/>
                </a:lnTo>
                <a:lnTo>
                  <a:pt x="133240" y="270380"/>
                </a:lnTo>
                <a:lnTo>
                  <a:pt x="124704" y="271657"/>
                </a:lnTo>
                <a:lnTo>
                  <a:pt x="116156" y="272509"/>
                </a:lnTo>
                <a:lnTo>
                  <a:pt x="108552" y="274029"/>
                </a:lnTo>
                <a:lnTo>
                  <a:pt x="101577" y="275996"/>
                </a:lnTo>
                <a:lnTo>
                  <a:pt x="95023" y="278259"/>
                </a:lnTo>
                <a:lnTo>
                  <a:pt x="88748" y="279767"/>
                </a:lnTo>
                <a:lnTo>
                  <a:pt x="82660" y="280773"/>
                </a:lnTo>
                <a:lnTo>
                  <a:pt x="76696" y="281444"/>
                </a:lnTo>
                <a:lnTo>
                  <a:pt x="70815" y="281891"/>
                </a:lnTo>
                <a:lnTo>
                  <a:pt x="64990" y="282189"/>
                </a:lnTo>
                <a:lnTo>
                  <a:pt x="59201" y="282388"/>
                </a:lnTo>
                <a:lnTo>
                  <a:pt x="53437" y="281568"/>
                </a:lnTo>
                <a:lnTo>
                  <a:pt x="47690" y="280069"/>
                </a:lnTo>
                <a:lnTo>
                  <a:pt x="41953" y="278117"/>
                </a:lnTo>
                <a:lnTo>
                  <a:pt x="37176" y="276815"/>
                </a:lnTo>
                <a:lnTo>
                  <a:pt x="29328" y="275369"/>
                </a:lnTo>
                <a:lnTo>
                  <a:pt x="24949" y="274031"/>
                </a:lnTo>
                <a:lnTo>
                  <a:pt x="20125" y="272187"/>
                </a:lnTo>
                <a:lnTo>
                  <a:pt x="15004" y="270004"/>
                </a:lnTo>
                <a:lnTo>
                  <a:pt x="11589" y="267597"/>
                </a:lnTo>
                <a:lnTo>
                  <a:pt x="9313" y="265040"/>
                </a:lnTo>
                <a:lnTo>
                  <a:pt x="7796" y="262382"/>
                </a:lnTo>
                <a:lnTo>
                  <a:pt x="6110" y="256890"/>
                </a:lnTo>
                <a:lnTo>
                  <a:pt x="5661" y="254091"/>
                </a:lnTo>
                <a:lnTo>
                  <a:pt x="2621" y="248442"/>
                </a:lnTo>
                <a:lnTo>
                  <a:pt x="477" y="245602"/>
                </a:lnTo>
                <a:lnTo>
                  <a:pt x="0" y="243709"/>
                </a:lnTo>
                <a:lnTo>
                  <a:pt x="635" y="242447"/>
                </a:lnTo>
                <a:lnTo>
                  <a:pt x="3880" y="240092"/>
                </a:lnTo>
                <a:lnTo>
                  <a:pt x="11062" y="233411"/>
                </a:lnTo>
                <a:lnTo>
                  <a:pt x="21906" y="2227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1"/>
          <p:cNvSpPr/>
          <p:nvPr/>
        </p:nvSpPr>
        <p:spPr>
          <a:xfrm>
            <a:off x="2291714" y="1178066"/>
            <a:ext cx="51437" cy="467456"/>
          </a:xfrm>
          <a:custGeom>
            <a:avLst/>
            <a:gdLst/>
            <a:ahLst/>
            <a:cxnLst/>
            <a:rect l="0" t="0" r="0" b="0"/>
            <a:pathLst>
              <a:path w="51437" h="467456">
                <a:moveTo>
                  <a:pt x="0" y="4939"/>
                </a:moveTo>
                <a:lnTo>
                  <a:pt x="4551" y="388"/>
                </a:lnTo>
                <a:lnTo>
                  <a:pt x="5892" y="0"/>
                </a:lnTo>
                <a:lnTo>
                  <a:pt x="6786" y="693"/>
                </a:lnTo>
                <a:lnTo>
                  <a:pt x="8220" y="4100"/>
                </a:lnTo>
                <a:lnTo>
                  <a:pt x="8526" y="16693"/>
                </a:lnTo>
                <a:lnTo>
                  <a:pt x="8564" y="37000"/>
                </a:lnTo>
                <a:lnTo>
                  <a:pt x="9519" y="42505"/>
                </a:lnTo>
                <a:lnTo>
                  <a:pt x="11109" y="48080"/>
                </a:lnTo>
                <a:lnTo>
                  <a:pt x="13121" y="53702"/>
                </a:lnTo>
                <a:lnTo>
                  <a:pt x="14463" y="59355"/>
                </a:lnTo>
                <a:lnTo>
                  <a:pt x="15953" y="70716"/>
                </a:lnTo>
                <a:lnTo>
                  <a:pt x="16616" y="84656"/>
                </a:lnTo>
                <a:lnTo>
                  <a:pt x="16988" y="108568"/>
                </a:lnTo>
                <a:lnTo>
                  <a:pt x="17145" y="235104"/>
                </a:lnTo>
                <a:lnTo>
                  <a:pt x="18097" y="245059"/>
                </a:lnTo>
                <a:lnTo>
                  <a:pt x="19685" y="255507"/>
                </a:lnTo>
                <a:lnTo>
                  <a:pt x="21696" y="266281"/>
                </a:lnTo>
                <a:lnTo>
                  <a:pt x="23037" y="276322"/>
                </a:lnTo>
                <a:lnTo>
                  <a:pt x="23930" y="285874"/>
                </a:lnTo>
                <a:lnTo>
                  <a:pt x="24526" y="295099"/>
                </a:lnTo>
                <a:lnTo>
                  <a:pt x="24923" y="304106"/>
                </a:lnTo>
                <a:lnTo>
                  <a:pt x="25365" y="321734"/>
                </a:lnTo>
                <a:lnTo>
                  <a:pt x="25613" y="343173"/>
                </a:lnTo>
                <a:lnTo>
                  <a:pt x="26601" y="350443"/>
                </a:lnTo>
                <a:lnTo>
                  <a:pt x="28211" y="358148"/>
                </a:lnTo>
                <a:lnTo>
                  <a:pt x="30238" y="366141"/>
                </a:lnTo>
                <a:lnTo>
                  <a:pt x="31589" y="373375"/>
                </a:lnTo>
                <a:lnTo>
                  <a:pt x="33090" y="386493"/>
                </a:lnTo>
                <a:lnTo>
                  <a:pt x="33757" y="398673"/>
                </a:lnTo>
                <a:lnTo>
                  <a:pt x="34053" y="410437"/>
                </a:lnTo>
                <a:lnTo>
                  <a:pt x="34185" y="422015"/>
                </a:lnTo>
                <a:lnTo>
                  <a:pt x="35173" y="426817"/>
                </a:lnTo>
                <a:lnTo>
                  <a:pt x="36784" y="430971"/>
                </a:lnTo>
                <a:lnTo>
                  <a:pt x="38810" y="434693"/>
                </a:lnTo>
                <a:lnTo>
                  <a:pt x="40161" y="438126"/>
                </a:lnTo>
                <a:lnTo>
                  <a:pt x="41662" y="444481"/>
                </a:lnTo>
                <a:lnTo>
                  <a:pt x="42758" y="457543"/>
                </a:lnTo>
                <a:lnTo>
                  <a:pt x="43745" y="459075"/>
                </a:lnTo>
                <a:lnTo>
                  <a:pt x="45356" y="461049"/>
                </a:lnTo>
                <a:lnTo>
                  <a:pt x="51080" y="467455"/>
                </a:lnTo>
                <a:lnTo>
                  <a:pt x="51436" y="459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2"/>
          <p:cNvSpPr/>
          <p:nvPr/>
        </p:nvSpPr>
        <p:spPr>
          <a:xfrm>
            <a:off x="2137514" y="1311592"/>
            <a:ext cx="428521" cy="68581"/>
          </a:xfrm>
          <a:custGeom>
            <a:avLst/>
            <a:gdLst/>
            <a:ahLst/>
            <a:cxnLst/>
            <a:rect l="0" t="0" r="0" b="0"/>
            <a:pathLst>
              <a:path w="428521" h="68581">
                <a:moveTo>
                  <a:pt x="8468" y="68580"/>
                </a:moveTo>
                <a:lnTo>
                  <a:pt x="1087" y="61199"/>
                </a:lnTo>
                <a:lnTo>
                  <a:pt x="690" y="59849"/>
                </a:lnTo>
                <a:lnTo>
                  <a:pt x="425" y="57997"/>
                </a:lnTo>
                <a:lnTo>
                  <a:pt x="0" y="52731"/>
                </a:lnTo>
                <a:lnTo>
                  <a:pt x="918" y="51347"/>
                </a:lnTo>
                <a:lnTo>
                  <a:pt x="2482" y="49471"/>
                </a:lnTo>
                <a:lnTo>
                  <a:pt x="4477" y="47268"/>
                </a:lnTo>
                <a:lnTo>
                  <a:pt x="6760" y="45800"/>
                </a:lnTo>
                <a:lnTo>
                  <a:pt x="15476" y="42780"/>
                </a:lnTo>
                <a:lnTo>
                  <a:pt x="19808" y="40903"/>
                </a:lnTo>
                <a:lnTo>
                  <a:pt x="24600" y="38699"/>
                </a:lnTo>
                <a:lnTo>
                  <a:pt x="28748" y="37229"/>
                </a:lnTo>
                <a:lnTo>
                  <a:pt x="35896" y="35596"/>
                </a:lnTo>
                <a:lnTo>
                  <a:pt x="44788" y="34871"/>
                </a:lnTo>
                <a:lnTo>
                  <a:pt x="56043" y="33596"/>
                </a:lnTo>
                <a:lnTo>
                  <a:pt x="63045" y="31922"/>
                </a:lnTo>
                <a:lnTo>
                  <a:pt x="70570" y="29854"/>
                </a:lnTo>
                <a:lnTo>
                  <a:pt x="77492" y="28475"/>
                </a:lnTo>
                <a:lnTo>
                  <a:pt x="90263" y="26943"/>
                </a:lnTo>
                <a:lnTo>
                  <a:pt x="98240" y="26535"/>
                </a:lnTo>
                <a:lnTo>
                  <a:pt x="117264" y="26081"/>
                </a:lnTo>
                <a:lnTo>
                  <a:pt x="175664" y="25749"/>
                </a:lnTo>
                <a:lnTo>
                  <a:pt x="186607" y="24786"/>
                </a:lnTo>
                <a:lnTo>
                  <a:pt x="197712" y="23192"/>
                </a:lnTo>
                <a:lnTo>
                  <a:pt x="208926" y="21176"/>
                </a:lnTo>
                <a:lnTo>
                  <a:pt x="220211" y="19832"/>
                </a:lnTo>
                <a:lnTo>
                  <a:pt x="231546" y="18937"/>
                </a:lnTo>
                <a:lnTo>
                  <a:pt x="242911" y="18339"/>
                </a:lnTo>
                <a:lnTo>
                  <a:pt x="263160" y="17676"/>
                </a:lnTo>
                <a:lnTo>
                  <a:pt x="272560" y="17499"/>
                </a:lnTo>
                <a:lnTo>
                  <a:pt x="282637" y="16428"/>
                </a:lnTo>
                <a:lnTo>
                  <a:pt x="293165" y="14762"/>
                </a:lnTo>
                <a:lnTo>
                  <a:pt x="303993" y="12699"/>
                </a:lnTo>
                <a:lnTo>
                  <a:pt x="314070" y="11324"/>
                </a:lnTo>
                <a:lnTo>
                  <a:pt x="323645" y="10407"/>
                </a:lnTo>
                <a:lnTo>
                  <a:pt x="332886" y="9795"/>
                </a:lnTo>
                <a:lnTo>
                  <a:pt x="341904" y="8435"/>
                </a:lnTo>
                <a:lnTo>
                  <a:pt x="350774" y="6576"/>
                </a:lnTo>
                <a:lnTo>
                  <a:pt x="359544" y="4384"/>
                </a:lnTo>
                <a:lnTo>
                  <a:pt x="367296" y="2923"/>
                </a:lnTo>
                <a:lnTo>
                  <a:pt x="374369" y="1949"/>
                </a:lnTo>
                <a:lnTo>
                  <a:pt x="387308" y="866"/>
                </a:lnTo>
                <a:lnTo>
                  <a:pt x="399409" y="385"/>
                </a:lnTo>
                <a:lnTo>
                  <a:pt x="417706" y="34"/>
                </a:lnTo>
                <a:lnTo>
                  <a:pt x="4285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3"/>
          <p:cNvSpPr/>
          <p:nvPr/>
        </p:nvSpPr>
        <p:spPr>
          <a:xfrm>
            <a:off x="534352" y="1863866"/>
            <a:ext cx="25687" cy="416420"/>
          </a:xfrm>
          <a:custGeom>
            <a:avLst/>
            <a:gdLst/>
            <a:ahLst/>
            <a:cxnLst/>
            <a:rect l="0" t="0" r="0" b="0"/>
            <a:pathLst>
              <a:path w="25687" h="416420">
                <a:moveTo>
                  <a:pt x="0" y="4939"/>
                </a:moveTo>
                <a:lnTo>
                  <a:pt x="0" y="0"/>
                </a:lnTo>
                <a:lnTo>
                  <a:pt x="0" y="12298"/>
                </a:lnTo>
                <a:lnTo>
                  <a:pt x="952" y="14607"/>
                </a:lnTo>
                <a:lnTo>
                  <a:pt x="2540" y="18052"/>
                </a:lnTo>
                <a:lnTo>
                  <a:pt x="4551" y="22253"/>
                </a:lnTo>
                <a:lnTo>
                  <a:pt x="5891" y="26959"/>
                </a:lnTo>
                <a:lnTo>
                  <a:pt x="6785" y="32001"/>
                </a:lnTo>
                <a:lnTo>
                  <a:pt x="7381" y="37268"/>
                </a:lnTo>
                <a:lnTo>
                  <a:pt x="8043" y="48200"/>
                </a:lnTo>
                <a:lnTo>
                  <a:pt x="8337" y="59408"/>
                </a:lnTo>
                <a:lnTo>
                  <a:pt x="8572" y="185079"/>
                </a:lnTo>
                <a:lnTo>
                  <a:pt x="9525" y="192660"/>
                </a:lnTo>
                <a:lnTo>
                  <a:pt x="11112" y="199618"/>
                </a:lnTo>
                <a:lnTo>
                  <a:pt x="13123" y="206163"/>
                </a:lnTo>
                <a:lnTo>
                  <a:pt x="14464" y="213383"/>
                </a:lnTo>
                <a:lnTo>
                  <a:pt x="15358" y="221054"/>
                </a:lnTo>
                <a:lnTo>
                  <a:pt x="15953" y="229026"/>
                </a:lnTo>
                <a:lnTo>
                  <a:pt x="16351" y="237197"/>
                </a:lnTo>
                <a:lnTo>
                  <a:pt x="16792" y="253897"/>
                </a:lnTo>
                <a:lnTo>
                  <a:pt x="17114" y="297626"/>
                </a:lnTo>
                <a:lnTo>
                  <a:pt x="17136" y="317933"/>
                </a:lnTo>
                <a:lnTo>
                  <a:pt x="18091" y="324091"/>
                </a:lnTo>
                <a:lnTo>
                  <a:pt x="19681" y="330102"/>
                </a:lnTo>
                <a:lnTo>
                  <a:pt x="21693" y="336014"/>
                </a:lnTo>
                <a:lnTo>
                  <a:pt x="23034" y="341861"/>
                </a:lnTo>
                <a:lnTo>
                  <a:pt x="23929" y="347663"/>
                </a:lnTo>
                <a:lnTo>
                  <a:pt x="24525" y="353437"/>
                </a:lnTo>
                <a:lnTo>
                  <a:pt x="25188" y="364932"/>
                </a:lnTo>
                <a:lnTo>
                  <a:pt x="25560" y="379573"/>
                </a:lnTo>
                <a:lnTo>
                  <a:pt x="25686" y="397605"/>
                </a:lnTo>
                <a:lnTo>
                  <a:pt x="24744" y="401019"/>
                </a:lnTo>
                <a:lnTo>
                  <a:pt x="23164" y="403294"/>
                </a:lnTo>
                <a:lnTo>
                  <a:pt x="21157" y="404812"/>
                </a:lnTo>
                <a:lnTo>
                  <a:pt x="19820" y="406776"/>
                </a:lnTo>
                <a:lnTo>
                  <a:pt x="18928" y="409037"/>
                </a:lnTo>
                <a:lnTo>
                  <a:pt x="17176" y="416291"/>
                </a:lnTo>
                <a:lnTo>
                  <a:pt x="16213" y="416333"/>
                </a:lnTo>
                <a:lnTo>
                  <a:pt x="8572" y="4164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34"/>
          <p:cNvSpPr/>
          <p:nvPr/>
        </p:nvSpPr>
        <p:spPr>
          <a:xfrm>
            <a:off x="594448" y="1946062"/>
            <a:ext cx="222718" cy="265633"/>
          </a:xfrm>
          <a:custGeom>
            <a:avLst/>
            <a:gdLst/>
            <a:ahLst/>
            <a:cxnLst/>
            <a:rect l="0" t="0" r="0" b="0"/>
            <a:pathLst>
              <a:path w="222718" h="265633">
                <a:moveTo>
                  <a:pt x="179934" y="8468"/>
                </a:moveTo>
                <a:lnTo>
                  <a:pt x="175383" y="8468"/>
                </a:lnTo>
                <a:lnTo>
                  <a:pt x="174043" y="7515"/>
                </a:lnTo>
                <a:lnTo>
                  <a:pt x="173149" y="5927"/>
                </a:lnTo>
                <a:lnTo>
                  <a:pt x="171714" y="1087"/>
                </a:lnTo>
                <a:lnTo>
                  <a:pt x="170644" y="689"/>
                </a:lnTo>
                <a:lnTo>
                  <a:pt x="164587" y="131"/>
                </a:lnTo>
                <a:lnTo>
                  <a:pt x="159461" y="0"/>
                </a:lnTo>
                <a:lnTo>
                  <a:pt x="155808" y="917"/>
                </a:lnTo>
                <a:lnTo>
                  <a:pt x="151467" y="2482"/>
                </a:lnTo>
                <a:lnTo>
                  <a:pt x="146669" y="4477"/>
                </a:lnTo>
                <a:lnTo>
                  <a:pt x="141565" y="6760"/>
                </a:lnTo>
                <a:lnTo>
                  <a:pt x="130813" y="11836"/>
                </a:lnTo>
                <a:lnTo>
                  <a:pt x="124327" y="14523"/>
                </a:lnTo>
                <a:lnTo>
                  <a:pt x="117145" y="17267"/>
                </a:lnTo>
                <a:lnTo>
                  <a:pt x="109500" y="20049"/>
                </a:lnTo>
                <a:lnTo>
                  <a:pt x="102498" y="22856"/>
                </a:lnTo>
                <a:lnTo>
                  <a:pt x="95925" y="25680"/>
                </a:lnTo>
                <a:lnTo>
                  <a:pt x="89638" y="28515"/>
                </a:lnTo>
                <a:lnTo>
                  <a:pt x="82589" y="32310"/>
                </a:lnTo>
                <a:lnTo>
                  <a:pt x="75032" y="36745"/>
                </a:lnTo>
                <a:lnTo>
                  <a:pt x="67137" y="41607"/>
                </a:lnTo>
                <a:lnTo>
                  <a:pt x="59968" y="45800"/>
                </a:lnTo>
                <a:lnTo>
                  <a:pt x="46923" y="53000"/>
                </a:lnTo>
                <a:lnTo>
                  <a:pt x="28869" y="62408"/>
                </a:lnTo>
                <a:lnTo>
                  <a:pt x="11455" y="71228"/>
                </a:lnTo>
                <a:lnTo>
                  <a:pt x="7607" y="74121"/>
                </a:lnTo>
                <a:lnTo>
                  <a:pt x="5042" y="77001"/>
                </a:lnTo>
                <a:lnTo>
                  <a:pt x="3332" y="79874"/>
                </a:lnTo>
                <a:lnTo>
                  <a:pt x="1432" y="85606"/>
                </a:lnTo>
                <a:lnTo>
                  <a:pt x="212" y="92497"/>
                </a:lnTo>
                <a:lnTo>
                  <a:pt x="0" y="98241"/>
                </a:lnTo>
                <a:lnTo>
                  <a:pt x="923" y="99749"/>
                </a:lnTo>
                <a:lnTo>
                  <a:pt x="2491" y="100754"/>
                </a:lnTo>
                <a:lnTo>
                  <a:pt x="4489" y="101425"/>
                </a:lnTo>
                <a:lnTo>
                  <a:pt x="9248" y="104709"/>
                </a:lnTo>
                <a:lnTo>
                  <a:pt x="11851" y="106919"/>
                </a:lnTo>
                <a:lnTo>
                  <a:pt x="15491" y="108392"/>
                </a:lnTo>
                <a:lnTo>
                  <a:pt x="19823" y="109374"/>
                </a:lnTo>
                <a:lnTo>
                  <a:pt x="24616" y="110028"/>
                </a:lnTo>
                <a:lnTo>
                  <a:pt x="30668" y="110465"/>
                </a:lnTo>
                <a:lnTo>
                  <a:pt x="37561" y="110756"/>
                </a:lnTo>
                <a:lnTo>
                  <a:pt x="52840" y="111079"/>
                </a:lnTo>
                <a:lnTo>
                  <a:pt x="69155" y="111223"/>
                </a:lnTo>
                <a:lnTo>
                  <a:pt x="77506" y="112213"/>
                </a:lnTo>
                <a:lnTo>
                  <a:pt x="85931" y="113826"/>
                </a:lnTo>
                <a:lnTo>
                  <a:pt x="94406" y="115854"/>
                </a:lnTo>
                <a:lnTo>
                  <a:pt x="102912" y="117206"/>
                </a:lnTo>
                <a:lnTo>
                  <a:pt x="111441" y="118107"/>
                </a:lnTo>
                <a:lnTo>
                  <a:pt x="119985" y="118708"/>
                </a:lnTo>
                <a:lnTo>
                  <a:pt x="128538" y="119109"/>
                </a:lnTo>
                <a:lnTo>
                  <a:pt x="145661" y="119554"/>
                </a:lnTo>
                <a:lnTo>
                  <a:pt x="153275" y="120625"/>
                </a:lnTo>
                <a:lnTo>
                  <a:pt x="160257" y="122292"/>
                </a:lnTo>
                <a:lnTo>
                  <a:pt x="166816" y="124355"/>
                </a:lnTo>
                <a:lnTo>
                  <a:pt x="173093" y="126684"/>
                </a:lnTo>
                <a:lnTo>
                  <a:pt x="179184" y="129188"/>
                </a:lnTo>
                <a:lnTo>
                  <a:pt x="185149" y="131810"/>
                </a:lnTo>
                <a:lnTo>
                  <a:pt x="190078" y="134511"/>
                </a:lnTo>
                <a:lnTo>
                  <a:pt x="194317" y="137264"/>
                </a:lnTo>
                <a:lnTo>
                  <a:pt x="198095" y="140052"/>
                </a:lnTo>
                <a:lnTo>
                  <a:pt x="202519" y="142863"/>
                </a:lnTo>
                <a:lnTo>
                  <a:pt x="207373" y="145689"/>
                </a:lnTo>
                <a:lnTo>
                  <a:pt x="212514" y="148526"/>
                </a:lnTo>
                <a:lnTo>
                  <a:pt x="215942" y="151370"/>
                </a:lnTo>
                <a:lnTo>
                  <a:pt x="218227" y="154218"/>
                </a:lnTo>
                <a:lnTo>
                  <a:pt x="219750" y="157070"/>
                </a:lnTo>
                <a:lnTo>
                  <a:pt x="221442" y="165318"/>
                </a:lnTo>
                <a:lnTo>
                  <a:pt x="221894" y="170184"/>
                </a:lnTo>
                <a:lnTo>
                  <a:pt x="222395" y="178132"/>
                </a:lnTo>
                <a:lnTo>
                  <a:pt x="222618" y="184839"/>
                </a:lnTo>
                <a:lnTo>
                  <a:pt x="222717" y="190995"/>
                </a:lnTo>
                <a:lnTo>
                  <a:pt x="220839" y="194923"/>
                </a:lnTo>
                <a:lnTo>
                  <a:pt x="217681" y="199446"/>
                </a:lnTo>
                <a:lnTo>
                  <a:pt x="213671" y="204367"/>
                </a:lnTo>
                <a:lnTo>
                  <a:pt x="209093" y="208599"/>
                </a:lnTo>
                <a:lnTo>
                  <a:pt x="204136" y="212374"/>
                </a:lnTo>
                <a:lnTo>
                  <a:pt x="198926" y="215843"/>
                </a:lnTo>
                <a:lnTo>
                  <a:pt x="193548" y="220060"/>
                </a:lnTo>
                <a:lnTo>
                  <a:pt x="188057" y="224777"/>
                </a:lnTo>
                <a:lnTo>
                  <a:pt x="182492" y="229826"/>
                </a:lnTo>
                <a:lnTo>
                  <a:pt x="175924" y="234145"/>
                </a:lnTo>
                <a:lnTo>
                  <a:pt x="168688" y="237977"/>
                </a:lnTo>
                <a:lnTo>
                  <a:pt x="153981" y="244774"/>
                </a:lnTo>
                <a:lnTo>
                  <a:pt x="141094" y="250970"/>
                </a:lnTo>
                <a:lnTo>
                  <a:pt x="134991" y="253003"/>
                </a:lnTo>
                <a:lnTo>
                  <a:pt x="129017" y="254359"/>
                </a:lnTo>
                <a:lnTo>
                  <a:pt x="123129" y="255263"/>
                </a:lnTo>
                <a:lnTo>
                  <a:pt x="117299" y="256818"/>
                </a:lnTo>
                <a:lnTo>
                  <a:pt x="111507" y="258807"/>
                </a:lnTo>
                <a:lnTo>
                  <a:pt x="105741" y="261086"/>
                </a:lnTo>
                <a:lnTo>
                  <a:pt x="99992" y="262604"/>
                </a:lnTo>
                <a:lnTo>
                  <a:pt x="94254" y="263617"/>
                </a:lnTo>
                <a:lnTo>
                  <a:pt x="88524" y="264292"/>
                </a:lnTo>
                <a:lnTo>
                  <a:pt x="83752" y="264742"/>
                </a:lnTo>
                <a:lnTo>
                  <a:pt x="79617" y="265042"/>
                </a:lnTo>
                <a:lnTo>
                  <a:pt x="70689" y="265524"/>
                </a:lnTo>
                <a:lnTo>
                  <a:pt x="64592" y="265608"/>
                </a:lnTo>
                <a:lnTo>
                  <a:pt x="61303" y="265632"/>
                </a:lnTo>
                <a:lnTo>
                  <a:pt x="60842" y="264683"/>
                </a:lnTo>
                <a:lnTo>
                  <a:pt x="60040" y="258261"/>
                </a:lnTo>
                <a:lnTo>
                  <a:pt x="65834" y="250461"/>
                </a:lnTo>
                <a:lnTo>
                  <a:pt x="66720" y="247902"/>
                </a:lnTo>
                <a:lnTo>
                  <a:pt x="68491" y="239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35"/>
          <p:cNvSpPr/>
          <p:nvPr/>
        </p:nvSpPr>
        <p:spPr>
          <a:xfrm>
            <a:off x="868679" y="1834514"/>
            <a:ext cx="68581" cy="385764"/>
          </a:xfrm>
          <a:custGeom>
            <a:avLst/>
            <a:gdLst/>
            <a:ahLst/>
            <a:cxnLst/>
            <a:rect l="0" t="0" r="0" b="0"/>
            <a:pathLst>
              <a:path w="68581" h="385764">
                <a:moveTo>
                  <a:pt x="8573" y="0"/>
                </a:moveTo>
                <a:lnTo>
                  <a:pt x="105" y="0"/>
                </a:lnTo>
                <a:lnTo>
                  <a:pt x="10" y="11932"/>
                </a:lnTo>
                <a:lnTo>
                  <a:pt x="0" y="94845"/>
                </a:lnTo>
                <a:lnTo>
                  <a:pt x="953" y="102283"/>
                </a:lnTo>
                <a:lnTo>
                  <a:pt x="2540" y="109146"/>
                </a:lnTo>
                <a:lnTo>
                  <a:pt x="4551" y="115627"/>
                </a:lnTo>
                <a:lnTo>
                  <a:pt x="5892" y="123757"/>
                </a:lnTo>
                <a:lnTo>
                  <a:pt x="6786" y="132987"/>
                </a:lnTo>
                <a:lnTo>
                  <a:pt x="7381" y="142951"/>
                </a:lnTo>
                <a:lnTo>
                  <a:pt x="8731" y="151498"/>
                </a:lnTo>
                <a:lnTo>
                  <a:pt x="10583" y="159102"/>
                </a:lnTo>
                <a:lnTo>
                  <a:pt x="12771" y="166075"/>
                </a:lnTo>
                <a:lnTo>
                  <a:pt x="14229" y="174535"/>
                </a:lnTo>
                <a:lnTo>
                  <a:pt x="15201" y="183984"/>
                </a:lnTo>
                <a:lnTo>
                  <a:pt x="15849" y="194094"/>
                </a:lnTo>
                <a:lnTo>
                  <a:pt x="17234" y="203691"/>
                </a:lnTo>
                <a:lnTo>
                  <a:pt x="19109" y="212947"/>
                </a:lnTo>
                <a:lnTo>
                  <a:pt x="21312" y="221975"/>
                </a:lnTo>
                <a:lnTo>
                  <a:pt x="22781" y="229898"/>
                </a:lnTo>
                <a:lnTo>
                  <a:pt x="23760" y="237086"/>
                </a:lnTo>
                <a:lnTo>
                  <a:pt x="24413" y="243782"/>
                </a:lnTo>
                <a:lnTo>
                  <a:pt x="24848" y="251104"/>
                </a:lnTo>
                <a:lnTo>
                  <a:pt x="25331" y="266860"/>
                </a:lnTo>
                <a:lnTo>
                  <a:pt x="26413" y="274109"/>
                </a:lnTo>
                <a:lnTo>
                  <a:pt x="28086" y="280847"/>
                </a:lnTo>
                <a:lnTo>
                  <a:pt x="30154" y="287244"/>
                </a:lnTo>
                <a:lnTo>
                  <a:pt x="31533" y="293414"/>
                </a:lnTo>
                <a:lnTo>
                  <a:pt x="33065" y="305349"/>
                </a:lnTo>
                <a:lnTo>
                  <a:pt x="34426" y="311199"/>
                </a:lnTo>
                <a:lnTo>
                  <a:pt x="36286" y="317003"/>
                </a:lnTo>
                <a:lnTo>
                  <a:pt x="38478" y="322778"/>
                </a:lnTo>
                <a:lnTo>
                  <a:pt x="40892" y="328533"/>
                </a:lnTo>
                <a:lnTo>
                  <a:pt x="43454" y="334275"/>
                </a:lnTo>
                <a:lnTo>
                  <a:pt x="46115" y="340007"/>
                </a:lnTo>
                <a:lnTo>
                  <a:pt x="47888" y="344782"/>
                </a:lnTo>
                <a:lnTo>
                  <a:pt x="49859" y="352627"/>
                </a:lnTo>
                <a:lnTo>
                  <a:pt x="51337" y="356052"/>
                </a:lnTo>
                <a:lnTo>
                  <a:pt x="53275" y="359288"/>
                </a:lnTo>
                <a:lnTo>
                  <a:pt x="55519" y="362398"/>
                </a:lnTo>
                <a:lnTo>
                  <a:pt x="57015" y="365424"/>
                </a:lnTo>
                <a:lnTo>
                  <a:pt x="58678" y="371326"/>
                </a:lnTo>
                <a:lnTo>
                  <a:pt x="59833" y="383203"/>
                </a:lnTo>
                <a:lnTo>
                  <a:pt x="59973" y="385258"/>
                </a:lnTo>
                <a:lnTo>
                  <a:pt x="60937" y="385426"/>
                </a:lnTo>
                <a:lnTo>
                  <a:pt x="62533" y="385538"/>
                </a:lnTo>
                <a:lnTo>
                  <a:pt x="68580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6"/>
          <p:cNvSpPr/>
          <p:nvPr/>
        </p:nvSpPr>
        <p:spPr>
          <a:xfrm>
            <a:off x="684512" y="1971675"/>
            <a:ext cx="364191" cy="42863"/>
          </a:xfrm>
          <a:custGeom>
            <a:avLst/>
            <a:gdLst/>
            <a:ahLst/>
            <a:cxnLst/>
            <a:rect l="0" t="0" r="0" b="0"/>
            <a:pathLst>
              <a:path w="364191" h="42863">
                <a:moveTo>
                  <a:pt x="12717" y="42862"/>
                </a:moveTo>
                <a:lnTo>
                  <a:pt x="0" y="42862"/>
                </a:lnTo>
                <a:lnTo>
                  <a:pt x="1668" y="42862"/>
                </a:lnTo>
                <a:lnTo>
                  <a:pt x="2494" y="41910"/>
                </a:lnTo>
                <a:lnTo>
                  <a:pt x="3044" y="40322"/>
                </a:lnTo>
                <a:lnTo>
                  <a:pt x="3411" y="38311"/>
                </a:lnTo>
                <a:lnTo>
                  <a:pt x="5561" y="36971"/>
                </a:lnTo>
                <a:lnTo>
                  <a:pt x="8899" y="36077"/>
                </a:lnTo>
                <a:lnTo>
                  <a:pt x="20158" y="34819"/>
                </a:lnTo>
                <a:lnTo>
                  <a:pt x="23393" y="34643"/>
                </a:lnTo>
                <a:lnTo>
                  <a:pt x="27455" y="33572"/>
                </a:lnTo>
                <a:lnTo>
                  <a:pt x="32067" y="31906"/>
                </a:lnTo>
                <a:lnTo>
                  <a:pt x="37047" y="29843"/>
                </a:lnTo>
                <a:lnTo>
                  <a:pt x="43225" y="28468"/>
                </a:lnTo>
                <a:lnTo>
                  <a:pt x="50201" y="27551"/>
                </a:lnTo>
                <a:lnTo>
                  <a:pt x="57709" y="26940"/>
                </a:lnTo>
                <a:lnTo>
                  <a:pt x="65572" y="26532"/>
                </a:lnTo>
                <a:lnTo>
                  <a:pt x="81928" y="26079"/>
                </a:lnTo>
                <a:lnTo>
                  <a:pt x="107202" y="25824"/>
                </a:lnTo>
                <a:lnTo>
                  <a:pt x="116664" y="24836"/>
                </a:lnTo>
                <a:lnTo>
                  <a:pt x="126783" y="23225"/>
                </a:lnTo>
                <a:lnTo>
                  <a:pt x="137339" y="21198"/>
                </a:lnTo>
                <a:lnTo>
                  <a:pt x="147233" y="19847"/>
                </a:lnTo>
                <a:lnTo>
                  <a:pt x="156687" y="18946"/>
                </a:lnTo>
                <a:lnTo>
                  <a:pt x="165847" y="18346"/>
                </a:lnTo>
                <a:lnTo>
                  <a:pt x="174812" y="16993"/>
                </a:lnTo>
                <a:lnTo>
                  <a:pt x="183645" y="15138"/>
                </a:lnTo>
                <a:lnTo>
                  <a:pt x="192392" y="12950"/>
                </a:lnTo>
                <a:lnTo>
                  <a:pt x="201080" y="11490"/>
                </a:lnTo>
                <a:lnTo>
                  <a:pt x="209730" y="10518"/>
                </a:lnTo>
                <a:lnTo>
                  <a:pt x="218354" y="9869"/>
                </a:lnTo>
                <a:lnTo>
                  <a:pt x="226961" y="9437"/>
                </a:lnTo>
                <a:lnTo>
                  <a:pt x="244144" y="8956"/>
                </a:lnTo>
                <a:lnTo>
                  <a:pt x="269883" y="8686"/>
                </a:lnTo>
                <a:lnTo>
                  <a:pt x="277506" y="7696"/>
                </a:lnTo>
                <a:lnTo>
                  <a:pt x="284493" y="6083"/>
                </a:lnTo>
                <a:lnTo>
                  <a:pt x="291056" y="4055"/>
                </a:lnTo>
                <a:lnTo>
                  <a:pt x="297337" y="2703"/>
                </a:lnTo>
                <a:lnTo>
                  <a:pt x="303429" y="1802"/>
                </a:lnTo>
                <a:lnTo>
                  <a:pt x="314325" y="801"/>
                </a:lnTo>
                <a:lnTo>
                  <a:pt x="322343" y="356"/>
                </a:lnTo>
                <a:lnTo>
                  <a:pt x="331621" y="158"/>
                </a:lnTo>
                <a:lnTo>
                  <a:pt x="3641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37"/>
          <p:cNvSpPr/>
          <p:nvPr/>
        </p:nvSpPr>
        <p:spPr>
          <a:xfrm>
            <a:off x="1241343" y="1800227"/>
            <a:ext cx="431297" cy="350096"/>
          </a:xfrm>
          <a:custGeom>
            <a:avLst/>
            <a:gdLst/>
            <a:ahLst/>
            <a:cxnLst/>
            <a:rect l="0" t="0" r="0" b="0"/>
            <a:pathLst>
              <a:path w="431297" h="350096">
                <a:moveTo>
                  <a:pt x="175976" y="8570"/>
                </a:moveTo>
                <a:lnTo>
                  <a:pt x="175976" y="1189"/>
                </a:lnTo>
                <a:lnTo>
                  <a:pt x="176929" y="792"/>
                </a:lnTo>
                <a:lnTo>
                  <a:pt x="183357" y="102"/>
                </a:lnTo>
                <a:lnTo>
                  <a:pt x="171748" y="0"/>
                </a:lnTo>
                <a:lnTo>
                  <a:pt x="169347" y="952"/>
                </a:lnTo>
                <a:lnTo>
                  <a:pt x="156111" y="9323"/>
                </a:lnTo>
                <a:lnTo>
                  <a:pt x="146192" y="14620"/>
                </a:lnTo>
                <a:lnTo>
                  <a:pt x="135434" y="20149"/>
                </a:lnTo>
                <a:lnTo>
                  <a:pt x="124303" y="28321"/>
                </a:lnTo>
                <a:lnTo>
                  <a:pt x="113005" y="38303"/>
                </a:lnTo>
                <a:lnTo>
                  <a:pt x="101634" y="49090"/>
                </a:lnTo>
                <a:lnTo>
                  <a:pt x="84522" y="65873"/>
                </a:lnTo>
                <a:lnTo>
                  <a:pt x="78812" y="72489"/>
                </a:lnTo>
                <a:lnTo>
                  <a:pt x="73100" y="79758"/>
                </a:lnTo>
                <a:lnTo>
                  <a:pt x="67387" y="87461"/>
                </a:lnTo>
                <a:lnTo>
                  <a:pt x="61674" y="94502"/>
                </a:lnTo>
                <a:lnTo>
                  <a:pt x="55960" y="101100"/>
                </a:lnTo>
                <a:lnTo>
                  <a:pt x="50245" y="107404"/>
                </a:lnTo>
                <a:lnTo>
                  <a:pt x="45483" y="114465"/>
                </a:lnTo>
                <a:lnTo>
                  <a:pt x="41356" y="122029"/>
                </a:lnTo>
                <a:lnTo>
                  <a:pt x="37652" y="129929"/>
                </a:lnTo>
                <a:lnTo>
                  <a:pt x="33278" y="137101"/>
                </a:lnTo>
                <a:lnTo>
                  <a:pt x="28456" y="143788"/>
                </a:lnTo>
                <a:lnTo>
                  <a:pt x="23337" y="150150"/>
                </a:lnTo>
                <a:lnTo>
                  <a:pt x="18972" y="157249"/>
                </a:lnTo>
                <a:lnTo>
                  <a:pt x="15109" y="164840"/>
                </a:lnTo>
                <a:lnTo>
                  <a:pt x="11582" y="172757"/>
                </a:lnTo>
                <a:lnTo>
                  <a:pt x="9230" y="180893"/>
                </a:lnTo>
                <a:lnTo>
                  <a:pt x="7662" y="189175"/>
                </a:lnTo>
                <a:lnTo>
                  <a:pt x="6617" y="197553"/>
                </a:lnTo>
                <a:lnTo>
                  <a:pt x="4968" y="205044"/>
                </a:lnTo>
                <a:lnTo>
                  <a:pt x="2916" y="211943"/>
                </a:lnTo>
                <a:lnTo>
                  <a:pt x="595" y="218447"/>
                </a:lnTo>
                <a:lnTo>
                  <a:pt x="0" y="225640"/>
                </a:lnTo>
                <a:lnTo>
                  <a:pt x="557" y="233294"/>
                </a:lnTo>
                <a:lnTo>
                  <a:pt x="1880" y="241253"/>
                </a:lnTo>
                <a:lnTo>
                  <a:pt x="2762" y="248465"/>
                </a:lnTo>
                <a:lnTo>
                  <a:pt x="3350" y="255177"/>
                </a:lnTo>
                <a:lnTo>
                  <a:pt x="3742" y="261558"/>
                </a:lnTo>
                <a:lnTo>
                  <a:pt x="4956" y="267716"/>
                </a:lnTo>
                <a:lnTo>
                  <a:pt x="6718" y="273726"/>
                </a:lnTo>
                <a:lnTo>
                  <a:pt x="8845" y="279638"/>
                </a:lnTo>
                <a:lnTo>
                  <a:pt x="11215" y="285485"/>
                </a:lnTo>
                <a:lnTo>
                  <a:pt x="13748" y="291287"/>
                </a:lnTo>
                <a:lnTo>
                  <a:pt x="19103" y="301862"/>
                </a:lnTo>
                <a:lnTo>
                  <a:pt x="24657" y="309737"/>
                </a:lnTo>
                <a:lnTo>
                  <a:pt x="32841" y="318952"/>
                </a:lnTo>
                <a:lnTo>
                  <a:pt x="37690" y="324076"/>
                </a:lnTo>
                <a:lnTo>
                  <a:pt x="50699" y="332310"/>
                </a:lnTo>
                <a:lnTo>
                  <a:pt x="58168" y="335839"/>
                </a:lnTo>
                <a:lnTo>
                  <a:pt x="71547" y="339760"/>
                </a:lnTo>
                <a:lnTo>
                  <a:pt x="84796" y="342456"/>
                </a:lnTo>
                <a:lnTo>
                  <a:pt x="92329" y="344508"/>
                </a:lnTo>
                <a:lnTo>
                  <a:pt x="100209" y="346829"/>
                </a:lnTo>
                <a:lnTo>
                  <a:pt x="109272" y="348376"/>
                </a:lnTo>
                <a:lnTo>
                  <a:pt x="119125" y="349407"/>
                </a:lnTo>
                <a:lnTo>
                  <a:pt x="129503" y="350095"/>
                </a:lnTo>
                <a:lnTo>
                  <a:pt x="139279" y="349601"/>
                </a:lnTo>
                <a:lnTo>
                  <a:pt x="148654" y="348319"/>
                </a:lnTo>
                <a:lnTo>
                  <a:pt x="157761" y="346512"/>
                </a:lnTo>
                <a:lnTo>
                  <a:pt x="167643" y="345307"/>
                </a:lnTo>
                <a:lnTo>
                  <a:pt x="178041" y="344504"/>
                </a:lnTo>
                <a:lnTo>
                  <a:pt x="188783" y="343968"/>
                </a:lnTo>
                <a:lnTo>
                  <a:pt x="199754" y="342659"/>
                </a:lnTo>
                <a:lnTo>
                  <a:pt x="210878" y="340833"/>
                </a:lnTo>
                <a:lnTo>
                  <a:pt x="222104" y="338664"/>
                </a:lnTo>
                <a:lnTo>
                  <a:pt x="232446" y="336265"/>
                </a:lnTo>
                <a:lnTo>
                  <a:pt x="242198" y="333714"/>
                </a:lnTo>
                <a:lnTo>
                  <a:pt x="251556" y="331060"/>
                </a:lnTo>
                <a:lnTo>
                  <a:pt x="261606" y="327386"/>
                </a:lnTo>
                <a:lnTo>
                  <a:pt x="272115" y="323031"/>
                </a:lnTo>
                <a:lnTo>
                  <a:pt x="282931" y="318223"/>
                </a:lnTo>
                <a:lnTo>
                  <a:pt x="293000" y="314066"/>
                </a:lnTo>
                <a:lnTo>
                  <a:pt x="302569" y="310341"/>
                </a:lnTo>
                <a:lnTo>
                  <a:pt x="311807" y="306906"/>
                </a:lnTo>
                <a:lnTo>
                  <a:pt x="320823" y="302711"/>
                </a:lnTo>
                <a:lnTo>
                  <a:pt x="329690" y="298009"/>
                </a:lnTo>
                <a:lnTo>
                  <a:pt x="338460" y="292969"/>
                </a:lnTo>
                <a:lnTo>
                  <a:pt x="347164" y="287705"/>
                </a:lnTo>
                <a:lnTo>
                  <a:pt x="364455" y="276775"/>
                </a:lnTo>
                <a:lnTo>
                  <a:pt x="372114" y="270241"/>
                </a:lnTo>
                <a:lnTo>
                  <a:pt x="379125" y="263027"/>
                </a:lnTo>
                <a:lnTo>
                  <a:pt x="385703" y="255361"/>
                </a:lnTo>
                <a:lnTo>
                  <a:pt x="391994" y="248345"/>
                </a:lnTo>
                <a:lnTo>
                  <a:pt x="404065" y="235469"/>
                </a:lnTo>
                <a:lnTo>
                  <a:pt x="408998" y="228416"/>
                </a:lnTo>
                <a:lnTo>
                  <a:pt x="413239" y="220857"/>
                </a:lnTo>
                <a:lnTo>
                  <a:pt x="426890" y="192743"/>
                </a:lnTo>
                <a:lnTo>
                  <a:pt x="428977" y="185645"/>
                </a:lnTo>
                <a:lnTo>
                  <a:pt x="430368" y="178055"/>
                </a:lnTo>
                <a:lnTo>
                  <a:pt x="431296" y="170137"/>
                </a:lnTo>
                <a:lnTo>
                  <a:pt x="430962" y="162002"/>
                </a:lnTo>
                <a:lnTo>
                  <a:pt x="429787" y="153720"/>
                </a:lnTo>
                <a:lnTo>
                  <a:pt x="428051" y="145342"/>
                </a:lnTo>
                <a:lnTo>
                  <a:pt x="425941" y="137851"/>
                </a:lnTo>
                <a:lnTo>
                  <a:pt x="423582" y="130952"/>
                </a:lnTo>
                <a:lnTo>
                  <a:pt x="421057" y="124448"/>
                </a:lnTo>
                <a:lnTo>
                  <a:pt x="417468" y="118207"/>
                </a:lnTo>
                <a:lnTo>
                  <a:pt x="413171" y="112142"/>
                </a:lnTo>
                <a:lnTo>
                  <a:pt x="408401" y="106193"/>
                </a:lnTo>
                <a:lnTo>
                  <a:pt x="402364" y="100322"/>
                </a:lnTo>
                <a:lnTo>
                  <a:pt x="395481" y="94503"/>
                </a:lnTo>
                <a:lnTo>
                  <a:pt x="388036" y="88719"/>
                </a:lnTo>
                <a:lnTo>
                  <a:pt x="380214" y="82957"/>
                </a:lnTo>
                <a:lnTo>
                  <a:pt x="363904" y="71476"/>
                </a:lnTo>
                <a:lnTo>
                  <a:pt x="355554" y="66700"/>
                </a:lnTo>
                <a:lnTo>
                  <a:pt x="347130" y="62563"/>
                </a:lnTo>
                <a:lnTo>
                  <a:pt x="338656" y="58853"/>
                </a:lnTo>
                <a:lnTo>
                  <a:pt x="330150" y="54475"/>
                </a:lnTo>
                <a:lnTo>
                  <a:pt x="321621" y="49650"/>
                </a:lnTo>
                <a:lnTo>
                  <a:pt x="313078" y="44529"/>
                </a:lnTo>
                <a:lnTo>
                  <a:pt x="303572" y="40163"/>
                </a:lnTo>
                <a:lnTo>
                  <a:pt x="293426" y="36300"/>
                </a:lnTo>
                <a:lnTo>
                  <a:pt x="282851" y="32771"/>
                </a:lnTo>
                <a:lnTo>
                  <a:pt x="272943" y="30419"/>
                </a:lnTo>
                <a:lnTo>
                  <a:pt x="263481" y="28851"/>
                </a:lnTo>
                <a:lnTo>
                  <a:pt x="254315" y="27806"/>
                </a:lnTo>
                <a:lnTo>
                  <a:pt x="245347" y="27109"/>
                </a:lnTo>
                <a:lnTo>
                  <a:pt x="236511" y="26644"/>
                </a:lnTo>
                <a:lnTo>
                  <a:pt x="218121" y="26128"/>
                </a:lnTo>
                <a:lnTo>
                  <a:pt x="142049" y="25731"/>
                </a:lnTo>
                <a:lnTo>
                  <a:pt x="134308" y="26678"/>
                </a:lnTo>
                <a:lnTo>
                  <a:pt x="127242" y="28262"/>
                </a:lnTo>
                <a:lnTo>
                  <a:pt x="114312" y="31610"/>
                </a:lnTo>
                <a:lnTo>
                  <a:pt x="102215" y="33097"/>
                </a:lnTo>
                <a:lnTo>
                  <a:pt x="96322" y="35399"/>
                </a:lnTo>
                <a:lnTo>
                  <a:pt x="84695" y="43037"/>
                </a:lnTo>
                <a:lnTo>
                  <a:pt x="73106" y="514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38"/>
          <p:cNvSpPr/>
          <p:nvPr/>
        </p:nvSpPr>
        <p:spPr>
          <a:xfrm>
            <a:off x="1288732" y="2031682"/>
            <a:ext cx="300038" cy="257068"/>
          </a:xfrm>
          <a:custGeom>
            <a:avLst/>
            <a:gdLst/>
            <a:ahLst/>
            <a:cxnLst/>
            <a:rect l="0" t="0" r="0" b="0"/>
            <a:pathLst>
              <a:path w="300038" h="257068">
                <a:moveTo>
                  <a:pt x="0" y="0"/>
                </a:moveTo>
                <a:lnTo>
                  <a:pt x="8220" y="0"/>
                </a:lnTo>
                <a:lnTo>
                  <a:pt x="17570" y="4551"/>
                </a:lnTo>
                <a:lnTo>
                  <a:pt x="24636" y="9325"/>
                </a:lnTo>
                <a:lnTo>
                  <a:pt x="30952" y="14622"/>
                </a:lnTo>
                <a:lnTo>
                  <a:pt x="36934" y="20151"/>
                </a:lnTo>
                <a:lnTo>
                  <a:pt x="61655" y="44542"/>
                </a:lnTo>
                <a:lnTo>
                  <a:pt x="75630" y="58494"/>
                </a:lnTo>
                <a:lnTo>
                  <a:pt x="79947" y="63761"/>
                </a:lnTo>
                <a:lnTo>
                  <a:pt x="83778" y="69177"/>
                </a:lnTo>
                <a:lnTo>
                  <a:pt x="87285" y="74693"/>
                </a:lnTo>
                <a:lnTo>
                  <a:pt x="92480" y="80276"/>
                </a:lnTo>
                <a:lnTo>
                  <a:pt x="98801" y="85902"/>
                </a:lnTo>
                <a:lnTo>
                  <a:pt x="105872" y="91558"/>
                </a:lnTo>
                <a:lnTo>
                  <a:pt x="112491" y="97234"/>
                </a:lnTo>
                <a:lnTo>
                  <a:pt x="118809" y="102922"/>
                </a:lnTo>
                <a:lnTo>
                  <a:pt x="130909" y="114323"/>
                </a:lnTo>
                <a:lnTo>
                  <a:pt x="142637" y="125740"/>
                </a:lnTo>
                <a:lnTo>
                  <a:pt x="149384" y="131452"/>
                </a:lnTo>
                <a:lnTo>
                  <a:pt x="156739" y="137165"/>
                </a:lnTo>
                <a:lnTo>
                  <a:pt x="164500" y="142878"/>
                </a:lnTo>
                <a:lnTo>
                  <a:pt x="171579" y="149545"/>
                </a:lnTo>
                <a:lnTo>
                  <a:pt x="178204" y="156847"/>
                </a:lnTo>
                <a:lnTo>
                  <a:pt x="184525" y="164572"/>
                </a:lnTo>
                <a:lnTo>
                  <a:pt x="190644" y="170675"/>
                </a:lnTo>
                <a:lnTo>
                  <a:pt x="196628" y="175696"/>
                </a:lnTo>
                <a:lnTo>
                  <a:pt x="202523" y="179995"/>
                </a:lnTo>
                <a:lnTo>
                  <a:pt x="208358" y="184767"/>
                </a:lnTo>
                <a:lnTo>
                  <a:pt x="214153" y="189853"/>
                </a:lnTo>
                <a:lnTo>
                  <a:pt x="219921" y="195149"/>
                </a:lnTo>
                <a:lnTo>
                  <a:pt x="225672" y="199632"/>
                </a:lnTo>
                <a:lnTo>
                  <a:pt x="231410" y="203573"/>
                </a:lnTo>
                <a:lnTo>
                  <a:pt x="237141" y="207153"/>
                </a:lnTo>
                <a:lnTo>
                  <a:pt x="241914" y="211444"/>
                </a:lnTo>
                <a:lnTo>
                  <a:pt x="246049" y="216211"/>
                </a:lnTo>
                <a:lnTo>
                  <a:pt x="249757" y="221293"/>
                </a:lnTo>
                <a:lnTo>
                  <a:pt x="254135" y="225634"/>
                </a:lnTo>
                <a:lnTo>
                  <a:pt x="258958" y="229480"/>
                </a:lnTo>
                <a:lnTo>
                  <a:pt x="264079" y="232997"/>
                </a:lnTo>
                <a:lnTo>
                  <a:pt x="272308" y="239444"/>
                </a:lnTo>
                <a:lnTo>
                  <a:pt x="280802" y="246794"/>
                </a:lnTo>
                <a:lnTo>
                  <a:pt x="282451" y="247397"/>
                </a:lnTo>
                <a:lnTo>
                  <a:pt x="286824" y="248067"/>
                </a:lnTo>
                <a:lnTo>
                  <a:pt x="289323" y="249198"/>
                </a:lnTo>
                <a:lnTo>
                  <a:pt x="298438" y="255936"/>
                </a:lnTo>
                <a:lnTo>
                  <a:pt x="299897" y="257067"/>
                </a:lnTo>
                <a:lnTo>
                  <a:pt x="300032" y="249128"/>
                </a:lnTo>
                <a:lnTo>
                  <a:pt x="300037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39"/>
          <p:cNvSpPr/>
          <p:nvPr/>
        </p:nvSpPr>
        <p:spPr>
          <a:xfrm>
            <a:off x="380047" y="2537504"/>
            <a:ext cx="420053" cy="291021"/>
          </a:xfrm>
          <a:custGeom>
            <a:avLst/>
            <a:gdLst/>
            <a:ahLst/>
            <a:cxnLst/>
            <a:rect l="0" t="0" r="0" b="0"/>
            <a:pathLst>
              <a:path w="420053" h="291021">
                <a:moveTo>
                  <a:pt x="0" y="17101"/>
                </a:moveTo>
                <a:lnTo>
                  <a:pt x="0" y="33583"/>
                </a:lnTo>
                <a:lnTo>
                  <a:pt x="952" y="38566"/>
                </a:lnTo>
                <a:lnTo>
                  <a:pt x="2540" y="43794"/>
                </a:lnTo>
                <a:lnTo>
                  <a:pt x="4551" y="49183"/>
                </a:lnTo>
                <a:lnTo>
                  <a:pt x="5891" y="54682"/>
                </a:lnTo>
                <a:lnTo>
                  <a:pt x="6785" y="60252"/>
                </a:lnTo>
                <a:lnTo>
                  <a:pt x="7381" y="65871"/>
                </a:lnTo>
                <a:lnTo>
                  <a:pt x="7778" y="72474"/>
                </a:lnTo>
                <a:lnTo>
                  <a:pt x="8219" y="87431"/>
                </a:lnTo>
                <a:lnTo>
                  <a:pt x="9289" y="94468"/>
                </a:lnTo>
                <a:lnTo>
                  <a:pt x="10956" y="101064"/>
                </a:lnTo>
                <a:lnTo>
                  <a:pt x="13019" y="107366"/>
                </a:lnTo>
                <a:lnTo>
                  <a:pt x="14394" y="114425"/>
                </a:lnTo>
                <a:lnTo>
                  <a:pt x="15311" y="121989"/>
                </a:lnTo>
                <a:lnTo>
                  <a:pt x="15922" y="129888"/>
                </a:lnTo>
                <a:lnTo>
                  <a:pt x="16330" y="138012"/>
                </a:lnTo>
                <a:lnTo>
                  <a:pt x="16783" y="154659"/>
                </a:lnTo>
                <a:lnTo>
                  <a:pt x="17856" y="163099"/>
                </a:lnTo>
                <a:lnTo>
                  <a:pt x="19524" y="171583"/>
                </a:lnTo>
                <a:lnTo>
                  <a:pt x="21588" y="180096"/>
                </a:lnTo>
                <a:lnTo>
                  <a:pt x="22965" y="188629"/>
                </a:lnTo>
                <a:lnTo>
                  <a:pt x="23882" y="197176"/>
                </a:lnTo>
                <a:lnTo>
                  <a:pt x="24494" y="205731"/>
                </a:lnTo>
                <a:lnTo>
                  <a:pt x="24902" y="213339"/>
                </a:lnTo>
                <a:lnTo>
                  <a:pt x="25355" y="226873"/>
                </a:lnTo>
                <a:lnTo>
                  <a:pt x="25610" y="240651"/>
                </a:lnTo>
                <a:lnTo>
                  <a:pt x="25717" y="286861"/>
                </a:lnTo>
                <a:lnTo>
                  <a:pt x="26670" y="288381"/>
                </a:lnTo>
                <a:lnTo>
                  <a:pt x="28257" y="289394"/>
                </a:lnTo>
                <a:lnTo>
                  <a:pt x="33098" y="291020"/>
                </a:lnTo>
                <a:lnTo>
                  <a:pt x="33496" y="290201"/>
                </a:lnTo>
                <a:lnTo>
                  <a:pt x="33937" y="286751"/>
                </a:lnTo>
                <a:lnTo>
                  <a:pt x="33102" y="285450"/>
                </a:lnTo>
                <a:lnTo>
                  <a:pt x="31593" y="284583"/>
                </a:lnTo>
                <a:lnTo>
                  <a:pt x="29635" y="284005"/>
                </a:lnTo>
                <a:lnTo>
                  <a:pt x="28329" y="281714"/>
                </a:lnTo>
                <a:lnTo>
                  <a:pt x="26878" y="274089"/>
                </a:lnTo>
                <a:lnTo>
                  <a:pt x="26491" y="269389"/>
                </a:lnTo>
                <a:lnTo>
                  <a:pt x="26233" y="264350"/>
                </a:lnTo>
                <a:lnTo>
                  <a:pt x="26061" y="259086"/>
                </a:lnTo>
                <a:lnTo>
                  <a:pt x="24994" y="254624"/>
                </a:lnTo>
                <a:lnTo>
                  <a:pt x="21268" y="247127"/>
                </a:lnTo>
                <a:lnTo>
                  <a:pt x="19894" y="241889"/>
                </a:lnTo>
                <a:lnTo>
                  <a:pt x="18978" y="235539"/>
                </a:lnTo>
                <a:lnTo>
                  <a:pt x="18367" y="228449"/>
                </a:lnTo>
                <a:lnTo>
                  <a:pt x="17959" y="221817"/>
                </a:lnTo>
                <a:lnTo>
                  <a:pt x="17507" y="209368"/>
                </a:lnTo>
                <a:lnTo>
                  <a:pt x="17193" y="173300"/>
                </a:lnTo>
                <a:lnTo>
                  <a:pt x="17146" y="106069"/>
                </a:lnTo>
                <a:lnTo>
                  <a:pt x="18098" y="99273"/>
                </a:lnTo>
                <a:lnTo>
                  <a:pt x="19685" y="91885"/>
                </a:lnTo>
                <a:lnTo>
                  <a:pt x="21696" y="84102"/>
                </a:lnTo>
                <a:lnTo>
                  <a:pt x="23037" y="77008"/>
                </a:lnTo>
                <a:lnTo>
                  <a:pt x="23930" y="70374"/>
                </a:lnTo>
                <a:lnTo>
                  <a:pt x="24526" y="64046"/>
                </a:lnTo>
                <a:lnTo>
                  <a:pt x="25876" y="58875"/>
                </a:lnTo>
                <a:lnTo>
                  <a:pt x="29915" y="50589"/>
                </a:lnTo>
                <a:lnTo>
                  <a:pt x="31373" y="46094"/>
                </a:lnTo>
                <a:lnTo>
                  <a:pt x="32346" y="41192"/>
                </a:lnTo>
                <a:lnTo>
                  <a:pt x="32994" y="36019"/>
                </a:lnTo>
                <a:lnTo>
                  <a:pt x="36254" y="27731"/>
                </a:lnTo>
                <a:lnTo>
                  <a:pt x="40878" y="20873"/>
                </a:lnTo>
                <a:lnTo>
                  <a:pt x="46108" y="14650"/>
                </a:lnTo>
                <a:lnTo>
                  <a:pt x="54407" y="5791"/>
                </a:lnTo>
                <a:lnTo>
                  <a:pt x="57227" y="3846"/>
                </a:lnTo>
                <a:lnTo>
                  <a:pt x="62899" y="1685"/>
                </a:lnTo>
                <a:lnTo>
                  <a:pt x="71447" y="468"/>
                </a:lnTo>
                <a:lnTo>
                  <a:pt x="84564" y="107"/>
                </a:lnTo>
                <a:lnTo>
                  <a:pt x="100515" y="0"/>
                </a:lnTo>
                <a:lnTo>
                  <a:pt x="105110" y="938"/>
                </a:lnTo>
                <a:lnTo>
                  <a:pt x="112756" y="4520"/>
                </a:lnTo>
                <a:lnTo>
                  <a:pt x="121869" y="11827"/>
                </a:lnTo>
                <a:lnTo>
                  <a:pt x="132269" y="20472"/>
                </a:lnTo>
                <a:lnTo>
                  <a:pt x="143241" y="27489"/>
                </a:lnTo>
                <a:lnTo>
                  <a:pt x="151928" y="36323"/>
                </a:lnTo>
                <a:lnTo>
                  <a:pt x="155578" y="41345"/>
                </a:lnTo>
                <a:lnTo>
                  <a:pt x="158963" y="47551"/>
                </a:lnTo>
                <a:lnTo>
                  <a:pt x="162173" y="54546"/>
                </a:lnTo>
                <a:lnTo>
                  <a:pt x="165265" y="62067"/>
                </a:lnTo>
                <a:lnTo>
                  <a:pt x="168279" y="68985"/>
                </a:lnTo>
                <a:lnTo>
                  <a:pt x="174168" y="81753"/>
                </a:lnTo>
                <a:lnTo>
                  <a:pt x="177072" y="88777"/>
                </a:lnTo>
                <a:lnTo>
                  <a:pt x="179961" y="96317"/>
                </a:lnTo>
                <a:lnTo>
                  <a:pt x="182839" y="104202"/>
                </a:lnTo>
                <a:lnTo>
                  <a:pt x="184757" y="112316"/>
                </a:lnTo>
                <a:lnTo>
                  <a:pt x="186037" y="120582"/>
                </a:lnTo>
                <a:lnTo>
                  <a:pt x="186889" y="128951"/>
                </a:lnTo>
                <a:lnTo>
                  <a:pt x="187458" y="137387"/>
                </a:lnTo>
                <a:lnTo>
                  <a:pt x="187837" y="145869"/>
                </a:lnTo>
                <a:lnTo>
                  <a:pt x="188090" y="154381"/>
                </a:lnTo>
                <a:lnTo>
                  <a:pt x="189210" y="161961"/>
                </a:lnTo>
                <a:lnTo>
                  <a:pt x="190910" y="168919"/>
                </a:lnTo>
                <a:lnTo>
                  <a:pt x="192996" y="175463"/>
                </a:lnTo>
                <a:lnTo>
                  <a:pt x="194386" y="181730"/>
                </a:lnTo>
                <a:lnTo>
                  <a:pt x="195314" y="187814"/>
                </a:lnTo>
                <a:lnTo>
                  <a:pt x="195931" y="193774"/>
                </a:lnTo>
                <a:lnTo>
                  <a:pt x="195391" y="198701"/>
                </a:lnTo>
                <a:lnTo>
                  <a:pt x="194078" y="202937"/>
                </a:lnTo>
                <a:lnTo>
                  <a:pt x="191032" y="210185"/>
                </a:lnTo>
                <a:lnTo>
                  <a:pt x="189678" y="216581"/>
                </a:lnTo>
                <a:lnTo>
                  <a:pt x="188916" y="225537"/>
                </a:lnTo>
                <a:lnTo>
                  <a:pt x="188690" y="234223"/>
                </a:lnTo>
                <a:lnTo>
                  <a:pt x="188596" y="239941"/>
                </a:lnTo>
                <a:lnTo>
                  <a:pt x="188595" y="144054"/>
                </a:lnTo>
                <a:lnTo>
                  <a:pt x="189547" y="136979"/>
                </a:lnTo>
                <a:lnTo>
                  <a:pt x="191135" y="130357"/>
                </a:lnTo>
                <a:lnTo>
                  <a:pt x="193146" y="124037"/>
                </a:lnTo>
                <a:lnTo>
                  <a:pt x="195439" y="117919"/>
                </a:lnTo>
                <a:lnTo>
                  <a:pt x="197920" y="111935"/>
                </a:lnTo>
                <a:lnTo>
                  <a:pt x="200527" y="106041"/>
                </a:lnTo>
                <a:lnTo>
                  <a:pt x="202264" y="100207"/>
                </a:lnTo>
                <a:lnTo>
                  <a:pt x="203423" y="94412"/>
                </a:lnTo>
                <a:lnTo>
                  <a:pt x="204195" y="88644"/>
                </a:lnTo>
                <a:lnTo>
                  <a:pt x="205663" y="82894"/>
                </a:lnTo>
                <a:lnTo>
                  <a:pt x="207593" y="77155"/>
                </a:lnTo>
                <a:lnTo>
                  <a:pt x="209833" y="71424"/>
                </a:lnTo>
                <a:lnTo>
                  <a:pt x="211326" y="65699"/>
                </a:lnTo>
                <a:lnTo>
                  <a:pt x="212322" y="59977"/>
                </a:lnTo>
                <a:lnTo>
                  <a:pt x="212985" y="54257"/>
                </a:lnTo>
                <a:lnTo>
                  <a:pt x="215333" y="49492"/>
                </a:lnTo>
                <a:lnTo>
                  <a:pt x="218803" y="45362"/>
                </a:lnTo>
                <a:lnTo>
                  <a:pt x="226786" y="37281"/>
                </a:lnTo>
                <a:lnTo>
                  <a:pt x="230248" y="32460"/>
                </a:lnTo>
                <a:lnTo>
                  <a:pt x="233509" y="27340"/>
                </a:lnTo>
                <a:lnTo>
                  <a:pt x="242211" y="19111"/>
                </a:lnTo>
                <a:lnTo>
                  <a:pt x="247199" y="15584"/>
                </a:lnTo>
                <a:lnTo>
                  <a:pt x="257821" y="11664"/>
                </a:lnTo>
                <a:lnTo>
                  <a:pt x="268892" y="8969"/>
                </a:lnTo>
                <a:lnTo>
                  <a:pt x="280163" y="4597"/>
                </a:lnTo>
                <a:lnTo>
                  <a:pt x="292667" y="1331"/>
                </a:lnTo>
                <a:lnTo>
                  <a:pt x="304382" y="567"/>
                </a:lnTo>
                <a:lnTo>
                  <a:pt x="311506" y="363"/>
                </a:lnTo>
                <a:lnTo>
                  <a:pt x="317208" y="1180"/>
                </a:lnTo>
                <a:lnTo>
                  <a:pt x="326084" y="4627"/>
                </a:lnTo>
                <a:lnTo>
                  <a:pt x="340987" y="11923"/>
                </a:lnTo>
                <a:lnTo>
                  <a:pt x="351892" y="19879"/>
                </a:lnTo>
                <a:lnTo>
                  <a:pt x="362136" y="28813"/>
                </a:lnTo>
                <a:lnTo>
                  <a:pt x="369865" y="35959"/>
                </a:lnTo>
                <a:lnTo>
                  <a:pt x="373259" y="41103"/>
                </a:lnTo>
                <a:lnTo>
                  <a:pt x="376474" y="47389"/>
                </a:lnTo>
                <a:lnTo>
                  <a:pt x="379570" y="54438"/>
                </a:lnTo>
                <a:lnTo>
                  <a:pt x="385550" y="67350"/>
                </a:lnTo>
                <a:lnTo>
                  <a:pt x="388479" y="73460"/>
                </a:lnTo>
                <a:lnTo>
                  <a:pt x="390431" y="79439"/>
                </a:lnTo>
                <a:lnTo>
                  <a:pt x="391732" y="85329"/>
                </a:lnTo>
                <a:lnTo>
                  <a:pt x="392600" y="91162"/>
                </a:lnTo>
                <a:lnTo>
                  <a:pt x="394131" y="97907"/>
                </a:lnTo>
                <a:lnTo>
                  <a:pt x="396104" y="105261"/>
                </a:lnTo>
                <a:lnTo>
                  <a:pt x="398372" y="113022"/>
                </a:lnTo>
                <a:lnTo>
                  <a:pt x="399884" y="121053"/>
                </a:lnTo>
                <a:lnTo>
                  <a:pt x="400892" y="129265"/>
                </a:lnTo>
                <a:lnTo>
                  <a:pt x="401564" y="137597"/>
                </a:lnTo>
                <a:lnTo>
                  <a:pt x="402011" y="146009"/>
                </a:lnTo>
                <a:lnTo>
                  <a:pt x="402509" y="162976"/>
                </a:lnTo>
                <a:lnTo>
                  <a:pt x="402789" y="188593"/>
                </a:lnTo>
                <a:lnTo>
                  <a:pt x="403781" y="196199"/>
                </a:lnTo>
                <a:lnTo>
                  <a:pt x="405395" y="203174"/>
                </a:lnTo>
                <a:lnTo>
                  <a:pt x="407423" y="209730"/>
                </a:lnTo>
                <a:lnTo>
                  <a:pt x="408775" y="216005"/>
                </a:lnTo>
                <a:lnTo>
                  <a:pt x="409677" y="222094"/>
                </a:lnTo>
                <a:lnTo>
                  <a:pt x="410278" y="228058"/>
                </a:lnTo>
                <a:lnTo>
                  <a:pt x="411631" y="233939"/>
                </a:lnTo>
                <a:lnTo>
                  <a:pt x="413486" y="239764"/>
                </a:lnTo>
                <a:lnTo>
                  <a:pt x="415675" y="245553"/>
                </a:lnTo>
                <a:lnTo>
                  <a:pt x="417134" y="251317"/>
                </a:lnTo>
                <a:lnTo>
                  <a:pt x="418107" y="257065"/>
                </a:lnTo>
                <a:lnTo>
                  <a:pt x="418755" y="262802"/>
                </a:lnTo>
                <a:lnTo>
                  <a:pt x="419476" y="271716"/>
                </a:lnTo>
                <a:lnTo>
                  <a:pt x="420052" y="2828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40"/>
          <p:cNvSpPr/>
          <p:nvPr/>
        </p:nvSpPr>
        <p:spPr>
          <a:xfrm>
            <a:off x="851696" y="2563225"/>
            <a:ext cx="308449" cy="231003"/>
          </a:xfrm>
          <a:custGeom>
            <a:avLst/>
            <a:gdLst/>
            <a:ahLst/>
            <a:cxnLst/>
            <a:rect l="0" t="0" r="0" b="0"/>
            <a:pathLst>
              <a:path w="308449" h="231003">
                <a:moveTo>
                  <a:pt x="51273" y="162830"/>
                </a:moveTo>
                <a:lnTo>
                  <a:pt x="55824" y="162830"/>
                </a:lnTo>
                <a:lnTo>
                  <a:pt x="57165" y="161877"/>
                </a:lnTo>
                <a:lnTo>
                  <a:pt x="58059" y="160289"/>
                </a:lnTo>
                <a:lnTo>
                  <a:pt x="58654" y="158279"/>
                </a:lnTo>
                <a:lnTo>
                  <a:pt x="60956" y="155985"/>
                </a:lnTo>
                <a:lnTo>
                  <a:pt x="68595" y="150898"/>
                </a:lnTo>
                <a:lnTo>
                  <a:pt x="75799" y="148002"/>
                </a:lnTo>
                <a:lnTo>
                  <a:pt x="79054" y="147229"/>
                </a:lnTo>
                <a:lnTo>
                  <a:pt x="85210" y="143831"/>
                </a:lnTo>
                <a:lnTo>
                  <a:pt x="92074" y="139146"/>
                </a:lnTo>
                <a:lnTo>
                  <a:pt x="101474" y="133889"/>
                </a:lnTo>
                <a:lnTo>
                  <a:pt x="106648" y="130201"/>
                </a:lnTo>
                <a:lnTo>
                  <a:pt x="112003" y="125837"/>
                </a:lnTo>
                <a:lnTo>
                  <a:pt x="122079" y="116861"/>
                </a:lnTo>
                <a:lnTo>
                  <a:pt x="129733" y="109696"/>
                </a:lnTo>
                <a:lnTo>
                  <a:pt x="138849" y="103338"/>
                </a:lnTo>
                <a:lnTo>
                  <a:pt x="143947" y="100308"/>
                </a:lnTo>
                <a:lnTo>
                  <a:pt x="148298" y="96383"/>
                </a:lnTo>
                <a:lnTo>
                  <a:pt x="152152" y="91862"/>
                </a:lnTo>
                <a:lnTo>
                  <a:pt x="155673" y="86943"/>
                </a:lnTo>
                <a:lnTo>
                  <a:pt x="158021" y="81759"/>
                </a:lnTo>
                <a:lnTo>
                  <a:pt x="159586" y="76397"/>
                </a:lnTo>
                <a:lnTo>
                  <a:pt x="160629" y="70918"/>
                </a:lnTo>
                <a:lnTo>
                  <a:pt x="162277" y="66313"/>
                </a:lnTo>
                <a:lnTo>
                  <a:pt x="164328" y="62290"/>
                </a:lnTo>
                <a:lnTo>
                  <a:pt x="166648" y="58656"/>
                </a:lnTo>
                <a:lnTo>
                  <a:pt x="169148" y="54328"/>
                </a:lnTo>
                <a:lnTo>
                  <a:pt x="174464" y="44439"/>
                </a:lnTo>
                <a:lnTo>
                  <a:pt x="175311" y="39135"/>
                </a:lnTo>
                <a:lnTo>
                  <a:pt x="174922" y="33694"/>
                </a:lnTo>
                <a:lnTo>
                  <a:pt x="173711" y="28162"/>
                </a:lnTo>
                <a:lnTo>
                  <a:pt x="172904" y="23521"/>
                </a:lnTo>
                <a:lnTo>
                  <a:pt x="172365" y="19475"/>
                </a:lnTo>
                <a:lnTo>
                  <a:pt x="172006" y="15825"/>
                </a:lnTo>
                <a:lnTo>
                  <a:pt x="170815" y="12439"/>
                </a:lnTo>
                <a:lnTo>
                  <a:pt x="166950" y="6137"/>
                </a:lnTo>
                <a:lnTo>
                  <a:pt x="164586" y="4075"/>
                </a:lnTo>
                <a:lnTo>
                  <a:pt x="162058" y="2701"/>
                </a:lnTo>
                <a:lnTo>
                  <a:pt x="155707" y="495"/>
                </a:lnTo>
                <a:lnTo>
                  <a:pt x="149758" y="193"/>
                </a:lnTo>
                <a:lnTo>
                  <a:pt x="135699" y="24"/>
                </a:lnTo>
                <a:lnTo>
                  <a:pt x="130417" y="0"/>
                </a:lnTo>
                <a:lnTo>
                  <a:pt x="124991" y="936"/>
                </a:lnTo>
                <a:lnTo>
                  <a:pt x="119468" y="2513"/>
                </a:lnTo>
                <a:lnTo>
                  <a:pt x="113882" y="4517"/>
                </a:lnTo>
                <a:lnTo>
                  <a:pt x="108252" y="6805"/>
                </a:lnTo>
                <a:lnTo>
                  <a:pt x="102594" y="9284"/>
                </a:lnTo>
                <a:lnTo>
                  <a:pt x="96917" y="11888"/>
                </a:lnTo>
                <a:lnTo>
                  <a:pt x="91228" y="15529"/>
                </a:lnTo>
                <a:lnTo>
                  <a:pt x="85530" y="19862"/>
                </a:lnTo>
                <a:lnTo>
                  <a:pt x="79826" y="24655"/>
                </a:lnTo>
                <a:lnTo>
                  <a:pt x="74118" y="29756"/>
                </a:lnTo>
                <a:lnTo>
                  <a:pt x="62697" y="40503"/>
                </a:lnTo>
                <a:lnTo>
                  <a:pt x="28413" y="74295"/>
                </a:lnTo>
                <a:lnTo>
                  <a:pt x="23651" y="79994"/>
                </a:lnTo>
                <a:lnTo>
                  <a:pt x="19523" y="85698"/>
                </a:lnTo>
                <a:lnTo>
                  <a:pt x="15819" y="91406"/>
                </a:lnTo>
                <a:lnTo>
                  <a:pt x="12397" y="98069"/>
                </a:lnTo>
                <a:lnTo>
                  <a:pt x="9163" y="105368"/>
                </a:lnTo>
                <a:lnTo>
                  <a:pt x="6055" y="113092"/>
                </a:lnTo>
                <a:lnTo>
                  <a:pt x="3983" y="119194"/>
                </a:lnTo>
                <a:lnTo>
                  <a:pt x="2601" y="124214"/>
                </a:lnTo>
                <a:lnTo>
                  <a:pt x="1680" y="128513"/>
                </a:lnTo>
                <a:lnTo>
                  <a:pt x="1066" y="133285"/>
                </a:lnTo>
                <a:lnTo>
                  <a:pt x="657" y="138370"/>
                </a:lnTo>
                <a:lnTo>
                  <a:pt x="384" y="143666"/>
                </a:lnTo>
                <a:lnTo>
                  <a:pt x="81" y="154630"/>
                </a:lnTo>
                <a:lnTo>
                  <a:pt x="0" y="160220"/>
                </a:lnTo>
                <a:lnTo>
                  <a:pt x="899" y="165853"/>
                </a:lnTo>
                <a:lnTo>
                  <a:pt x="2450" y="171512"/>
                </a:lnTo>
                <a:lnTo>
                  <a:pt x="4437" y="177191"/>
                </a:lnTo>
                <a:lnTo>
                  <a:pt x="6714" y="181929"/>
                </a:lnTo>
                <a:lnTo>
                  <a:pt x="9185" y="186040"/>
                </a:lnTo>
                <a:lnTo>
                  <a:pt x="11784" y="189733"/>
                </a:lnTo>
                <a:lnTo>
                  <a:pt x="15422" y="194100"/>
                </a:lnTo>
                <a:lnTo>
                  <a:pt x="19753" y="198917"/>
                </a:lnTo>
                <a:lnTo>
                  <a:pt x="24545" y="204033"/>
                </a:lnTo>
                <a:lnTo>
                  <a:pt x="29644" y="208396"/>
                </a:lnTo>
                <a:lnTo>
                  <a:pt x="34949" y="212257"/>
                </a:lnTo>
                <a:lnTo>
                  <a:pt x="40391" y="215784"/>
                </a:lnTo>
                <a:lnTo>
                  <a:pt x="45923" y="218135"/>
                </a:lnTo>
                <a:lnTo>
                  <a:pt x="51517" y="219702"/>
                </a:lnTo>
                <a:lnTo>
                  <a:pt x="57151" y="220747"/>
                </a:lnTo>
                <a:lnTo>
                  <a:pt x="63764" y="222396"/>
                </a:lnTo>
                <a:lnTo>
                  <a:pt x="71031" y="224448"/>
                </a:lnTo>
                <a:lnTo>
                  <a:pt x="78732" y="226769"/>
                </a:lnTo>
                <a:lnTo>
                  <a:pt x="85772" y="228316"/>
                </a:lnTo>
                <a:lnTo>
                  <a:pt x="92370" y="229347"/>
                </a:lnTo>
                <a:lnTo>
                  <a:pt x="98674" y="230034"/>
                </a:lnTo>
                <a:lnTo>
                  <a:pt x="105734" y="230493"/>
                </a:lnTo>
                <a:lnTo>
                  <a:pt x="113298" y="230798"/>
                </a:lnTo>
                <a:lnTo>
                  <a:pt x="121198" y="231002"/>
                </a:lnTo>
                <a:lnTo>
                  <a:pt x="129322" y="230185"/>
                </a:lnTo>
                <a:lnTo>
                  <a:pt x="137596" y="228689"/>
                </a:lnTo>
                <a:lnTo>
                  <a:pt x="145969" y="226738"/>
                </a:lnTo>
                <a:lnTo>
                  <a:pt x="154409" y="225438"/>
                </a:lnTo>
                <a:lnTo>
                  <a:pt x="162893" y="224571"/>
                </a:lnTo>
                <a:lnTo>
                  <a:pt x="171407" y="223993"/>
                </a:lnTo>
                <a:lnTo>
                  <a:pt x="179940" y="222655"/>
                </a:lnTo>
                <a:lnTo>
                  <a:pt x="188486" y="220811"/>
                </a:lnTo>
                <a:lnTo>
                  <a:pt x="197041" y="218629"/>
                </a:lnTo>
                <a:lnTo>
                  <a:pt x="205602" y="216222"/>
                </a:lnTo>
                <a:lnTo>
                  <a:pt x="222734" y="211007"/>
                </a:lnTo>
                <a:lnTo>
                  <a:pt x="274159" y="194227"/>
                </a:lnTo>
                <a:lnTo>
                  <a:pt x="281779" y="192334"/>
                </a:lnTo>
                <a:lnTo>
                  <a:pt x="288764" y="191071"/>
                </a:lnTo>
                <a:lnTo>
                  <a:pt x="308448" y="1885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41"/>
          <p:cNvSpPr/>
          <p:nvPr/>
        </p:nvSpPr>
        <p:spPr>
          <a:xfrm>
            <a:off x="1143047" y="2436294"/>
            <a:ext cx="359998" cy="323893"/>
          </a:xfrm>
          <a:custGeom>
            <a:avLst/>
            <a:gdLst/>
            <a:ahLst/>
            <a:cxnLst/>
            <a:rect l="0" t="0" r="0" b="0"/>
            <a:pathLst>
              <a:path w="359998" h="323893">
                <a:moveTo>
                  <a:pt x="179975" y="195463"/>
                </a:moveTo>
                <a:lnTo>
                  <a:pt x="184526" y="190912"/>
                </a:lnTo>
                <a:lnTo>
                  <a:pt x="185866" y="188619"/>
                </a:lnTo>
                <a:lnTo>
                  <a:pt x="187356" y="183531"/>
                </a:lnTo>
                <a:lnTo>
                  <a:pt x="188194" y="175312"/>
                </a:lnTo>
                <a:lnTo>
                  <a:pt x="188443" y="166844"/>
                </a:lnTo>
                <a:lnTo>
                  <a:pt x="188517" y="158303"/>
                </a:lnTo>
                <a:lnTo>
                  <a:pt x="187574" y="155449"/>
                </a:lnTo>
                <a:lnTo>
                  <a:pt x="183987" y="149739"/>
                </a:lnTo>
                <a:lnTo>
                  <a:pt x="176613" y="141169"/>
                </a:lnTo>
                <a:lnTo>
                  <a:pt x="173924" y="139265"/>
                </a:lnTo>
                <a:lnTo>
                  <a:pt x="165588" y="135632"/>
                </a:lnTo>
                <a:lnTo>
                  <a:pt x="159928" y="131406"/>
                </a:lnTo>
                <a:lnTo>
                  <a:pt x="156133" y="129899"/>
                </a:lnTo>
                <a:lnTo>
                  <a:pt x="146836" y="128223"/>
                </a:lnTo>
                <a:lnTo>
                  <a:pt x="136354" y="130019"/>
                </a:lnTo>
                <a:lnTo>
                  <a:pt x="125345" y="133039"/>
                </a:lnTo>
                <a:lnTo>
                  <a:pt x="114103" y="134382"/>
                </a:lnTo>
                <a:lnTo>
                  <a:pt x="108438" y="136645"/>
                </a:lnTo>
                <a:lnTo>
                  <a:pt x="102756" y="140058"/>
                </a:lnTo>
                <a:lnTo>
                  <a:pt x="97063" y="144239"/>
                </a:lnTo>
                <a:lnTo>
                  <a:pt x="91363" y="147979"/>
                </a:lnTo>
                <a:lnTo>
                  <a:pt x="85658" y="151424"/>
                </a:lnTo>
                <a:lnTo>
                  <a:pt x="79949" y="154674"/>
                </a:lnTo>
                <a:lnTo>
                  <a:pt x="73286" y="158745"/>
                </a:lnTo>
                <a:lnTo>
                  <a:pt x="58263" y="168349"/>
                </a:lnTo>
                <a:lnTo>
                  <a:pt x="52161" y="173577"/>
                </a:lnTo>
                <a:lnTo>
                  <a:pt x="47141" y="178967"/>
                </a:lnTo>
                <a:lnTo>
                  <a:pt x="42841" y="184466"/>
                </a:lnTo>
                <a:lnTo>
                  <a:pt x="38070" y="190037"/>
                </a:lnTo>
                <a:lnTo>
                  <a:pt x="32984" y="195655"/>
                </a:lnTo>
                <a:lnTo>
                  <a:pt x="27689" y="201306"/>
                </a:lnTo>
                <a:lnTo>
                  <a:pt x="23206" y="206978"/>
                </a:lnTo>
                <a:lnTo>
                  <a:pt x="19265" y="212665"/>
                </a:lnTo>
                <a:lnTo>
                  <a:pt x="15685" y="218361"/>
                </a:lnTo>
                <a:lnTo>
                  <a:pt x="12346" y="224063"/>
                </a:lnTo>
                <a:lnTo>
                  <a:pt x="9167" y="229770"/>
                </a:lnTo>
                <a:lnTo>
                  <a:pt x="6095" y="235479"/>
                </a:lnTo>
                <a:lnTo>
                  <a:pt x="4048" y="241191"/>
                </a:lnTo>
                <a:lnTo>
                  <a:pt x="2683" y="246903"/>
                </a:lnTo>
                <a:lnTo>
                  <a:pt x="1773" y="252616"/>
                </a:lnTo>
                <a:lnTo>
                  <a:pt x="1166" y="258330"/>
                </a:lnTo>
                <a:lnTo>
                  <a:pt x="761" y="264045"/>
                </a:lnTo>
                <a:lnTo>
                  <a:pt x="312" y="274521"/>
                </a:lnTo>
                <a:lnTo>
                  <a:pt x="112" y="282353"/>
                </a:lnTo>
                <a:lnTo>
                  <a:pt x="0" y="296667"/>
                </a:lnTo>
                <a:lnTo>
                  <a:pt x="937" y="301033"/>
                </a:lnTo>
                <a:lnTo>
                  <a:pt x="4517" y="308423"/>
                </a:lnTo>
                <a:lnTo>
                  <a:pt x="11888" y="317939"/>
                </a:lnTo>
                <a:lnTo>
                  <a:pt x="15530" y="319976"/>
                </a:lnTo>
                <a:lnTo>
                  <a:pt x="24656" y="322240"/>
                </a:lnTo>
                <a:lnTo>
                  <a:pt x="32522" y="323246"/>
                </a:lnTo>
                <a:lnTo>
                  <a:pt x="41098" y="323693"/>
                </a:lnTo>
                <a:lnTo>
                  <a:pt x="54434" y="323892"/>
                </a:lnTo>
                <a:lnTo>
                  <a:pt x="61039" y="322992"/>
                </a:lnTo>
                <a:lnTo>
                  <a:pt x="67347" y="321440"/>
                </a:lnTo>
                <a:lnTo>
                  <a:pt x="73457" y="319453"/>
                </a:lnTo>
                <a:lnTo>
                  <a:pt x="79435" y="317175"/>
                </a:lnTo>
                <a:lnTo>
                  <a:pt x="85326" y="314705"/>
                </a:lnTo>
                <a:lnTo>
                  <a:pt x="91158" y="312105"/>
                </a:lnTo>
                <a:lnTo>
                  <a:pt x="102718" y="306676"/>
                </a:lnTo>
                <a:lnTo>
                  <a:pt x="125662" y="295430"/>
                </a:lnTo>
                <a:lnTo>
                  <a:pt x="131384" y="291635"/>
                </a:lnTo>
                <a:lnTo>
                  <a:pt x="137103" y="287201"/>
                </a:lnTo>
                <a:lnTo>
                  <a:pt x="142821" y="282339"/>
                </a:lnTo>
                <a:lnTo>
                  <a:pt x="148538" y="277193"/>
                </a:lnTo>
                <a:lnTo>
                  <a:pt x="159971" y="266395"/>
                </a:lnTo>
                <a:lnTo>
                  <a:pt x="164734" y="260848"/>
                </a:lnTo>
                <a:lnTo>
                  <a:pt x="168862" y="255246"/>
                </a:lnTo>
                <a:lnTo>
                  <a:pt x="172566" y="249606"/>
                </a:lnTo>
                <a:lnTo>
                  <a:pt x="175988" y="243941"/>
                </a:lnTo>
                <a:lnTo>
                  <a:pt x="179222" y="238259"/>
                </a:lnTo>
                <a:lnTo>
                  <a:pt x="182331" y="232566"/>
                </a:lnTo>
                <a:lnTo>
                  <a:pt x="185356" y="225914"/>
                </a:lnTo>
                <a:lnTo>
                  <a:pt x="188325" y="218621"/>
                </a:lnTo>
                <a:lnTo>
                  <a:pt x="191256" y="210901"/>
                </a:lnTo>
                <a:lnTo>
                  <a:pt x="197054" y="194705"/>
                </a:lnTo>
                <a:lnTo>
                  <a:pt x="199933" y="186385"/>
                </a:lnTo>
                <a:lnTo>
                  <a:pt x="201853" y="177981"/>
                </a:lnTo>
                <a:lnTo>
                  <a:pt x="203133" y="169521"/>
                </a:lnTo>
                <a:lnTo>
                  <a:pt x="203986" y="161023"/>
                </a:lnTo>
                <a:lnTo>
                  <a:pt x="205507" y="153453"/>
                </a:lnTo>
                <a:lnTo>
                  <a:pt x="207474" y="146502"/>
                </a:lnTo>
                <a:lnTo>
                  <a:pt x="209738" y="139962"/>
                </a:lnTo>
                <a:lnTo>
                  <a:pt x="210294" y="132745"/>
                </a:lnTo>
                <a:lnTo>
                  <a:pt x="209713" y="125076"/>
                </a:lnTo>
                <a:lnTo>
                  <a:pt x="208373" y="117106"/>
                </a:lnTo>
                <a:lnTo>
                  <a:pt x="207479" y="109887"/>
                </a:lnTo>
                <a:lnTo>
                  <a:pt x="206884" y="103170"/>
                </a:lnTo>
                <a:lnTo>
                  <a:pt x="206487" y="96787"/>
                </a:lnTo>
                <a:lnTo>
                  <a:pt x="205269" y="89674"/>
                </a:lnTo>
                <a:lnTo>
                  <a:pt x="203505" y="82074"/>
                </a:lnTo>
                <a:lnTo>
                  <a:pt x="201377" y="74151"/>
                </a:lnTo>
                <a:lnTo>
                  <a:pt x="199958" y="67916"/>
                </a:lnTo>
                <a:lnTo>
                  <a:pt x="198381" y="58448"/>
                </a:lnTo>
                <a:lnTo>
                  <a:pt x="192601" y="48525"/>
                </a:lnTo>
                <a:lnTo>
                  <a:pt x="185586" y="38717"/>
                </a:lnTo>
                <a:lnTo>
                  <a:pt x="182469" y="31183"/>
                </a:lnTo>
                <a:lnTo>
                  <a:pt x="178543" y="24660"/>
                </a:lnTo>
                <a:lnTo>
                  <a:pt x="170978" y="15632"/>
                </a:lnTo>
                <a:lnTo>
                  <a:pt x="162704" y="6925"/>
                </a:lnTo>
                <a:lnTo>
                  <a:pt x="155926" y="0"/>
                </a:lnTo>
                <a:lnTo>
                  <a:pt x="154417" y="384"/>
                </a:lnTo>
                <a:lnTo>
                  <a:pt x="147023" y="5826"/>
                </a:lnTo>
                <a:lnTo>
                  <a:pt x="146577" y="7126"/>
                </a:lnTo>
                <a:lnTo>
                  <a:pt x="145949" y="14459"/>
                </a:lnTo>
                <a:lnTo>
                  <a:pt x="145802" y="23259"/>
                </a:lnTo>
                <a:lnTo>
                  <a:pt x="144811" y="28273"/>
                </a:lnTo>
                <a:lnTo>
                  <a:pt x="143197" y="33521"/>
                </a:lnTo>
                <a:lnTo>
                  <a:pt x="141169" y="38924"/>
                </a:lnTo>
                <a:lnTo>
                  <a:pt x="139817" y="44431"/>
                </a:lnTo>
                <a:lnTo>
                  <a:pt x="138915" y="50008"/>
                </a:lnTo>
                <a:lnTo>
                  <a:pt x="138314" y="55630"/>
                </a:lnTo>
                <a:lnTo>
                  <a:pt x="137914" y="61284"/>
                </a:lnTo>
                <a:lnTo>
                  <a:pt x="137647" y="66958"/>
                </a:lnTo>
                <a:lnTo>
                  <a:pt x="137350" y="79295"/>
                </a:lnTo>
                <a:lnTo>
                  <a:pt x="137218" y="94303"/>
                </a:lnTo>
                <a:lnTo>
                  <a:pt x="138135" y="102305"/>
                </a:lnTo>
                <a:lnTo>
                  <a:pt x="139699" y="110498"/>
                </a:lnTo>
                <a:lnTo>
                  <a:pt x="141695" y="118817"/>
                </a:lnTo>
                <a:lnTo>
                  <a:pt x="143025" y="126268"/>
                </a:lnTo>
                <a:lnTo>
                  <a:pt x="143911" y="133141"/>
                </a:lnTo>
                <a:lnTo>
                  <a:pt x="144503" y="139627"/>
                </a:lnTo>
                <a:lnTo>
                  <a:pt x="145849" y="146809"/>
                </a:lnTo>
                <a:lnTo>
                  <a:pt x="147700" y="154455"/>
                </a:lnTo>
                <a:lnTo>
                  <a:pt x="149885" y="162409"/>
                </a:lnTo>
                <a:lnTo>
                  <a:pt x="151343" y="170570"/>
                </a:lnTo>
                <a:lnTo>
                  <a:pt x="152314" y="178867"/>
                </a:lnTo>
                <a:lnTo>
                  <a:pt x="152962" y="187257"/>
                </a:lnTo>
                <a:lnTo>
                  <a:pt x="154346" y="194755"/>
                </a:lnTo>
                <a:lnTo>
                  <a:pt x="156222" y="201658"/>
                </a:lnTo>
                <a:lnTo>
                  <a:pt x="166075" y="230977"/>
                </a:lnTo>
                <a:lnTo>
                  <a:pt x="169756" y="238189"/>
                </a:lnTo>
                <a:lnTo>
                  <a:pt x="174115" y="244902"/>
                </a:lnTo>
                <a:lnTo>
                  <a:pt x="178926" y="251282"/>
                </a:lnTo>
                <a:lnTo>
                  <a:pt x="183086" y="257441"/>
                </a:lnTo>
                <a:lnTo>
                  <a:pt x="186811" y="263452"/>
                </a:lnTo>
                <a:lnTo>
                  <a:pt x="190247" y="269364"/>
                </a:lnTo>
                <a:lnTo>
                  <a:pt x="199146" y="278473"/>
                </a:lnTo>
                <a:lnTo>
                  <a:pt x="204185" y="282235"/>
                </a:lnTo>
                <a:lnTo>
                  <a:pt x="212325" y="291496"/>
                </a:lnTo>
                <a:lnTo>
                  <a:pt x="215829" y="296632"/>
                </a:lnTo>
                <a:lnTo>
                  <a:pt x="224803" y="304880"/>
                </a:lnTo>
                <a:lnTo>
                  <a:pt x="235141" y="311720"/>
                </a:lnTo>
                <a:lnTo>
                  <a:pt x="246086" y="317935"/>
                </a:lnTo>
                <a:lnTo>
                  <a:pt x="257300" y="321333"/>
                </a:lnTo>
                <a:lnTo>
                  <a:pt x="262957" y="322239"/>
                </a:lnTo>
                <a:lnTo>
                  <a:pt x="268634" y="322843"/>
                </a:lnTo>
                <a:lnTo>
                  <a:pt x="274324" y="323245"/>
                </a:lnTo>
                <a:lnTo>
                  <a:pt x="280022" y="323514"/>
                </a:lnTo>
                <a:lnTo>
                  <a:pt x="293973" y="323812"/>
                </a:lnTo>
                <a:lnTo>
                  <a:pt x="301693" y="323891"/>
                </a:lnTo>
                <a:lnTo>
                  <a:pt x="308746" y="322992"/>
                </a:lnTo>
                <a:lnTo>
                  <a:pt x="315352" y="321440"/>
                </a:lnTo>
                <a:lnTo>
                  <a:pt x="321661" y="319452"/>
                </a:lnTo>
                <a:lnTo>
                  <a:pt x="331212" y="317244"/>
                </a:lnTo>
                <a:lnTo>
                  <a:pt x="339584" y="315311"/>
                </a:lnTo>
                <a:lnTo>
                  <a:pt x="344483" y="313461"/>
                </a:lnTo>
                <a:lnTo>
                  <a:pt x="359997" y="306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42"/>
          <p:cNvSpPr/>
          <p:nvPr/>
        </p:nvSpPr>
        <p:spPr>
          <a:xfrm>
            <a:off x="1571625" y="2546394"/>
            <a:ext cx="42863" cy="213952"/>
          </a:xfrm>
          <a:custGeom>
            <a:avLst/>
            <a:gdLst/>
            <a:ahLst/>
            <a:cxnLst/>
            <a:rect l="0" t="0" r="0" b="0"/>
            <a:pathLst>
              <a:path w="42863" h="213952">
                <a:moveTo>
                  <a:pt x="17144" y="16783"/>
                </a:moveTo>
                <a:lnTo>
                  <a:pt x="362" y="0"/>
                </a:lnTo>
                <a:lnTo>
                  <a:pt x="47" y="6471"/>
                </a:lnTo>
                <a:lnTo>
                  <a:pt x="14" y="12775"/>
                </a:lnTo>
                <a:lnTo>
                  <a:pt x="0" y="74061"/>
                </a:lnTo>
                <a:lnTo>
                  <a:pt x="952" y="79733"/>
                </a:lnTo>
                <a:lnTo>
                  <a:pt x="2539" y="85420"/>
                </a:lnTo>
                <a:lnTo>
                  <a:pt x="4550" y="91116"/>
                </a:lnTo>
                <a:lnTo>
                  <a:pt x="5891" y="97771"/>
                </a:lnTo>
                <a:lnTo>
                  <a:pt x="6785" y="105065"/>
                </a:lnTo>
                <a:lnTo>
                  <a:pt x="7380" y="112785"/>
                </a:lnTo>
                <a:lnTo>
                  <a:pt x="8730" y="119837"/>
                </a:lnTo>
                <a:lnTo>
                  <a:pt x="10582" y="126443"/>
                </a:lnTo>
                <a:lnTo>
                  <a:pt x="12770" y="132752"/>
                </a:lnTo>
                <a:lnTo>
                  <a:pt x="14228" y="138863"/>
                </a:lnTo>
                <a:lnTo>
                  <a:pt x="15200" y="144842"/>
                </a:lnTo>
                <a:lnTo>
                  <a:pt x="15848" y="150734"/>
                </a:lnTo>
                <a:lnTo>
                  <a:pt x="17233" y="156566"/>
                </a:lnTo>
                <a:lnTo>
                  <a:pt x="19108" y="162359"/>
                </a:lnTo>
                <a:lnTo>
                  <a:pt x="21311" y="168126"/>
                </a:lnTo>
                <a:lnTo>
                  <a:pt x="23732" y="172923"/>
                </a:lnTo>
                <a:lnTo>
                  <a:pt x="26299" y="177074"/>
                </a:lnTo>
                <a:lnTo>
                  <a:pt x="28962" y="180794"/>
                </a:lnTo>
                <a:lnTo>
                  <a:pt x="30738" y="184226"/>
                </a:lnTo>
                <a:lnTo>
                  <a:pt x="31922" y="187467"/>
                </a:lnTo>
                <a:lnTo>
                  <a:pt x="32711" y="190580"/>
                </a:lnTo>
                <a:lnTo>
                  <a:pt x="34190" y="193608"/>
                </a:lnTo>
                <a:lnTo>
                  <a:pt x="36128" y="196578"/>
                </a:lnTo>
                <a:lnTo>
                  <a:pt x="38373" y="199512"/>
                </a:lnTo>
                <a:lnTo>
                  <a:pt x="39869" y="202420"/>
                </a:lnTo>
                <a:lnTo>
                  <a:pt x="40867" y="205311"/>
                </a:lnTo>
                <a:lnTo>
                  <a:pt x="42862" y="2139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43"/>
          <p:cNvSpPr/>
          <p:nvPr/>
        </p:nvSpPr>
        <p:spPr>
          <a:xfrm>
            <a:off x="1545907" y="2468880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0" y="12594"/>
                </a:lnTo>
                <a:lnTo>
                  <a:pt x="952" y="10301"/>
                </a:lnTo>
                <a:lnTo>
                  <a:pt x="2540" y="7819"/>
                </a:lnTo>
                <a:lnTo>
                  <a:pt x="7381" y="1544"/>
                </a:lnTo>
                <a:lnTo>
                  <a:pt x="8731" y="1029"/>
                </a:lnTo>
                <a:lnTo>
                  <a:pt x="10583" y="686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44"/>
          <p:cNvSpPr/>
          <p:nvPr/>
        </p:nvSpPr>
        <p:spPr>
          <a:xfrm>
            <a:off x="1684698" y="2520314"/>
            <a:ext cx="315553" cy="239622"/>
          </a:xfrm>
          <a:custGeom>
            <a:avLst/>
            <a:gdLst/>
            <a:ahLst/>
            <a:cxnLst/>
            <a:rect l="0" t="0" r="0" b="0"/>
            <a:pathLst>
              <a:path w="315553" h="239622">
                <a:moveTo>
                  <a:pt x="229827" y="0"/>
                </a:moveTo>
                <a:lnTo>
                  <a:pt x="209675" y="0"/>
                </a:lnTo>
                <a:lnTo>
                  <a:pt x="201503" y="2541"/>
                </a:lnTo>
                <a:lnTo>
                  <a:pt x="196657" y="4552"/>
                </a:lnTo>
                <a:lnTo>
                  <a:pt x="191521" y="5892"/>
                </a:lnTo>
                <a:lnTo>
                  <a:pt x="186192" y="6786"/>
                </a:lnTo>
                <a:lnTo>
                  <a:pt x="180734" y="7381"/>
                </a:lnTo>
                <a:lnTo>
                  <a:pt x="174238" y="8731"/>
                </a:lnTo>
                <a:lnTo>
                  <a:pt x="167050" y="10584"/>
                </a:lnTo>
                <a:lnTo>
                  <a:pt x="159401" y="12771"/>
                </a:lnTo>
                <a:lnTo>
                  <a:pt x="152396" y="16134"/>
                </a:lnTo>
                <a:lnTo>
                  <a:pt x="145821" y="20281"/>
                </a:lnTo>
                <a:lnTo>
                  <a:pt x="139533" y="24951"/>
                </a:lnTo>
                <a:lnTo>
                  <a:pt x="132483" y="29017"/>
                </a:lnTo>
                <a:lnTo>
                  <a:pt x="124926" y="32679"/>
                </a:lnTo>
                <a:lnTo>
                  <a:pt x="117030" y="36074"/>
                </a:lnTo>
                <a:lnTo>
                  <a:pt x="109862" y="40242"/>
                </a:lnTo>
                <a:lnTo>
                  <a:pt x="103177" y="44926"/>
                </a:lnTo>
                <a:lnTo>
                  <a:pt x="96816" y="49953"/>
                </a:lnTo>
                <a:lnTo>
                  <a:pt x="89718" y="55210"/>
                </a:lnTo>
                <a:lnTo>
                  <a:pt x="74211" y="66131"/>
                </a:lnTo>
                <a:lnTo>
                  <a:pt x="67980" y="72662"/>
                </a:lnTo>
                <a:lnTo>
                  <a:pt x="62874" y="79874"/>
                </a:lnTo>
                <a:lnTo>
                  <a:pt x="58517" y="87539"/>
                </a:lnTo>
                <a:lnTo>
                  <a:pt x="53708" y="94555"/>
                </a:lnTo>
                <a:lnTo>
                  <a:pt x="48597" y="101137"/>
                </a:lnTo>
                <a:lnTo>
                  <a:pt x="43284" y="107430"/>
                </a:lnTo>
                <a:lnTo>
                  <a:pt x="37837" y="113530"/>
                </a:lnTo>
                <a:lnTo>
                  <a:pt x="26705" y="125388"/>
                </a:lnTo>
                <a:lnTo>
                  <a:pt x="22975" y="132170"/>
                </a:lnTo>
                <a:lnTo>
                  <a:pt x="20488" y="139548"/>
                </a:lnTo>
                <a:lnTo>
                  <a:pt x="18830" y="147325"/>
                </a:lnTo>
                <a:lnTo>
                  <a:pt x="16772" y="154414"/>
                </a:lnTo>
                <a:lnTo>
                  <a:pt x="14448" y="161045"/>
                </a:lnTo>
                <a:lnTo>
                  <a:pt x="11946" y="167371"/>
                </a:lnTo>
                <a:lnTo>
                  <a:pt x="9325" y="172541"/>
                </a:lnTo>
                <a:lnTo>
                  <a:pt x="6626" y="176940"/>
                </a:lnTo>
                <a:lnTo>
                  <a:pt x="3873" y="180825"/>
                </a:lnTo>
                <a:lnTo>
                  <a:pt x="2038" y="185320"/>
                </a:lnTo>
                <a:lnTo>
                  <a:pt x="815" y="190222"/>
                </a:lnTo>
                <a:lnTo>
                  <a:pt x="0" y="195395"/>
                </a:lnTo>
                <a:lnTo>
                  <a:pt x="409" y="200748"/>
                </a:lnTo>
                <a:lnTo>
                  <a:pt x="1634" y="206222"/>
                </a:lnTo>
                <a:lnTo>
                  <a:pt x="3403" y="211777"/>
                </a:lnTo>
                <a:lnTo>
                  <a:pt x="5535" y="216432"/>
                </a:lnTo>
                <a:lnTo>
                  <a:pt x="7909" y="220488"/>
                </a:lnTo>
                <a:lnTo>
                  <a:pt x="14012" y="229291"/>
                </a:lnTo>
                <a:lnTo>
                  <a:pt x="19620" y="235367"/>
                </a:lnTo>
                <a:lnTo>
                  <a:pt x="23014" y="236921"/>
                </a:lnTo>
                <a:lnTo>
                  <a:pt x="31865" y="238649"/>
                </a:lnTo>
                <a:lnTo>
                  <a:pt x="36892" y="239110"/>
                </a:lnTo>
                <a:lnTo>
                  <a:pt x="42148" y="239416"/>
                </a:lnTo>
                <a:lnTo>
                  <a:pt x="47558" y="239621"/>
                </a:lnTo>
                <a:lnTo>
                  <a:pt x="53069" y="238805"/>
                </a:lnTo>
                <a:lnTo>
                  <a:pt x="58648" y="237309"/>
                </a:lnTo>
                <a:lnTo>
                  <a:pt x="64273" y="235358"/>
                </a:lnTo>
                <a:lnTo>
                  <a:pt x="69927" y="233106"/>
                </a:lnTo>
                <a:lnTo>
                  <a:pt x="75602" y="230651"/>
                </a:lnTo>
                <a:lnTo>
                  <a:pt x="86987" y="225385"/>
                </a:lnTo>
                <a:lnTo>
                  <a:pt x="115531" y="211408"/>
                </a:lnTo>
                <a:lnTo>
                  <a:pt x="122197" y="207614"/>
                </a:lnTo>
                <a:lnTo>
                  <a:pt x="129499" y="203180"/>
                </a:lnTo>
                <a:lnTo>
                  <a:pt x="137224" y="198318"/>
                </a:lnTo>
                <a:lnTo>
                  <a:pt x="144279" y="194125"/>
                </a:lnTo>
                <a:lnTo>
                  <a:pt x="150887" y="190377"/>
                </a:lnTo>
                <a:lnTo>
                  <a:pt x="157198" y="186926"/>
                </a:lnTo>
                <a:lnTo>
                  <a:pt x="163310" y="182720"/>
                </a:lnTo>
                <a:lnTo>
                  <a:pt x="169290" y="178011"/>
                </a:lnTo>
                <a:lnTo>
                  <a:pt x="175181" y="172967"/>
                </a:lnTo>
                <a:lnTo>
                  <a:pt x="181014" y="167699"/>
                </a:lnTo>
                <a:lnTo>
                  <a:pt x="192575" y="156766"/>
                </a:lnTo>
                <a:lnTo>
                  <a:pt x="198324" y="150231"/>
                </a:lnTo>
                <a:lnTo>
                  <a:pt x="204063" y="143017"/>
                </a:lnTo>
                <a:lnTo>
                  <a:pt x="209793" y="135349"/>
                </a:lnTo>
                <a:lnTo>
                  <a:pt x="214566" y="128333"/>
                </a:lnTo>
                <a:lnTo>
                  <a:pt x="218700" y="121751"/>
                </a:lnTo>
                <a:lnTo>
                  <a:pt x="222409" y="115457"/>
                </a:lnTo>
                <a:lnTo>
                  <a:pt x="225834" y="109357"/>
                </a:lnTo>
                <a:lnTo>
                  <a:pt x="232179" y="97498"/>
                </a:lnTo>
                <a:lnTo>
                  <a:pt x="234253" y="90717"/>
                </a:lnTo>
                <a:lnTo>
                  <a:pt x="235635" y="83338"/>
                </a:lnTo>
                <a:lnTo>
                  <a:pt x="236556" y="75561"/>
                </a:lnTo>
                <a:lnTo>
                  <a:pt x="237170" y="69425"/>
                </a:lnTo>
                <a:lnTo>
                  <a:pt x="237580" y="64381"/>
                </a:lnTo>
                <a:lnTo>
                  <a:pt x="237853" y="60066"/>
                </a:lnTo>
                <a:lnTo>
                  <a:pt x="238035" y="55284"/>
                </a:lnTo>
                <a:lnTo>
                  <a:pt x="238291" y="40405"/>
                </a:lnTo>
                <a:lnTo>
                  <a:pt x="238385" y="23290"/>
                </a:lnTo>
                <a:lnTo>
                  <a:pt x="237437" y="20289"/>
                </a:lnTo>
                <a:lnTo>
                  <a:pt x="233844" y="14415"/>
                </a:lnTo>
                <a:lnTo>
                  <a:pt x="229931" y="8725"/>
                </a:lnTo>
                <a:lnTo>
                  <a:pt x="222455" y="15967"/>
                </a:lnTo>
                <a:lnTo>
                  <a:pt x="221788" y="19162"/>
                </a:lnTo>
                <a:lnTo>
                  <a:pt x="221610" y="21347"/>
                </a:lnTo>
                <a:lnTo>
                  <a:pt x="220539" y="24709"/>
                </a:lnTo>
                <a:lnTo>
                  <a:pt x="218872" y="28855"/>
                </a:lnTo>
                <a:lnTo>
                  <a:pt x="216808" y="33525"/>
                </a:lnTo>
                <a:lnTo>
                  <a:pt x="215433" y="37590"/>
                </a:lnTo>
                <a:lnTo>
                  <a:pt x="213904" y="44647"/>
                </a:lnTo>
                <a:lnTo>
                  <a:pt x="213497" y="48815"/>
                </a:lnTo>
                <a:lnTo>
                  <a:pt x="213225" y="53498"/>
                </a:lnTo>
                <a:lnTo>
                  <a:pt x="212923" y="63782"/>
                </a:lnTo>
                <a:lnTo>
                  <a:pt x="212789" y="74703"/>
                </a:lnTo>
                <a:lnTo>
                  <a:pt x="213706" y="80282"/>
                </a:lnTo>
                <a:lnTo>
                  <a:pt x="215269" y="85907"/>
                </a:lnTo>
                <a:lnTo>
                  <a:pt x="217264" y="91561"/>
                </a:lnTo>
                <a:lnTo>
                  <a:pt x="218594" y="97236"/>
                </a:lnTo>
                <a:lnTo>
                  <a:pt x="219481" y="102924"/>
                </a:lnTo>
                <a:lnTo>
                  <a:pt x="220072" y="108621"/>
                </a:lnTo>
                <a:lnTo>
                  <a:pt x="221418" y="114324"/>
                </a:lnTo>
                <a:lnTo>
                  <a:pt x="223269" y="120032"/>
                </a:lnTo>
                <a:lnTo>
                  <a:pt x="225454" y="125741"/>
                </a:lnTo>
                <a:lnTo>
                  <a:pt x="227864" y="131453"/>
                </a:lnTo>
                <a:lnTo>
                  <a:pt x="230423" y="137165"/>
                </a:lnTo>
                <a:lnTo>
                  <a:pt x="233082" y="142879"/>
                </a:lnTo>
                <a:lnTo>
                  <a:pt x="235807" y="147640"/>
                </a:lnTo>
                <a:lnTo>
                  <a:pt x="238576" y="151767"/>
                </a:lnTo>
                <a:lnTo>
                  <a:pt x="241374" y="155471"/>
                </a:lnTo>
                <a:lnTo>
                  <a:pt x="244193" y="159845"/>
                </a:lnTo>
                <a:lnTo>
                  <a:pt x="247024" y="164666"/>
                </a:lnTo>
                <a:lnTo>
                  <a:pt x="249864" y="169785"/>
                </a:lnTo>
                <a:lnTo>
                  <a:pt x="251757" y="174150"/>
                </a:lnTo>
                <a:lnTo>
                  <a:pt x="253861" y="181540"/>
                </a:lnTo>
                <a:lnTo>
                  <a:pt x="256327" y="184845"/>
                </a:lnTo>
                <a:lnTo>
                  <a:pt x="264147" y="191056"/>
                </a:lnTo>
                <a:lnTo>
                  <a:pt x="271433" y="194452"/>
                </a:lnTo>
                <a:lnTo>
                  <a:pt x="278798" y="196913"/>
                </a:lnTo>
                <a:lnTo>
                  <a:pt x="288422" y="201183"/>
                </a:lnTo>
                <a:lnTo>
                  <a:pt x="293655" y="202702"/>
                </a:lnTo>
                <a:lnTo>
                  <a:pt x="299049" y="203715"/>
                </a:lnTo>
                <a:lnTo>
                  <a:pt x="315552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5"/>
          <p:cNvSpPr/>
          <p:nvPr/>
        </p:nvSpPr>
        <p:spPr>
          <a:xfrm>
            <a:off x="2111692" y="2494747"/>
            <a:ext cx="540068" cy="287318"/>
          </a:xfrm>
          <a:custGeom>
            <a:avLst/>
            <a:gdLst/>
            <a:ahLst/>
            <a:cxnLst/>
            <a:rect l="0" t="0" r="0" b="0"/>
            <a:pathLst>
              <a:path w="540068" h="287318">
                <a:moveTo>
                  <a:pt x="17145" y="59858"/>
                </a:moveTo>
                <a:lnTo>
                  <a:pt x="17145" y="55307"/>
                </a:lnTo>
                <a:lnTo>
                  <a:pt x="16192" y="53013"/>
                </a:lnTo>
                <a:lnTo>
                  <a:pt x="9764" y="44257"/>
                </a:lnTo>
                <a:lnTo>
                  <a:pt x="8925" y="43170"/>
                </a:lnTo>
                <a:lnTo>
                  <a:pt x="107" y="42716"/>
                </a:lnTo>
                <a:lnTo>
                  <a:pt x="4583" y="47265"/>
                </a:lnTo>
                <a:lnTo>
                  <a:pt x="5913" y="50510"/>
                </a:lnTo>
                <a:lnTo>
                  <a:pt x="7391" y="59195"/>
                </a:lnTo>
                <a:lnTo>
                  <a:pt x="8047" y="66866"/>
                </a:lnTo>
                <a:lnTo>
                  <a:pt x="8339" y="75355"/>
                </a:lnTo>
                <a:lnTo>
                  <a:pt x="8469" y="88653"/>
                </a:lnTo>
                <a:lnTo>
                  <a:pt x="7551" y="95247"/>
                </a:lnTo>
                <a:lnTo>
                  <a:pt x="5986" y="101548"/>
                </a:lnTo>
                <a:lnTo>
                  <a:pt x="3991" y="107654"/>
                </a:lnTo>
                <a:lnTo>
                  <a:pt x="2661" y="114582"/>
                </a:lnTo>
                <a:lnTo>
                  <a:pt x="1774" y="122058"/>
                </a:lnTo>
                <a:lnTo>
                  <a:pt x="1182" y="129899"/>
                </a:lnTo>
                <a:lnTo>
                  <a:pt x="788" y="137032"/>
                </a:lnTo>
                <a:lnTo>
                  <a:pt x="350" y="150037"/>
                </a:lnTo>
                <a:lnTo>
                  <a:pt x="69" y="173909"/>
                </a:lnTo>
                <a:lnTo>
                  <a:pt x="0" y="228378"/>
                </a:lnTo>
                <a:lnTo>
                  <a:pt x="953" y="230307"/>
                </a:lnTo>
                <a:lnTo>
                  <a:pt x="8043" y="239236"/>
                </a:lnTo>
                <a:lnTo>
                  <a:pt x="8542" y="239842"/>
                </a:lnTo>
                <a:lnTo>
                  <a:pt x="8563" y="230767"/>
                </a:lnTo>
                <a:lnTo>
                  <a:pt x="9519" y="227138"/>
                </a:lnTo>
                <a:lnTo>
                  <a:pt x="13121" y="220564"/>
                </a:lnTo>
                <a:lnTo>
                  <a:pt x="17896" y="211928"/>
                </a:lnTo>
                <a:lnTo>
                  <a:pt x="20503" y="206958"/>
                </a:lnTo>
                <a:lnTo>
                  <a:pt x="22241" y="201739"/>
                </a:lnTo>
                <a:lnTo>
                  <a:pt x="23400" y="196355"/>
                </a:lnTo>
                <a:lnTo>
                  <a:pt x="24173" y="190861"/>
                </a:lnTo>
                <a:lnTo>
                  <a:pt x="25640" y="184341"/>
                </a:lnTo>
                <a:lnTo>
                  <a:pt x="27571" y="177136"/>
                </a:lnTo>
                <a:lnTo>
                  <a:pt x="29811" y="169476"/>
                </a:lnTo>
                <a:lnTo>
                  <a:pt x="32256" y="162464"/>
                </a:lnTo>
                <a:lnTo>
                  <a:pt x="34839" y="155884"/>
                </a:lnTo>
                <a:lnTo>
                  <a:pt x="37514" y="149593"/>
                </a:lnTo>
                <a:lnTo>
                  <a:pt x="40249" y="142541"/>
                </a:lnTo>
                <a:lnTo>
                  <a:pt x="45829" y="127086"/>
                </a:lnTo>
                <a:lnTo>
                  <a:pt x="48650" y="119916"/>
                </a:lnTo>
                <a:lnTo>
                  <a:pt x="51483" y="113232"/>
                </a:lnTo>
                <a:lnTo>
                  <a:pt x="54325" y="106870"/>
                </a:lnTo>
                <a:lnTo>
                  <a:pt x="56219" y="100725"/>
                </a:lnTo>
                <a:lnTo>
                  <a:pt x="57482" y="94722"/>
                </a:lnTo>
                <a:lnTo>
                  <a:pt x="58324" y="88816"/>
                </a:lnTo>
                <a:lnTo>
                  <a:pt x="59837" y="82021"/>
                </a:lnTo>
                <a:lnTo>
                  <a:pt x="61799" y="74633"/>
                </a:lnTo>
                <a:lnTo>
                  <a:pt x="64060" y="66850"/>
                </a:lnTo>
                <a:lnTo>
                  <a:pt x="67471" y="59757"/>
                </a:lnTo>
                <a:lnTo>
                  <a:pt x="71651" y="53123"/>
                </a:lnTo>
                <a:lnTo>
                  <a:pt x="76342" y="46795"/>
                </a:lnTo>
                <a:lnTo>
                  <a:pt x="81375" y="41624"/>
                </a:lnTo>
                <a:lnTo>
                  <a:pt x="92046" y="33339"/>
                </a:lnTo>
                <a:lnTo>
                  <a:pt x="103140" y="26482"/>
                </a:lnTo>
                <a:lnTo>
                  <a:pt x="114420" y="20259"/>
                </a:lnTo>
                <a:lnTo>
                  <a:pt x="130528" y="11400"/>
                </a:lnTo>
                <a:lnTo>
                  <a:pt x="138340" y="5619"/>
                </a:lnTo>
                <a:lnTo>
                  <a:pt x="142709" y="3696"/>
                </a:lnTo>
                <a:lnTo>
                  <a:pt x="157008" y="990"/>
                </a:lnTo>
                <a:lnTo>
                  <a:pt x="173395" y="75"/>
                </a:lnTo>
                <a:lnTo>
                  <a:pt x="178462" y="0"/>
                </a:lnTo>
                <a:lnTo>
                  <a:pt x="182792" y="902"/>
                </a:lnTo>
                <a:lnTo>
                  <a:pt x="190143" y="4445"/>
                </a:lnTo>
                <a:lnTo>
                  <a:pt x="192485" y="6724"/>
                </a:lnTo>
                <a:lnTo>
                  <a:pt x="194046" y="9195"/>
                </a:lnTo>
                <a:lnTo>
                  <a:pt x="195086" y="11795"/>
                </a:lnTo>
                <a:lnTo>
                  <a:pt x="201102" y="20005"/>
                </a:lnTo>
                <a:lnTo>
                  <a:pt x="206218" y="28175"/>
                </a:lnTo>
                <a:lnTo>
                  <a:pt x="208916" y="33021"/>
                </a:lnTo>
                <a:lnTo>
                  <a:pt x="210715" y="38157"/>
                </a:lnTo>
                <a:lnTo>
                  <a:pt x="211914" y="43485"/>
                </a:lnTo>
                <a:lnTo>
                  <a:pt x="212714" y="48943"/>
                </a:lnTo>
                <a:lnTo>
                  <a:pt x="213247" y="54486"/>
                </a:lnTo>
                <a:lnTo>
                  <a:pt x="213602" y="60086"/>
                </a:lnTo>
                <a:lnTo>
                  <a:pt x="213839" y="65725"/>
                </a:lnTo>
                <a:lnTo>
                  <a:pt x="214102" y="79610"/>
                </a:lnTo>
                <a:lnTo>
                  <a:pt x="214172" y="87314"/>
                </a:lnTo>
                <a:lnTo>
                  <a:pt x="213267" y="94354"/>
                </a:lnTo>
                <a:lnTo>
                  <a:pt x="211710" y="100953"/>
                </a:lnTo>
                <a:lnTo>
                  <a:pt x="209720" y="107257"/>
                </a:lnTo>
                <a:lnTo>
                  <a:pt x="208393" y="114317"/>
                </a:lnTo>
                <a:lnTo>
                  <a:pt x="207509" y="121882"/>
                </a:lnTo>
                <a:lnTo>
                  <a:pt x="206919" y="129782"/>
                </a:lnTo>
                <a:lnTo>
                  <a:pt x="205574" y="137906"/>
                </a:lnTo>
                <a:lnTo>
                  <a:pt x="203724" y="146180"/>
                </a:lnTo>
                <a:lnTo>
                  <a:pt x="201538" y="154553"/>
                </a:lnTo>
                <a:lnTo>
                  <a:pt x="200082" y="162041"/>
                </a:lnTo>
                <a:lnTo>
                  <a:pt x="199110" y="168937"/>
                </a:lnTo>
                <a:lnTo>
                  <a:pt x="198463" y="175440"/>
                </a:lnTo>
                <a:lnTo>
                  <a:pt x="198983" y="182632"/>
                </a:lnTo>
                <a:lnTo>
                  <a:pt x="200283" y="190285"/>
                </a:lnTo>
                <a:lnTo>
                  <a:pt x="202102" y="198244"/>
                </a:lnTo>
                <a:lnTo>
                  <a:pt x="204267" y="205455"/>
                </a:lnTo>
                <a:lnTo>
                  <a:pt x="206663" y="212168"/>
                </a:lnTo>
                <a:lnTo>
                  <a:pt x="209213" y="218548"/>
                </a:lnTo>
                <a:lnTo>
                  <a:pt x="211865" y="224706"/>
                </a:lnTo>
                <a:lnTo>
                  <a:pt x="217352" y="236628"/>
                </a:lnTo>
                <a:lnTo>
                  <a:pt x="225797" y="254051"/>
                </a:lnTo>
                <a:lnTo>
                  <a:pt x="229588" y="258852"/>
                </a:lnTo>
                <a:lnTo>
                  <a:pt x="238882" y="266727"/>
                </a:lnTo>
                <a:lnTo>
                  <a:pt x="249362" y="273402"/>
                </a:lnTo>
                <a:lnTo>
                  <a:pt x="254824" y="276516"/>
                </a:lnTo>
                <a:lnTo>
                  <a:pt x="265973" y="279975"/>
                </a:lnTo>
                <a:lnTo>
                  <a:pt x="278230" y="282465"/>
                </a:lnTo>
                <a:lnTo>
                  <a:pt x="293203" y="286747"/>
                </a:lnTo>
                <a:lnTo>
                  <a:pt x="300244" y="287317"/>
                </a:lnTo>
                <a:lnTo>
                  <a:pt x="313147" y="285411"/>
                </a:lnTo>
                <a:lnTo>
                  <a:pt x="321159" y="284521"/>
                </a:lnTo>
                <a:lnTo>
                  <a:pt x="330311" y="283928"/>
                </a:lnTo>
                <a:lnTo>
                  <a:pt x="340222" y="283533"/>
                </a:lnTo>
                <a:lnTo>
                  <a:pt x="349687" y="282317"/>
                </a:lnTo>
                <a:lnTo>
                  <a:pt x="358855" y="280554"/>
                </a:lnTo>
                <a:lnTo>
                  <a:pt x="367824" y="278426"/>
                </a:lnTo>
                <a:lnTo>
                  <a:pt x="376661" y="276055"/>
                </a:lnTo>
                <a:lnTo>
                  <a:pt x="394100" y="270880"/>
                </a:lnTo>
                <a:lnTo>
                  <a:pt x="402751" y="267214"/>
                </a:lnTo>
                <a:lnTo>
                  <a:pt x="411376" y="262866"/>
                </a:lnTo>
                <a:lnTo>
                  <a:pt x="427626" y="253906"/>
                </a:lnTo>
                <a:lnTo>
                  <a:pt x="441199" y="246749"/>
                </a:lnTo>
                <a:lnTo>
                  <a:pt x="453581" y="237853"/>
                </a:lnTo>
                <a:lnTo>
                  <a:pt x="459550" y="232814"/>
                </a:lnTo>
                <a:lnTo>
                  <a:pt x="471262" y="224674"/>
                </a:lnTo>
                <a:lnTo>
                  <a:pt x="482817" y="217882"/>
                </a:lnTo>
                <a:lnTo>
                  <a:pt x="494303" y="211688"/>
                </a:lnTo>
                <a:lnTo>
                  <a:pt x="511479" y="202846"/>
                </a:lnTo>
                <a:lnTo>
                  <a:pt x="524083" y="194194"/>
                </a:lnTo>
                <a:lnTo>
                  <a:pt x="526553" y="191325"/>
                </a:lnTo>
                <a:lnTo>
                  <a:pt x="528201" y="188460"/>
                </a:lnTo>
                <a:lnTo>
                  <a:pt x="529299" y="185597"/>
                </a:lnTo>
                <a:lnTo>
                  <a:pt x="533059" y="179877"/>
                </a:lnTo>
                <a:lnTo>
                  <a:pt x="539657" y="171802"/>
                </a:lnTo>
                <a:lnTo>
                  <a:pt x="539885" y="168983"/>
                </a:lnTo>
                <a:lnTo>
                  <a:pt x="540067" y="1627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46"/>
          <p:cNvSpPr/>
          <p:nvPr/>
        </p:nvSpPr>
        <p:spPr>
          <a:xfrm>
            <a:off x="375108" y="3009342"/>
            <a:ext cx="432031" cy="385368"/>
          </a:xfrm>
          <a:custGeom>
            <a:avLst/>
            <a:gdLst/>
            <a:ahLst/>
            <a:cxnLst/>
            <a:rect l="0" t="0" r="0" b="0"/>
            <a:pathLst>
              <a:path w="432031" h="385368">
                <a:moveTo>
                  <a:pt x="4939" y="102475"/>
                </a:moveTo>
                <a:lnTo>
                  <a:pt x="4939" y="86875"/>
                </a:lnTo>
                <a:lnTo>
                  <a:pt x="2399" y="83476"/>
                </a:lnTo>
                <a:lnTo>
                  <a:pt x="388" y="81237"/>
                </a:lnTo>
                <a:lnTo>
                  <a:pt x="0" y="78791"/>
                </a:lnTo>
                <a:lnTo>
                  <a:pt x="694" y="76209"/>
                </a:lnTo>
                <a:lnTo>
                  <a:pt x="2109" y="73534"/>
                </a:lnTo>
                <a:lnTo>
                  <a:pt x="3681" y="68022"/>
                </a:lnTo>
                <a:lnTo>
                  <a:pt x="4100" y="65219"/>
                </a:lnTo>
                <a:lnTo>
                  <a:pt x="5332" y="62398"/>
                </a:lnTo>
                <a:lnTo>
                  <a:pt x="11617" y="53876"/>
                </a:lnTo>
                <a:lnTo>
                  <a:pt x="22274" y="42463"/>
                </a:lnTo>
                <a:lnTo>
                  <a:pt x="25068" y="39607"/>
                </a:lnTo>
                <a:lnTo>
                  <a:pt x="38102" y="31037"/>
                </a:lnTo>
                <a:lnTo>
                  <a:pt x="51111" y="27862"/>
                </a:lnTo>
                <a:lnTo>
                  <a:pt x="58580" y="27016"/>
                </a:lnTo>
                <a:lnTo>
                  <a:pt x="66417" y="25499"/>
                </a:lnTo>
                <a:lnTo>
                  <a:pt x="74499" y="23535"/>
                </a:lnTo>
                <a:lnTo>
                  <a:pt x="82745" y="21273"/>
                </a:lnTo>
                <a:lnTo>
                  <a:pt x="90147" y="18813"/>
                </a:lnTo>
                <a:lnTo>
                  <a:pt x="103452" y="13539"/>
                </a:lnTo>
                <a:lnTo>
                  <a:pt x="110619" y="11752"/>
                </a:lnTo>
                <a:lnTo>
                  <a:pt x="118255" y="10561"/>
                </a:lnTo>
                <a:lnTo>
                  <a:pt x="126203" y="9766"/>
                </a:lnTo>
                <a:lnTo>
                  <a:pt x="134359" y="8284"/>
                </a:lnTo>
                <a:lnTo>
                  <a:pt x="142654" y="6344"/>
                </a:lnTo>
                <a:lnTo>
                  <a:pt x="151041" y="4097"/>
                </a:lnTo>
                <a:lnTo>
                  <a:pt x="159491" y="2600"/>
                </a:lnTo>
                <a:lnTo>
                  <a:pt x="167981" y="1602"/>
                </a:lnTo>
                <a:lnTo>
                  <a:pt x="176499" y="936"/>
                </a:lnTo>
                <a:lnTo>
                  <a:pt x="185035" y="492"/>
                </a:lnTo>
                <a:lnTo>
                  <a:pt x="202139" y="0"/>
                </a:lnTo>
                <a:lnTo>
                  <a:pt x="209748" y="820"/>
                </a:lnTo>
                <a:lnTo>
                  <a:pt x="216726" y="2320"/>
                </a:lnTo>
                <a:lnTo>
                  <a:pt x="229559" y="5574"/>
                </a:lnTo>
                <a:lnTo>
                  <a:pt x="241613" y="7021"/>
                </a:lnTo>
                <a:lnTo>
                  <a:pt x="250780" y="10203"/>
                </a:lnTo>
                <a:lnTo>
                  <a:pt x="263836" y="17350"/>
                </a:lnTo>
                <a:lnTo>
                  <a:pt x="268977" y="20008"/>
                </a:lnTo>
                <a:lnTo>
                  <a:pt x="272404" y="22732"/>
                </a:lnTo>
                <a:lnTo>
                  <a:pt x="274689" y="25500"/>
                </a:lnTo>
                <a:lnTo>
                  <a:pt x="278180" y="31117"/>
                </a:lnTo>
                <a:lnTo>
                  <a:pt x="282907" y="36788"/>
                </a:lnTo>
                <a:lnTo>
                  <a:pt x="283596" y="40586"/>
                </a:lnTo>
                <a:lnTo>
                  <a:pt x="281822" y="49886"/>
                </a:lnTo>
                <a:lnTo>
                  <a:pt x="280398" y="60370"/>
                </a:lnTo>
                <a:lnTo>
                  <a:pt x="280018" y="65832"/>
                </a:lnTo>
                <a:lnTo>
                  <a:pt x="277860" y="70426"/>
                </a:lnTo>
                <a:lnTo>
                  <a:pt x="274516" y="74442"/>
                </a:lnTo>
                <a:lnTo>
                  <a:pt x="264769" y="82396"/>
                </a:lnTo>
                <a:lnTo>
                  <a:pt x="258169" y="87184"/>
                </a:lnTo>
                <a:lnTo>
                  <a:pt x="243215" y="97584"/>
                </a:lnTo>
                <a:lnTo>
                  <a:pt x="227045" y="108556"/>
                </a:lnTo>
                <a:lnTo>
                  <a:pt x="219684" y="114149"/>
                </a:lnTo>
                <a:lnTo>
                  <a:pt x="206426" y="125443"/>
                </a:lnTo>
                <a:lnTo>
                  <a:pt x="199271" y="130170"/>
                </a:lnTo>
                <a:lnTo>
                  <a:pt x="191644" y="134273"/>
                </a:lnTo>
                <a:lnTo>
                  <a:pt x="183701" y="137961"/>
                </a:lnTo>
                <a:lnTo>
                  <a:pt x="175549" y="142325"/>
                </a:lnTo>
                <a:lnTo>
                  <a:pt x="167256" y="147139"/>
                </a:lnTo>
                <a:lnTo>
                  <a:pt x="158871" y="152254"/>
                </a:lnTo>
                <a:lnTo>
                  <a:pt x="150422" y="156616"/>
                </a:lnTo>
                <a:lnTo>
                  <a:pt x="141933" y="160476"/>
                </a:lnTo>
                <a:lnTo>
                  <a:pt x="133416" y="164003"/>
                </a:lnTo>
                <a:lnTo>
                  <a:pt x="125833" y="167306"/>
                </a:lnTo>
                <a:lnTo>
                  <a:pt x="112327" y="173516"/>
                </a:lnTo>
                <a:lnTo>
                  <a:pt x="99974" y="176911"/>
                </a:lnTo>
                <a:lnTo>
                  <a:pt x="94013" y="177817"/>
                </a:lnTo>
                <a:lnTo>
                  <a:pt x="84850" y="181363"/>
                </a:lnTo>
                <a:lnTo>
                  <a:pt x="73577" y="188165"/>
                </a:lnTo>
                <a:lnTo>
                  <a:pt x="78087" y="183639"/>
                </a:lnTo>
                <a:lnTo>
                  <a:pt x="81327" y="182302"/>
                </a:lnTo>
                <a:lnTo>
                  <a:pt x="95941" y="179468"/>
                </a:lnTo>
                <a:lnTo>
                  <a:pt x="102754" y="177616"/>
                </a:lnTo>
                <a:lnTo>
                  <a:pt x="110154" y="175429"/>
                </a:lnTo>
                <a:lnTo>
                  <a:pt x="118897" y="173971"/>
                </a:lnTo>
                <a:lnTo>
                  <a:pt x="128536" y="172999"/>
                </a:lnTo>
                <a:lnTo>
                  <a:pt x="138772" y="172351"/>
                </a:lnTo>
                <a:lnTo>
                  <a:pt x="157765" y="171631"/>
                </a:lnTo>
                <a:lnTo>
                  <a:pt x="187063" y="171226"/>
                </a:lnTo>
                <a:lnTo>
                  <a:pt x="307517" y="171058"/>
                </a:lnTo>
                <a:lnTo>
                  <a:pt x="318100" y="172009"/>
                </a:lnTo>
                <a:lnTo>
                  <a:pt x="328013" y="173596"/>
                </a:lnTo>
                <a:lnTo>
                  <a:pt x="337479" y="175607"/>
                </a:lnTo>
                <a:lnTo>
                  <a:pt x="346648" y="177900"/>
                </a:lnTo>
                <a:lnTo>
                  <a:pt x="355617" y="180380"/>
                </a:lnTo>
                <a:lnTo>
                  <a:pt x="364454" y="182987"/>
                </a:lnTo>
                <a:lnTo>
                  <a:pt x="373203" y="186630"/>
                </a:lnTo>
                <a:lnTo>
                  <a:pt x="381894" y="190963"/>
                </a:lnTo>
                <a:lnTo>
                  <a:pt x="398217" y="199906"/>
                </a:lnTo>
                <a:lnTo>
                  <a:pt x="411822" y="207055"/>
                </a:lnTo>
                <a:lnTo>
                  <a:pt x="416212" y="211248"/>
                </a:lnTo>
                <a:lnTo>
                  <a:pt x="419138" y="215948"/>
                </a:lnTo>
                <a:lnTo>
                  <a:pt x="423342" y="226250"/>
                </a:lnTo>
                <a:lnTo>
                  <a:pt x="428386" y="237179"/>
                </a:lnTo>
                <a:lnTo>
                  <a:pt x="431263" y="248386"/>
                </a:lnTo>
                <a:lnTo>
                  <a:pt x="432030" y="254042"/>
                </a:lnTo>
                <a:lnTo>
                  <a:pt x="430342" y="265405"/>
                </a:lnTo>
                <a:lnTo>
                  <a:pt x="428558" y="271103"/>
                </a:lnTo>
                <a:lnTo>
                  <a:pt x="421497" y="282513"/>
                </a:lnTo>
                <a:lnTo>
                  <a:pt x="416947" y="288223"/>
                </a:lnTo>
                <a:lnTo>
                  <a:pt x="404271" y="297107"/>
                </a:lnTo>
                <a:lnTo>
                  <a:pt x="396890" y="300810"/>
                </a:lnTo>
                <a:lnTo>
                  <a:pt x="389112" y="305183"/>
                </a:lnTo>
                <a:lnTo>
                  <a:pt x="381070" y="310004"/>
                </a:lnTo>
                <a:lnTo>
                  <a:pt x="364513" y="320440"/>
                </a:lnTo>
                <a:lnTo>
                  <a:pt x="347630" y="331428"/>
                </a:lnTo>
                <a:lnTo>
                  <a:pt x="339127" y="336073"/>
                </a:lnTo>
                <a:lnTo>
                  <a:pt x="330601" y="340122"/>
                </a:lnTo>
                <a:lnTo>
                  <a:pt x="322059" y="343774"/>
                </a:lnTo>
                <a:lnTo>
                  <a:pt x="312555" y="347161"/>
                </a:lnTo>
                <a:lnTo>
                  <a:pt x="302409" y="350371"/>
                </a:lnTo>
                <a:lnTo>
                  <a:pt x="281928" y="356479"/>
                </a:lnTo>
                <a:lnTo>
                  <a:pt x="263300" y="362368"/>
                </a:lnTo>
                <a:lnTo>
                  <a:pt x="253380" y="365272"/>
                </a:lnTo>
                <a:lnTo>
                  <a:pt x="232197" y="371039"/>
                </a:lnTo>
                <a:lnTo>
                  <a:pt x="222167" y="372958"/>
                </a:lnTo>
                <a:lnTo>
                  <a:pt x="212623" y="374237"/>
                </a:lnTo>
                <a:lnTo>
                  <a:pt x="203402" y="375090"/>
                </a:lnTo>
                <a:lnTo>
                  <a:pt x="193445" y="376611"/>
                </a:lnTo>
                <a:lnTo>
                  <a:pt x="182997" y="378577"/>
                </a:lnTo>
                <a:lnTo>
                  <a:pt x="172222" y="380840"/>
                </a:lnTo>
                <a:lnTo>
                  <a:pt x="162181" y="382350"/>
                </a:lnTo>
                <a:lnTo>
                  <a:pt x="152629" y="383355"/>
                </a:lnTo>
                <a:lnTo>
                  <a:pt x="143404" y="384026"/>
                </a:lnTo>
                <a:lnTo>
                  <a:pt x="134397" y="384473"/>
                </a:lnTo>
                <a:lnTo>
                  <a:pt x="116768" y="384970"/>
                </a:lnTo>
                <a:lnTo>
                  <a:pt x="57142" y="385352"/>
                </a:lnTo>
                <a:lnTo>
                  <a:pt x="25516" y="385367"/>
                </a:lnTo>
                <a:lnTo>
                  <a:pt x="23419" y="384415"/>
                </a:lnTo>
                <a:lnTo>
                  <a:pt x="15004" y="377987"/>
                </a:lnTo>
                <a:lnTo>
                  <a:pt x="14507" y="376637"/>
                </a:lnTo>
                <a:lnTo>
                  <a:pt x="13511" y="3682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47"/>
          <p:cNvSpPr/>
          <p:nvPr/>
        </p:nvSpPr>
        <p:spPr>
          <a:xfrm>
            <a:off x="748664" y="3128975"/>
            <a:ext cx="308611" cy="239982"/>
          </a:xfrm>
          <a:custGeom>
            <a:avLst/>
            <a:gdLst/>
            <a:ahLst/>
            <a:cxnLst/>
            <a:rect l="0" t="0" r="0" b="0"/>
            <a:pathLst>
              <a:path w="308611" h="239982">
                <a:moveTo>
                  <a:pt x="0" y="77139"/>
                </a:moveTo>
                <a:lnTo>
                  <a:pt x="20400" y="97539"/>
                </a:lnTo>
                <a:lnTo>
                  <a:pt x="23125" y="101217"/>
                </a:lnTo>
                <a:lnTo>
                  <a:pt x="25894" y="105574"/>
                </a:lnTo>
                <a:lnTo>
                  <a:pt x="28693" y="110383"/>
                </a:lnTo>
                <a:lnTo>
                  <a:pt x="31511" y="116447"/>
                </a:lnTo>
                <a:lnTo>
                  <a:pt x="34343" y="123347"/>
                </a:lnTo>
                <a:lnTo>
                  <a:pt x="37183" y="130805"/>
                </a:lnTo>
                <a:lnTo>
                  <a:pt x="40029" y="136729"/>
                </a:lnTo>
                <a:lnTo>
                  <a:pt x="42878" y="141631"/>
                </a:lnTo>
                <a:lnTo>
                  <a:pt x="45731" y="145851"/>
                </a:lnTo>
                <a:lnTo>
                  <a:pt x="48585" y="151522"/>
                </a:lnTo>
                <a:lnTo>
                  <a:pt x="51440" y="158161"/>
                </a:lnTo>
                <a:lnTo>
                  <a:pt x="54296" y="165444"/>
                </a:lnTo>
                <a:lnTo>
                  <a:pt x="57153" y="172204"/>
                </a:lnTo>
                <a:lnTo>
                  <a:pt x="62866" y="184795"/>
                </a:lnTo>
                <a:lnTo>
                  <a:pt x="64771" y="189868"/>
                </a:lnTo>
                <a:lnTo>
                  <a:pt x="66041" y="194202"/>
                </a:lnTo>
                <a:lnTo>
                  <a:pt x="66887" y="198044"/>
                </a:lnTo>
                <a:lnTo>
                  <a:pt x="67452" y="202510"/>
                </a:lnTo>
                <a:lnTo>
                  <a:pt x="67828" y="207392"/>
                </a:lnTo>
                <a:lnTo>
                  <a:pt x="68079" y="212552"/>
                </a:lnTo>
                <a:lnTo>
                  <a:pt x="69198" y="216945"/>
                </a:lnTo>
                <a:lnTo>
                  <a:pt x="72983" y="224365"/>
                </a:lnTo>
                <a:lnTo>
                  <a:pt x="75917" y="229347"/>
                </a:lnTo>
                <a:lnTo>
                  <a:pt x="81338" y="235374"/>
                </a:lnTo>
                <a:lnTo>
                  <a:pt x="83753" y="236922"/>
                </a:lnTo>
                <a:lnTo>
                  <a:pt x="93247" y="239745"/>
                </a:lnTo>
                <a:lnTo>
                  <a:pt x="93831" y="239896"/>
                </a:lnTo>
                <a:lnTo>
                  <a:pt x="89609" y="239981"/>
                </a:lnTo>
                <a:lnTo>
                  <a:pt x="88314" y="239041"/>
                </a:lnTo>
                <a:lnTo>
                  <a:pt x="87451" y="237461"/>
                </a:lnTo>
                <a:lnTo>
                  <a:pt x="86492" y="233166"/>
                </a:lnTo>
                <a:lnTo>
                  <a:pt x="86066" y="228082"/>
                </a:lnTo>
                <a:lnTo>
                  <a:pt x="85000" y="224441"/>
                </a:lnTo>
                <a:lnTo>
                  <a:pt x="83337" y="220108"/>
                </a:lnTo>
                <a:lnTo>
                  <a:pt x="81276" y="215314"/>
                </a:lnTo>
                <a:lnTo>
                  <a:pt x="78949" y="211166"/>
                </a:lnTo>
                <a:lnTo>
                  <a:pt x="73824" y="204017"/>
                </a:lnTo>
                <a:lnTo>
                  <a:pt x="72076" y="198872"/>
                </a:lnTo>
                <a:lnTo>
                  <a:pt x="70911" y="192585"/>
                </a:lnTo>
                <a:lnTo>
                  <a:pt x="70134" y="185535"/>
                </a:lnTo>
                <a:lnTo>
                  <a:pt x="69616" y="178931"/>
                </a:lnTo>
                <a:lnTo>
                  <a:pt x="69271" y="172623"/>
                </a:lnTo>
                <a:lnTo>
                  <a:pt x="68887" y="160534"/>
                </a:lnTo>
                <a:lnTo>
                  <a:pt x="68621" y="131501"/>
                </a:lnTo>
                <a:lnTo>
                  <a:pt x="68592" y="109757"/>
                </a:lnTo>
                <a:lnTo>
                  <a:pt x="69541" y="102694"/>
                </a:lnTo>
                <a:lnTo>
                  <a:pt x="71126" y="96081"/>
                </a:lnTo>
                <a:lnTo>
                  <a:pt x="73135" y="89767"/>
                </a:lnTo>
                <a:lnTo>
                  <a:pt x="75427" y="84606"/>
                </a:lnTo>
                <a:lnTo>
                  <a:pt x="77907" y="80212"/>
                </a:lnTo>
                <a:lnTo>
                  <a:pt x="80513" y="76330"/>
                </a:lnTo>
                <a:lnTo>
                  <a:pt x="83203" y="71837"/>
                </a:lnTo>
                <a:lnTo>
                  <a:pt x="85949" y="66938"/>
                </a:lnTo>
                <a:lnTo>
                  <a:pt x="91540" y="56413"/>
                </a:lnTo>
                <a:lnTo>
                  <a:pt x="97200" y="45385"/>
                </a:lnTo>
                <a:lnTo>
                  <a:pt x="100995" y="40730"/>
                </a:lnTo>
                <a:lnTo>
                  <a:pt x="105430" y="36674"/>
                </a:lnTo>
                <a:lnTo>
                  <a:pt x="110292" y="33018"/>
                </a:lnTo>
                <a:lnTo>
                  <a:pt x="116391" y="29627"/>
                </a:lnTo>
                <a:lnTo>
                  <a:pt x="123314" y="26415"/>
                </a:lnTo>
                <a:lnTo>
                  <a:pt x="130787" y="23320"/>
                </a:lnTo>
                <a:lnTo>
                  <a:pt x="137674" y="20305"/>
                </a:lnTo>
                <a:lnTo>
                  <a:pt x="150406" y="14415"/>
                </a:lnTo>
                <a:lnTo>
                  <a:pt x="157421" y="11511"/>
                </a:lnTo>
                <a:lnTo>
                  <a:pt x="164955" y="8622"/>
                </a:lnTo>
                <a:lnTo>
                  <a:pt x="172835" y="5744"/>
                </a:lnTo>
                <a:lnTo>
                  <a:pt x="179993" y="3825"/>
                </a:lnTo>
                <a:lnTo>
                  <a:pt x="186671" y="2546"/>
                </a:lnTo>
                <a:lnTo>
                  <a:pt x="193027" y="1693"/>
                </a:lnTo>
                <a:lnTo>
                  <a:pt x="200123" y="1124"/>
                </a:lnTo>
                <a:lnTo>
                  <a:pt x="207710" y="745"/>
                </a:lnTo>
                <a:lnTo>
                  <a:pt x="222808" y="324"/>
                </a:lnTo>
                <a:lnTo>
                  <a:pt x="253932" y="32"/>
                </a:lnTo>
                <a:lnTo>
                  <a:pt x="271349" y="0"/>
                </a:lnTo>
                <a:lnTo>
                  <a:pt x="276149" y="949"/>
                </a:lnTo>
                <a:lnTo>
                  <a:pt x="287456" y="5881"/>
                </a:lnTo>
                <a:lnTo>
                  <a:pt x="293811" y="7369"/>
                </a:lnTo>
                <a:lnTo>
                  <a:pt x="296839" y="9671"/>
                </a:lnTo>
                <a:lnTo>
                  <a:pt x="299810" y="13111"/>
                </a:lnTo>
                <a:lnTo>
                  <a:pt x="308610" y="257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48"/>
          <p:cNvSpPr/>
          <p:nvPr/>
        </p:nvSpPr>
        <p:spPr>
          <a:xfrm>
            <a:off x="1006032" y="2991955"/>
            <a:ext cx="325563" cy="377038"/>
          </a:xfrm>
          <a:custGeom>
            <a:avLst/>
            <a:gdLst/>
            <a:ahLst/>
            <a:cxnLst/>
            <a:rect l="0" t="0" r="0" b="0"/>
            <a:pathLst>
              <a:path w="325563" h="377038">
                <a:moveTo>
                  <a:pt x="214120" y="171297"/>
                </a:moveTo>
                <a:lnTo>
                  <a:pt x="218671" y="166746"/>
                </a:lnTo>
                <a:lnTo>
                  <a:pt x="220011" y="164453"/>
                </a:lnTo>
                <a:lnTo>
                  <a:pt x="222339" y="155697"/>
                </a:lnTo>
                <a:lnTo>
                  <a:pt x="219996" y="152299"/>
                </a:lnTo>
                <a:lnTo>
                  <a:pt x="218037" y="150059"/>
                </a:lnTo>
                <a:lnTo>
                  <a:pt x="216731" y="147613"/>
                </a:lnTo>
                <a:lnTo>
                  <a:pt x="213941" y="139621"/>
                </a:lnTo>
                <a:lnTo>
                  <a:pt x="209913" y="134041"/>
                </a:lnTo>
                <a:lnTo>
                  <a:pt x="207505" y="132172"/>
                </a:lnTo>
                <a:lnTo>
                  <a:pt x="204948" y="130926"/>
                </a:lnTo>
                <a:lnTo>
                  <a:pt x="202290" y="130096"/>
                </a:lnTo>
                <a:lnTo>
                  <a:pt x="194257" y="129173"/>
                </a:lnTo>
                <a:lnTo>
                  <a:pt x="184337" y="128763"/>
                </a:lnTo>
                <a:lnTo>
                  <a:pt x="168042" y="128532"/>
                </a:lnTo>
                <a:lnTo>
                  <a:pt x="156811" y="128478"/>
                </a:lnTo>
                <a:lnTo>
                  <a:pt x="150196" y="129416"/>
                </a:lnTo>
                <a:lnTo>
                  <a:pt x="142929" y="130994"/>
                </a:lnTo>
                <a:lnTo>
                  <a:pt x="135227" y="132998"/>
                </a:lnTo>
                <a:lnTo>
                  <a:pt x="128187" y="135287"/>
                </a:lnTo>
                <a:lnTo>
                  <a:pt x="121589" y="137765"/>
                </a:lnTo>
                <a:lnTo>
                  <a:pt x="115285" y="140370"/>
                </a:lnTo>
                <a:lnTo>
                  <a:pt x="108225" y="143059"/>
                </a:lnTo>
                <a:lnTo>
                  <a:pt x="92761" y="148587"/>
                </a:lnTo>
                <a:lnTo>
                  <a:pt x="85589" y="151394"/>
                </a:lnTo>
                <a:lnTo>
                  <a:pt x="78902" y="154219"/>
                </a:lnTo>
                <a:lnTo>
                  <a:pt x="72540" y="157054"/>
                </a:lnTo>
                <a:lnTo>
                  <a:pt x="66393" y="161802"/>
                </a:lnTo>
                <a:lnTo>
                  <a:pt x="60390" y="167824"/>
                </a:lnTo>
                <a:lnTo>
                  <a:pt x="54484" y="174697"/>
                </a:lnTo>
                <a:lnTo>
                  <a:pt x="48641" y="181184"/>
                </a:lnTo>
                <a:lnTo>
                  <a:pt x="37069" y="193471"/>
                </a:lnTo>
                <a:lnTo>
                  <a:pt x="19844" y="211099"/>
                </a:lnTo>
                <a:lnTo>
                  <a:pt x="10935" y="222642"/>
                </a:lnTo>
                <a:lnTo>
                  <a:pt x="7226" y="228387"/>
                </a:lnTo>
                <a:lnTo>
                  <a:pt x="3105" y="239850"/>
                </a:lnTo>
                <a:lnTo>
                  <a:pt x="1273" y="251295"/>
                </a:lnTo>
                <a:lnTo>
                  <a:pt x="459" y="262732"/>
                </a:lnTo>
                <a:lnTo>
                  <a:pt x="97" y="274165"/>
                </a:lnTo>
                <a:lnTo>
                  <a:pt x="0" y="279881"/>
                </a:lnTo>
                <a:lnTo>
                  <a:pt x="889" y="284644"/>
                </a:lnTo>
                <a:lnTo>
                  <a:pt x="4415" y="292476"/>
                </a:lnTo>
                <a:lnTo>
                  <a:pt x="11698" y="299132"/>
                </a:lnTo>
                <a:lnTo>
                  <a:pt x="20332" y="304313"/>
                </a:lnTo>
                <a:lnTo>
                  <a:pt x="27345" y="306615"/>
                </a:lnTo>
                <a:lnTo>
                  <a:pt x="36176" y="307638"/>
                </a:lnTo>
                <a:lnTo>
                  <a:pt x="45499" y="308093"/>
                </a:lnTo>
                <a:lnTo>
                  <a:pt x="52817" y="308295"/>
                </a:lnTo>
                <a:lnTo>
                  <a:pt x="66843" y="308409"/>
                </a:lnTo>
                <a:lnTo>
                  <a:pt x="71168" y="307473"/>
                </a:lnTo>
                <a:lnTo>
                  <a:pt x="78513" y="303892"/>
                </a:lnTo>
                <a:lnTo>
                  <a:pt x="87493" y="299126"/>
                </a:lnTo>
                <a:lnTo>
                  <a:pt x="108780" y="288305"/>
                </a:lnTo>
                <a:lnTo>
                  <a:pt x="114366" y="284545"/>
                </a:lnTo>
                <a:lnTo>
                  <a:pt x="119995" y="280133"/>
                </a:lnTo>
                <a:lnTo>
                  <a:pt x="125652" y="275287"/>
                </a:lnTo>
                <a:lnTo>
                  <a:pt x="134478" y="264822"/>
                </a:lnTo>
                <a:lnTo>
                  <a:pt x="142529" y="253821"/>
                </a:lnTo>
                <a:lnTo>
                  <a:pt x="152457" y="242582"/>
                </a:lnTo>
                <a:lnTo>
                  <a:pt x="156819" y="235965"/>
                </a:lnTo>
                <a:lnTo>
                  <a:pt x="160679" y="228697"/>
                </a:lnTo>
                <a:lnTo>
                  <a:pt x="167508" y="213953"/>
                </a:lnTo>
                <a:lnTo>
                  <a:pt x="173719" y="201050"/>
                </a:lnTo>
                <a:lnTo>
                  <a:pt x="175756" y="193990"/>
                </a:lnTo>
                <a:lnTo>
                  <a:pt x="177114" y="186426"/>
                </a:lnTo>
                <a:lnTo>
                  <a:pt x="178019" y="178525"/>
                </a:lnTo>
                <a:lnTo>
                  <a:pt x="178623" y="170401"/>
                </a:lnTo>
                <a:lnTo>
                  <a:pt x="179025" y="162127"/>
                </a:lnTo>
                <a:lnTo>
                  <a:pt x="179472" y="146267"/>
                </a:lnTo>
                <a:lnTo>
                  <a:pt x="179759" y="118022"/>
                </a:lnTo>
                <a:lnTo>
                  <a:pt x="179826" y="71679"/>
                </a:lnTo>
                <a:lnTo>
                  <a:pt x="177288" y="60030"/>
                </a:lnTo>
                <a:lnTo>
                  <a:pt x="173938" y="48503"/>
                </a:lnTo>
                <a:lnTo>
                  <a:pt x="172449" y="37029"/>
                </a:lnTo>
                <a:lnTo>
                  <a:pt x="169247" y="28120"/>
                </a:lnTo>
                <a:lnTo>
                  <a:pt x="165601" y="20985"/>
                </a:lnTo>
                <a:lnTo>
                  <a:pt x="163981" y="14639"/>
                </a:lnTo>
                <a:lnTo>
                  <a:pt x="163069" y="5712"/>
                </a:lnTo>
                <a:lnTo>
                  <a:pt x="161988" y="3757"/>
                </a:lnTo>
                <a:lnTo>
                  <a:pt x="160316" y="2454"/>
                </a:lnTo>
                <a:lnTo>
                  <a:pt x="158248" y="1585"/>
                </a:lnTo>
                <a:lnTo>
                  <a:pt x="149038" y="190"/>
                </a:lnTo>
                <a:lnTo>
                  <a:pt x="147094" y="0"/>
                </a:lnTo>
                <a:lnTo>
                  <a:pt x="146576" y="901"/>
                </a:lnTo>
                <a:lnTo>
                  <a:pt x="146000" y="4443"/>
                </a:lnTo>
                <a:lnTo>
                  <a:pt x="144895" y="5769"/>
                </a:lnTo>
                <a:lnTo>
                  <a:pt x="143205" y="6652"/>
                </a:lnTo>
                <a:lnTo>
                  <a:pt x="141126" y="7241"/>
                </a:lnTo>
                <a:lnTo>
                  <a:pt x="139740" y="9539"/>
                </a:lnTo>
                <a:lnTo>
                  <a:pt x="138199" y="17172"/>
                </a:lnTo>
                <a:lnTo>
                  <a:pt x="137332" y="27629"/>
                </a:lnTo>
                <a:lnTo>
                  <a:pt x="137130" y="38865"/>
                </a:lnTo>
                <a:lnTo>
                  <a:pt x="136968" y="137136"/>
                </a:lnTo>
                <a:lnTo>
                  <a:pt x="137920" y="145666"/>
                </a:lnTo>
                <a:lnTo>
                  <a:pt x="139508" y="154209"/>
                </a:lnTo>
                <a:lnTo>
                  <a:pt x="141518" y="162763"/>
                </a:lnTo>
                <a:lnTo>
                  <a:pt x="144764" y="171323"/>
                </a:lnTo>
                <a:lnTo>
                  <a:pt x="148833" y="179887"/>
                </a:lnTo>
                <a:lnTo>
                  <a:pt x="153450" y="188453"/>
                </a:lnTo>
                <a:lnTo>
                  <a:pt x="157481" y="197022"/>
                </a:lnTo>
                <a:lnTo>
                  <a:pt x="161120" y="205592"/>
                </a:lnTo>
                <a:lnTo>
                  <a:pt x="164500" y="214163"/>
                </a:lnTo>
                <a:lnTo>
                  <a:pt x="170794" y="231306"/>
                </a:lnTo>
                <a:lnTo>
                  <a:pt x="173806" y="239878"/>
                </a:lnTo>
                <a:lnTo>
                  <a:pt x="177719" y="248450"/>
                </a:lnTo>
                <a:lnTo>
                  <a:pt x="182233" y="257023"/>
                </a:lnTo>
                <a:lnTo>
                  <a:pt x="191375" y="273215"/>
                </a:lnTo>
                <a:lnTo>
                  <a:pt x="198614" y="286761"/>
                </a:lnTo>
                <a:lnTo>
                  <a:pt x="202830" y="293041"/>
                </a:lnTo>
                <a:lnTo>
                  <a:pt x="207546" y="299132"/>
                </a:lnTo>
                <a:lnTo>
                  <a:pt x="212595" y="305098"/>
                </a:lnTo>
                <a:lnTo>
                  <a:pt x="217866" y="310980"/>
                </a:lnTo>
                <a:lnTo>
                  <a:pt x="228802" y="322596"/>
                </a:lnTo>
                <a:lnTo>
                  <a:pt x="237473" y="334109"/>
                </a:lnTo>
                <a:lnTo>
                  <a:pt x="241119" y="339845"/>
                </a:lnTo>
                <a:lnTo>
                  <a:pt x="250249" y="348760"/>
                </a:lnTo>
                <a:lnTo>
                  <a:pt x="259705" y="355897"/>
                </a:lnTo>
                <a:lnTo>
                  <a:pt x="267082" y="362244"/>
                </a:lnTo>
                <a:lnTo>
                  <a:pt x="276076" y="368240"/>
                </a:lnTo>
                <a:lnTo>
                  <a:pt x="285471" y="373127"/>
                </a:lnTo>
                <a:lnTo>
                  <a:pt x="292822" y="375299"/>
                </a:lnTo>
                <a:lnTo>
                  <a:pt x="302315" y="376522"/>
                </a:lnTo>
                <a:lnTo>
                  <a:pt x="311160" y="376885"/>
                </a:lnTo>
                <a:lnTo>
                  <a:pt x="325562" y="377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49"/>
          <p:cNvSpPr/>
          <p:nvPr/>
        </p:nvSpPr>
        <p:spPr>
          <a:xfrm>
            <a:off x="1520621" y="2974795"/>
            <a:ext cx="385031" cy="390200"/>
          </a:xfrm>
          <a:custGeom>
            <a:avLst/>
            <a:gdLst/>
            <a:ahLst/>
            <a:cxnLst/>
            <a:rect l="0" t="0" r="0" b="0"/>
            <a:pathLst>
              <a:path w="385031" h="390200">
                <a:moveTo>
                  <a:pt x="162446" y="25580"/>
                </a:moveTo>
                <a:lnTo>
                  <a:pt x="162446" y="5180"/>
                </a:lnTo>
                <a:lnTo>
                  <a:pt x="161493" y="3407"/>
                </a:lnTo>
                <a:lnTo>
                  <a:pt x="159906" y="2226"/>
                </a:lnTo>
                <a:lnTo>
                  <a:pt x="155065" y="329"/>
                </a:lnTo>
                <a:lnTo>
                  <a:pt x="149676" y="0"/>
                </a:lnTo>
                <a:lnTo>
                  <a:pt x="147265" y="907"/>
                </a:lnTo>
                <a:lnTo>
                  <a:pt x="142046" y="4454"/>
                </a:lnTo>
                <a:lnTo>
                  <a:pt x="130935" y="14492"/>
                </a:lnTo>
                <a:lnTo>
                  <a:pt x="125264" y="20017"/>
                </a:lnTo>
                <a:lnTo>
                  <a:pt x="114488" y="25647"/>
                </a:lnTo>
                <a:lnTo>
                  <a:pt x="107614" y="28482"/>
                </a:lnTo>
                <a:lnTo>
                  <a:pt x="102079" y="32277"/>
                </a:lnTo>
                <a:lnTo>
                  <a:pt x="93389" y="41574"/>
                </a:lnTo>
                <a:lnTo>
                  <a:pt x="83811" y="52056"/>
                </a:lnTo>
                <a:lnTo>
                  <a:pt x="73205" y="64017"/>
                </a:lnTo>
                <a:lnTo>
                  <a:pt x="67709" y="71207"/>
                </a:lnTo>
                <a:lnTo>
                  <a:pt x="62141" y="78858"/>
                </a:lnTo>
                <a:lnTo>
                  <a:pt x="56523" y="85863"/>
                </a:lnTo>
                <a:lnTo>
                  <a:pt x="50873" y="92439"/>
                </a:lnTo>
                <a:lnTo>
                  <a:pt x="45202" y="98727"/>
                </a:lnTo>
                <a:lnTo>
                  <a:pt x="40468" y="105777"/>
                </a:lnTo>
                <a:lnTo>
                  <a:pt x="36360" y="113335"/>
                </a:lnTo>
                <a:lnTo>
                  <a:pt x="32669" y="121230"/>
                </a:lnTo>
                <a:lnTo>
                  <a:pt x="28303" y="129352"/>
                </a:lnTo>
                <a:lnTo>
                  <a:pt x="23487" y="137623"/>
                </a:lnTo>
                <a:lnTo>
                  <a:pt x="18372" y="145996"/>
                </a:lnTo>
                <a:lnTo>
                  <a:pt x="14961" y="154434"/>
                </a:lnTo>
                <a:lnTo>
                  <a:pt x="12688" y="162918"/>
                </a:lnTo>
                <a:lnTo>
                  <a:pt x="11173" y="171431"/>
                </a:lnTo>
                <a:lnTo>
                  <a:pt x="9209" y="179964"/>
                </a:lnTo>
                <a:lnTo>
                  <a:pt x="6948" y="188510"/>
                </a:lnTo>
                <a:lnTo>
                  <a:pt x="4488" y="197065"/>
                </a:lnTo>
                <a:lnTo>
                  <a:pt x="2848" y="205626"/>
                </a:lnTo>
                <a:lnTo>
                  <a:pt x="1755" y="214190"/>
                </a:lnTo>
                <a:lnTo>
                  <a:pt x="1026" y="222758"/>
                </a:lnTo>
                <a:lnTo>
                  <a:pt x="540" y="231327"/>
                </a:lnTo>
                <a:lnTo>
                  <a:pt x="0" y="248468"/>
                </a:lnTo>
                <a:lnTo>
                  <a:pt x="809" y="257039"/>
                </a:lnTo>
                <a:lnTo>
                  <a:pt x="2300" y="265611"/>
                </a:lnTo>
                <a:lnTo>
                  <a:pt x="4247" y="274183"/>
                </a:lnTo>
                <a:lnTo>
                  <a:pt x="5545" y="282755"/>
                </a:lnTo>
                <a:lnTo>
                  <a:pt x="6410" y="291328"/>
                </a:lnTo>
                <a:lnTo>
                  <a:pt x="6987" y="299900"/>
                </a:lnTo>
                <a:lnTo>
                  <a:pt x="8324" y="307520"/>
                </a:lnTo>
                <a:lnTo>
                  <a:pt x="10168" y="314505"/>
                </a:lnTo>
                <a:lnTo>
                  <a:pt x="12350" y="321067"/>
                </a:lnTo>
                <a:lnTo>
                  <a:pt x="15709" y="327346"/>
                </a:lnTo>
                <a:lnTo>
                  <a:pt x="24522" y="339403"/>
                </a:lnTo>
                <a:lnTo>
                  <a:pt x="34789" y="351112"/>
                </a:lnTo>
                <a:lnTo>
                  <a:pt x="45702" y="361713"/>
                </a:lnTo>
                <a:lnTo>
                  <a:pt x="56902" y="369600"/>
                </a:lnTo>
                <a:lnTo>
                  <a:pt x="63508" y="373036"/>
                </a:lnTo>
                <a:lnTo>
                  <a:pt x="70770" y="376280"/>
                </a:lnTo>
                <a:lnTo>
                  <a:pt x="78469" y="379395"/>
                </a:lnTo>
                <a:lnTo>
                  <a:pt x="86459" y="381471"/>
                </a:lnTo>
                <a:lnTo>
                  <a:pt x="94643" y="382856"/>
                </a:lnTo>
                <a:lnTo>
                  <a:pt x="102956" y="383779"/>
                </a:lnTo>
                <a:lnTo>
                  <a:pt x="111356" y="385346"/>
                </a:lnTo>
                <a:lnTo>
                  <a:pt x="119814" y="387344"/>
                </a:lnTo>
                <a:lnTo>
                  <a:pt x="128309" y="389629"/>
                </a:lnTo>
                <a:lnTo>
                  <a:pt x="136831" y="390199"/>
                </a:lnTo>
                <a:lnTo>
                  <a:pt x="145369" y="389627"/>
                </a:lnTo>
                <a:lnTo>
                  <a:pt x="153919" y="388293"/>
                </a:lnTo>
                <a:lnTo>
                  <a:pt x="162476" y="387403"/>
                </a:lnTo>
                <a:lnTo>
                  <a:pt x="171039" y="386811"/>
                </a:lnTo>
                <a:lnTo>
                  <a:pt x="179605" y="386415"/>
                </a:lnTo>
                <a:lnTo>
                  <a:pt x="188172" y="385199"/>
                </a:lnTo>
                <a:lnTo>
                  <a:pt x="196742" y="383436"/>
                </a:lnTo>
                <a:lnTo>
                  <a:pt x="235578" y="373762"/>
                </a:lnTo>
                <a:lnTo>
                  <a:pt x="245491" y="370096"/>
                </a:lnTo>
                <a:lnTo>
                  <a:pt x="254957" y="365747"/>
                </a:lnTo>
                <a:lnTo>
                  <a:pt x="264125" y="360943"/>
                </a:lnTo>
                <a:lnTo>
                  <a:pt x="273094" y="355835"/>
                </a:lnTo>
                <a:lnTo>
                  <a:pt x="281931" y="350525"/>
                </a:lnTo>
                <a:lnTo>
                  <a:pt x="299371" y="339545"/>
                </a:lnTo>
                <a:lnTo>
                  <a:pt x="316646" y="328315"/>
                </a:lnTo>
                <a:lnTo>
                  <a:pt x="324301" y="321701"/>
                </a:lnTo>
                <a:lnTo>
                  <a:pt x="331309" y="314434"/>
                </a:lnTo>
                <a:lnTo>
                  <a:pt x="337887" y="306731"/>
                </a:lnTo>
                <a:lnTo>
                  <a:pt x="344176" y="299691"/>
                </a:lnTo>
                <a:lnTo>
                  <a:pt x="356245" y="286790"/>
                </a:lnTo>
                <a:lnTo>
                  <a:pt x="362130" y="279729"/>
                </a:lnTo>
                <a:lnTo>
                  <a:pt x="367959" y="272166"/>
                </a:lnTo>
                <a:lnTo>
                  <a:pt x="373749" y="264265"/>
                </a:lnTo>
                <a:lnTo>
                  <a:pt x="377610" y="256141"/>
                </a:lnTo>
                <a:lnTo>
                  <a:pt x="380184" y="247867"/>
                </a:lnTo>
                <a:lnTo>
                  <a:pt x="381899" y="239494"/>
                </a:lnTo>
                <a:lnTo>
                  <a:pt x="383043" y="231054"/>
                </a:lnTo>
                <a:lnTo>
                  <a:pt x="383806" y="222570"/>
                </a:lnTo>
                <a:lnTo>
                  <a:pt x="384314" y="214057"/>
                </a:lnTo>
                <a:lnTo>
                  <a:pt x="384879" y="196977"/>
                </a:lnTo>
                <a:lnTo>
                  <a:pt x="385030" y="188422"/>
                </a:lnTo>
                <a:lnTo>
                  <a:pt x="384178" y="180814"/>
                </a:lnTo>
                <a:lnTo>
                  <a:pt x="382657" y="173837"/>
                </a:lnTo>
                <a:lnTo>
                  <a:pt x="378428" y="160052"/>
                </a:lnTo>
                <a:lnTo>
                  <a:pt x="373373" y="144400"/>
                </a:lnTo>
                <a:lnTo>
                  <a:pt x="369739" y="137178"/>
                </a:lnTo>
                <a:lnTo>
                  <a:pt x="365411" y="130459"/>
                </a:lnTo>
                <a:lnTo>
                  <a:pt x="360621" y="124074"/>
                </a:lnTo>
                <a:lnTo>
                  <a:pt x="354570" y="117913"/>
                </a:lnTo>
                <a:lnTo>
                  <a:pt x="347679" y="111900"/>
                </a:lnTo>
                <a:lnTo>
                  <a:pt x="340227" y="105986"/>
                </a:lnTo>
                <a:lnTo>
                  <a:pt x="333354" y="100139"/>
                </a:lnTo>
                <a:lnTo>
                  <a:pt x="326867" y="94336"/>
                </a:lnTo>
                <a:lnTo>
                  <a:pt x="320638" y="88562"/>
                </a:lnTo>
                <a:lnTo>
                  <a:pt x="312675" y="82808"/>
                </a:lnTo>
                <a:lnTo>
                  <a:pt x="303556" y="77067"/>
                </a:lnTo>
                <a:lnTo>
                  <a:pt x="293667" y="71334"/>
                </a:lnTo>
                <a:lnTo>
                  <a:pt x="285169" y="65608"/>
                </a:lnTo>
                <a:lnTo>
                  <a:pt x="277599" y="59885"/>
                </a:lnTo>
                <a:lnTo>
                  <a:pt x="270647" y="54165"/>
                </a:lnTo>
                <a:lnTo>
                  <a:pt x="263155" y="49399"/>
                </a:lnTo>
                <a:lnTo>
                  <a:pt x="255303" y="45269"/>
                </a:lnTo>
                <a:lnTo>
                  <a:pt x="247211" y="41564"/>
                </a:lnTo>
                <a:lnTo>
                  <a:pt x="238958" y="39093"/>
                </a:lnTo>
                <a:lnTo>
                  <a:pt x="230599" y="37446"/>
                </a:lnTo>
                <a:lnTo>
                  <a:pt x="222169" y="36348"/>
                </a:lnTo>
                <a:lnTo>
                  <a:pt x="213691" y="34663"/>
                </a:lnTo>
                <a:lnTo>
                  <a:pt x="205182" y="32588"/>
                </a:lnTo>
                <a:lnTo>
                  <a:pt x="196652" y="30252"/>
                </a:lnTo>
                <a:lnTo>
                  <a:pt x="189060" y="28694"/>
                </a:lnTo>
                <a:lnTo>
                  <a:pt x="182094" y="27656"/>
                </a:lnTo>
                <a:lnTo>
                  <a:pt x="175544" y="26964"/>
                </a:lnTo>
                <a:lnTo>
                  <a:pt x="169273" y="27455"/>
                </a:lnTo>
                <a:lnTo>
                  <a:pt x="163188" y="28735"/>
                </a:lnTo>
                <a:lnTo>
                  <a:pt x="151345" y="32697"/>
                </a:lnTo>
                <a:lnTo>
                  <a:pt x="139733" y="37633"/>
                </a:lnTo>
                <a:lnTo>
                  <a:pt x="130761" y="40462"/>
                </a:lnTo>
                <a:lnTo>
                  <a:pt x="127035" y="41216"/>
                </a:lnTo>
                <a:lnTo>
                  <a:pt x="120355" y="44594"/>
                </a:lnTo>
                <a:lnTo>
                  <a:pt x="111011" y="51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50"/>
          <p:cNvSpPr/>
          <p:nvPr/>
        </p:nvSpPr>
        <p:spPr>
          <a:xfrm>
            <a:off x="1588769" y="3206114"/>
            <a:ext cx="377191" cy="334329"/>
          </a:xfrm>
          <a:custGeom>
            <a:avLst/>
            <a:gdLst/>
            <a:ahLst/>
            <a:cxnLst/>
            <a:rect l="0" t="0" r="0" b="0"/>
            <a:pathLst>
              <a:path w="377191" h="334329">
                <a:moveTo>
                  <a:pt x="0" y="0"/>
                </a:moveTo>
                <a:lnTo>
                  <a:pt x="7381" y="0"/>
                </a:lnTo>
                <a:lnTo>
                  <a:pt x="15182" y="5892"/>
                </a:lnTo>
                <a:lnTo>
                  <a:pt x="20400" y="7381"/>
                </a:lnTo>
                <a:lnTo>
                  <a:pt x="23125" y="9684"/>
                </a:lnTo>
                <a:lnTo>
                  <a:pt x="28693" y="17322"/>
                </a:lnTo>
                <a:lnTo>
                  <a:pt x="36883" y="24526"/>
                </a:lnTo>
                <a:lnTo>
                  <a:pt x="46873" y="31856"/>
                </a:lnTo>
                <a:lnTo>
                  <a:pt x="57663" y="41463"/>
                </a:lnTo>
                <a:lnTo>
                  <a:pt x="68808" y="52084"/>
                </a:lnTo>
                <a:lnTo>
                  <a:pt x="125735" y="108597"/>
                </a:lnTo>
                <a:lnTo>
                  <a:pt x="131448" y="115261"/>
                </a:lnTo>
                <a:lnTo>
                  <a:pt x="137162" y="122561"/>
                </a:lnTo>
                <a:lnTo>
                  <a:pt x="142877" y="130285"/>
                </a:lnTo>
                <a:lnTo>
                  <a:pt x="148591" y="137339"/>
                </a:lnTo>
                <a:lnTo>
                  <a:pt x="154306" y="143947"/>
                </a:lnTo>
                <a:lnTo>
                  <a:pt x="160021" y="150257"/>
                </a:lnTo>
                <a:lnTo>
                  <a:pt x="173991" y="164889"/>
                </a:lnTo>
                <a:lnTo>
                  <a:pt x="181716" y="172791"/>
                </a:lnTo>
                <a:lnTo>
                  <a:pt x="189724" y="179964"/>
                </a:lnTo>
                <a:lnTo>
                  <a:pt x="197921" y="186652"/>
                </a:lnTo>
                <a:lnTo>
                  <a:pt x="206242" y="193014"/>
                </a:lnTo>
                <a:lnTo>
                  <a:pt x="210837" y="199161"/>
                </a:lnTo>
                <a:lnTo>
                  <a:pt x="212949" y="205164"/>
                </a:lnTo>
                <a:lnTo>
                  <a:pt x="213403" y="211072"/>
                </a:lnTo>
                <a:lnTo>
                  <a:pt x="216564" y="216915"/>
                </a:lnTo>
                <a:lnTo>
                  <a:pt x="221529" y="222715"/>
                </a:lnTo>
                <a:lnTo>
                  <a:pt x="227696" y="228487"/>
                </a:lnTo>
                <a:lnTo>
                  <a:pt x="234665" y="234240"/>
                </a:lnTo>
                <a:lnTo>
                  <a:pt x="242169" y="239980"/>
                </a:lnTo>
                <a:lnTo>
                  <a:pt x="250028" y="245712"/>
                </a:lnTo>
                <a:lnTo>
                  <a:pt x="257173" y="251438"/>
                </a:lnTo>
                <a:lnTo>
                  <a:pt x="263842" y="257161"/>
                </a:lnTo>
                <a:lnTo>
                  <a:pt x="270192" y="262881"/>
                </a:lnTo>
                <a:lnTo>
                  <a:pt x="276331" y="267647"/>
                </a:lnTo>
                <a:lnTo>
                  <a:pt x="282328" y="271776"/>
                </a:lnTo>
                <a:lnTo>
                  <a:pt x="294072" y="279857"/>
                </a:lnTo>
                <a:lnTo>
                  <a:pt x="305641" y="289799"/>
                </a:lnTo>
                <a:lnTo>
                  <a:pt x="317134" y="298027"/>
                </a:lnTo>
                <a:lnTo>
                  <a:pt x="327639" y="304859"/>
                </a:lnTo>
                <a:lnTo>
                  <a:pt x="338907" y="314061"/>
                </a:lnTo>
                <a:lnTo>
                  <a:pt x="348279" y="322820"/>
                </a:lnTo>
                <a:lnTo>
                  <a:pt x="354181" y="328578"/>
                </a:lnTo>
                <a:lnTo>
                  <a:pt x="357088" y="330495"/>
                </a:lnTo>
                <a:lnTo>
                  <a:pt x="362858" y="332625"/>
                </a:lnTo>
                <a:lnTo>
                  <a:pt x="374645" y="334104"/>
                </a:lnTo>
                <a:lnTo>
                  <a:pt x="377190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51"/>
          <p:cNvSpPr/>
          <p:nvPr/>
        </p:nvSpPr>
        <p:spPr>
          <a:xfrm>
            <a:off x="345757" y="372903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4022" y="8573"/>
                </a:lnTo>
                <a:lnTo>
                  <a:pt x="2681" y="7620"/>
                </a:lnTo>
                <a:lnTo>
                  <a:pt x="1787" y="6033"/>
                </a:lnTo>
                <a:lnTo>
                  <a:pt x="4" y="1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52"/>
          <p:cNvSpPr/>
          <p:nvPr/>
        </p:nvSpPr>
        <p:spPr>
          <a:xfrm>
            <a:off x="143651" y="3756379"/>
            <a:ext cx="502144" cy="315559"/>
          </a:xfrm>
          <a:custGeom>
            <a:avLst/>
            <a:gdLst/>
            <a:ahLst/>
            <a:cxnLst/>
            <a:rect l="0" t="0" r="0" b="0"/>
            <a:pathLst>
              <a:path w="502144" h="315559">
                <a:moveTo>
                  <a:pt x="4938" y="6948"/>
                </a:moveTo>
                <a:lnTo>
                  <a:pt x="4938" y="2009"/>
                </a:lnTo>
                <a:lnTo>
                  <a:pt x="4938" y="4118"/>
                </a:lnTo>
                <a:lnTo>
                  <a:pt x="3986" y="4109"/>
                </a:lnTo>
                <a:lnTo>
                  <a:pt x="388" y="1559"/>
                </a:lnTo>
                <a:lnTo>
                  <a:pt x="0" y="1450"/>
                </a:lnTo>
                <a:lnTo>
                  <a:pt x="7368" y="9368"/>
                </a:lnTo>
                <a:lnTo>
                  <a:pt x="9416" y="11419"/>
                </a:lnTo>
                <a:lnTo>
                  <a:pt x="10781" y="13738"/>
                </a:lnTo>
                <a:lnTo>
                  <a:pt x="12297" y="18856"/>
                </a:lnTo>
                <a:lnTo>
                  <a:pt x="12972" y="26845"/>
                </a:lnTo>
                <a:lnTo>
                  <a:pt x="13151" y="31643"/>
                </a:lnTo>
                <a:lnTo>
                  <a:pt x="14224" y="35794"/>
                </a:lnTo>
                <a:lnTo>
                  <a:pt x="17955" y="42946"/>
                </a:lnTo>
                <a:lnTo>
                  <a:pt x="22789" y="51840"/>
                </a:lnTo>
                <a:lnTo>
                  <a:pt x="25411" y="56878"/>
                </a:lnTo>
                <a:lnTo>
                  <a:pt x="27159" y="62142"/>
                </a:lnTo>
                <a:lnTo>
                  <a:pt x="28325" y="67557"/>
                </a:lnTo>
                <a:lnTo>
                  <a:pt x="29102" y="73071"/>
                </a:lnTo>
                <a:lnTo>
                  <a:pt x="30572" y="79605"/>
                </a:lnTo>
                <a:lnTo>
                  <a:pt x="32505" y="86819"/>
                </a:lnTo>
                <a:lnTo>
                  <a:pt x="34746" y="94485"/>
                </a:lnTo>
                <a:lnTo>
                  <a:pt x="36240" y="101501"/>
                </a:lnTo>
                <a:lnTo>
                  <a:pt x="37236" y="108083"/>
                </a:lnTo>
                <a:lnTo>
                  <a:pt x="37900" y="114376"/>
                </a:lnTo>
                <a:lnTo>
                  <a:pt x="39295" y="120477"/>
                </a:lnTo>
                <a:lnTo>
                  <a:pt x="41178" y="126449"/>
                </a:lnTo>
                <a:lnTo>
                  <a:pt x="43386" y="132335"/>
                </a:lnTo>
                <a:lnTo>
                  <a:pt x="51044" y="154272"/>
                </a:lnTo>
                <a:lnTo>
                  <a:pt x="52820" y="162314"/>
                </a:lnTo>
                <a:lnTo>
                  <a:pt x="54005" y="170533"/>
                </a:lnTo>
                <a:lnTo>
                  <a:pt x="54794" y="178870"/>
                </a:lnTo>
                <a:lnTo>
                  <a:pt x="55321" y="186333"/>
                </a:lnTo>
                <a:lnTo>
                  <a:pt x="55671" y="193213"/>
                </a:lnTo>
                <a:lnTo>
                  <a:pt x="55906" y="199704"/>
                </a:lnTo>
                <a:lnTo>
                  <a:pt x="57014" y="206890"/>
                </a:lnTo>
                <a:lnTo>
                  <a:pt x="58705" y="214538"/>
                </a:lnTo>
                <a:lnTo>
                  <a:pt x="60786" y="222494"/>
                </a:lnTo>
                <a:lnTo>
                  <a:pt x="62172" y="228750"/>
                </a:lnTo>
                <a:lnTo>
                  <a:pt x="63713" y="238242"/>
                </a:lnTo>
                <a:lnTo>
                  <a:pt x="64124" y="243059"/>
                </a:lnTo>
                <a:lnTo>
                  <a:pt x="64398" y="248175"/>
                </a:lnTo>
                <a:lnTo>
                  <a:pt x="64784" y="261938"/>
                </a:lnTo>
                <a:lnTo>
                  <a:pt x="64914" y="275121"/>
                </a:lnTo>
                <a:lnTo>
                  <a:pt x="65877" y="278123"/>
                </a:lnTo>
                <a:lnTo>
                  <a:pt x="71727" y="287244"/>
                </a:lnTo>
                <a:lnTo>
                  <a:pt x="73164" y="289328"/>
                </a:lnTo>
                <a:lnTo>
                  <a:pt x="70821" y="289613"/>
                </a:lnTo>
                <a:lnTo>
                  <a:pt x="68863" y="289689"/>
                </a:lnTo>
                <a:lnTo>
                  <a:pt x="67557" y="288787"/>
                </a:lnTo>
                <a:lnTo>
                  <a:pt x="66687" y="287233"/>
                </a:lnTo>
                <a:lnTo>
                  <a:pt x="65290" y="282446"/>
                </a:lnTo>
                <a:lnTo>
                  <a:pt x="62559" y="276712"/>
                </a:lnTo>
                <a:lnTo>
                  <a:pt x="59122" y="268766"/>
                </a:lnTo>
                <a:lnTo>
                  <a:pt x="57595" y="262059"/>
                </a:lnTo>
                <a:lnTo>
                  <a:pt x="56916" y="253363"/>
                </a:lnTo>
                <a:lnTo>
                  <a:pt x="56735" y="248378"/>
                </a:lnTo>
                <a:lnTo>
                  <a:pt x="56481" y="227708"/>
                </a:lnTo>
                <a:lnTo>
                  <a:pt x="56374" y="92310"/>
                </a:lnTo>
                <a:lnTo>
                  <a:pt x="57326" y="84810"/>
                </a:lnTo>
                <a:lnTo>
                  <a:pt x="58913" y="77906"/>
                </a:lnTo>
                <a:lnTo>
                  <a:pt x="60924" y="71399"/>
                </a:lnTo>
                <a:lnTo>
                  <a:pt x="63217" y="65155"/>
                </a:lnTo>
                <a:lnTo>
                  <a:pt x="65699" y="59088"/>
                </a:lnTo>
                <a:lnTo>
                  <a:pt x="68305" y="53138"/>
                </a:lnTo>
                <a:lnTo>
                  <a:pt x="73741" y="43987"/>
                </a:lnTo>
                <a:lnTo>
                  <a:pt x="79332" y="35793"/>
                </a:lnTo>
                <a:lnTo>
                  <a:pt x="82157" y="30940"/>
                </a:lnTo>
                <a:lnTo>
                  <a:pt x="84992" y="25800"/>
                </a:lnTo>
                <a:lnTo>
                  <a:pt x="87835" y="22374"/>
                </a:lnTo>
                <a:lnTo>
                  <a:pt x="90683" y="20089"/>
                </a:lnTo>
                <a:lnTo>
                  <a:pt x="101782" y="14335"/>
                </a:lnTo>
                <a:lnTo>
                  <a:pt x="110845" y="9279"/>
                </a:lnTo>
                <a:lnTo>
                  <a:pt x="121302" y="2029"/>
                </a:lnTo>
                <a:lnTo>
                  <a:pt x="127458" y="0"/>
                </a:lnTo>
                <a:lnTo>
                  <a:pt x="131386" y="411"/>
                </a:lnTo>
                <a:lnTo>
                  <a:pt x="140830" y="3407"/>
                </a:lnTo>
                <a:lnTo>
                  <a:pt x="148837" y="7914"/>
                </a:lnTo>
                <a:lnTo>
                  <a:pt x="152306" y="10450"/>
                </a:lnTo>
                <a:lnTo>
                  <a:pt x="163780" y="15807"/>
                </a:lnTo>
                <a:lnTo>
                  <a:pt x="176500" y="21363"/>
                </a:lnTo>
                <a:lnTo>
                  <a:pt x="185328" y="27007"/>
                </a:lnTo>
                <a:lnTo>
                  <a:pt x="194967" y="35231"/>
                </a:lnTo>
                <a:lnTo>
                  <a:pt x="200204" y="40091"/>
                </a:lnTo>
                <a:lnTo>
                  <a:pt x="204648" y="46188"/>
                </a:lnTo>
                <a:lnTo>
                  <a:pt x="208563" y="53111"/>
                </a:lnTo>
                <a:lnTo>
                  <a:pt x="221691" y="80201"/>
                </a:lnTo>
                <a:lnTo>
                  <a:pt x="224687" y="87217"/>
                </a:lnTo>
                <a:lnTo>
                  <a:pt x="227638" y="94750"/>
                </a:lnTo>
                <a:lnTo>
                  <a:pt x="230557" y="102630"/>
                </a:lnTo>
                <a:lnTo>
                  <a:pt x="234408" y="109789"/>
                </a:lnTo>
                <a:lnTo>
                  <a:pt x="238881" y="116466"/>
                </a:lnTo>
                <a:lnTo>
                  <a:pt x="243768" y="122822"/>
                </a:lnTo>
                <a:lnTo>
                  <a:pt x="247978" y="129918"/>
                </a:lnTo>
                <a:lnTo>
                  <a:pt x="251737" y="137506"/>
                </a:lnTo>
                <a:lnTo>
                  <a:pt x="255196" y="145421"/>
                </a:lnTo>
                <a:lnTo>
                  <a:pt x="258454" y="153556"/>
                </a:lnTo>
                <a:lnTo>
                  <a:pt x="264615" y="170215"/>
                </a:lnTo>
                <a:lnTo>
                  <a:pt x="266638" y="177705"/>
                </a:lnTo>
                <a:lnTo>
                  <a:pt x="267988" y="184604"/>
                </a:lnTo>
                <a:lnTo>
                  <a:pt x="268887" y="191108"/>
                </a:lnTo>
                <a:lnTo>
                  <a:pt x="270439" y="198301"/>
                </a:lnTo>
                <a:lnTo>
                  <a:pt x="272426" y="205955"/>
                </a:lnTo>
                <a:lnTo>
                  <a:pt x="274704" y="213914"/>
                </a:lnTo>
                <a:lnTo>
                  <a:pt x="277174" y="220173"/>
                </a:lnTo>
                <a:lnTo>
                  <a:pt x="282460" y="229667"/>
                </a:lnTo>
                <a:lnTo>
                  <a:pt x="284250" y="234485"/>
                </a:lnTo>
                <a:lnTo>
                  <a:pt x="285444" y="239602"/>
                </a:lnTo>
                <a:lnTo>
                  <a:pt x="286240" y="244918"/>
                </a:lnTo>
                <a:lnTo>
                  <a:pt x="286770" y="250367"/>
                </a:lnTo>
                <a:lnTo>
                  <a:pt x="287124" y="255905"/>
                </a:lnTo>
                <a:lnTo>
                  <a:pt x="287359" y="261502"/>
                </a:lnTo>
                <a:lnTo>
                  <a:pt x="288469" y="266185"/>
                </a:lnTo>
                <a:lnTo>
                  <a:pt x="293629" y="277329"/>
                </a:lnTo>
                <a:lnTo>
                  <a:pt x="295855" y="287087"/>
                </a:lnTo>
                <a:lnTo>
                  <a:pt x="296371" y="289679"/>
                </a:lnTo>
                <a:lnTo>
                  <a:pt x="291843" y="289793"/>
                </a:lnTo>
                <a:lnTo>
                  <a:pt x="290506" y="288857"/>
                </a:lnTo>
                <a:lnTo>
                  <a:pt x="289614" y="287279"/>
                </a:lnTo>
                <a:lnTo>
                  <a:pt x="288623" y="282988"/>
                </a:lnTo>
                <a:lnTo>
                  <a:pt x="288183" y="277904"/>
                </a:lnTo>
                <a:lnTo>
                  <a:pt x="287113" y="275216"/>
                </a:lnTo>
                <a:lnTo>
                  <a:pt x="281057" y="265928"/>
                </a:lnTo>
                <a:lnTo>
                  <a:pt x="275930" y="256671"/>
                </a:lnTo>
                <a:lnTo>
                  <a:pt x="274182" y="251535"/>
                </a:lnTo>
                <a:lnTo>
                  <a:pt x="273017" y="246206"/>
                </a:lnTo>
                <a:lnTo>
                  <a:pt x="272240" y="240748"/>
                </a:lnTo>
                <a:lnTo>
                  <a:pt x="270769" y="234252"/>
                </a:lnTo>
                <a:lnTo>
                  <a:pt x="268837" y="227065"/>
                </a:lnTo>
                <a:lnTo>
                  <a:pt x="266595" y="219415"/>
                </a:lnTo>
                <a:lnTo>
                  <a:pt x="266054" y="210505"/>
                </a:lnTo>
                <a:lnTo>
                  <a:pt x="266645" y="200755"/>
                </a:lnTo>
                <a:lnTo>
                  <a:pt x="267992" y="190445"/>
                </a:lnTo>
                <a:lnTo>
                  <a:pt x="268890" y="180715"/>
                </a:lnTo>
                <a:lnTo>
                  <a:pt x="269489" y="171370"/>
                </a:lnTo>
                <a:lnTo>
                  <a:pt x="269888" y="162283"/>
                </a:lnTo>
                <a:lnTo>
                  <a:pt x="271106" y="153367"/>
                </a:lnTo>
                <a:lnTo>
                  <a:pt x="272871" y="144566"/>
                </a:lnTo>
                <a:lnTo>
                  <a:pt x="275000" y="135841"/>
                </a:lnTo>
                <a:lnTo>
                  <a:pt x="277372" y="127167"/>
                </a:lnTo>
                <a:lnTo>
                  <a:pt x="282548" y="109909"/>
                </a:lnTo>
                <a:lnTo>
                  <a:pt x="285261" y="102258"/>
                </a:lnTo>
                <a:lnTo>
                  <a:pt x="288023" y="95253"/>
                </a:lnTo>
                <a:lnTo>
                  <a:pt x="290816" y="88678"/>
                </a:lnTo>
                <a:lnTo>
                  <a:pt x="294584" y="82390"/>
                </a:lnTo>
                <a:lnTo>
                  <a:pt x="299000" y="76293"/>
                </a:lnTo>
                <a:lnTo>
                  <a:pt x="303850" y="70323"/>
                </a:lnTo>
                <a:lnTo>
                  <a:pt x="307083" y="64438"/>
                </a:lnTo>
                <a:lnTo>
                  <a:pt x="309238" y="58610"/>
                </a:lnTo>
                <a:lnTo>
                  <a:pt x="310675" y="52819"/>
                </a:lnTo>
                <a:lnTo>
                  <a:pt x="313538" y="47054"/>
                </a:lnTo>
                <a:lnTo>
                  <a:pt x="317351" y="41305"/>
                </a:lnTo>
                <a:lnTo>
                  <a:pt x="321799" y="35568"/>
                </a:lnTo>
                <a:lnTo>
                  <a:pt x="331820" y="26653"/>
                </a:lnTo>
                <a:lnTo>
                  <a:pt x="341672" y="20468"/>
                </a:lnTo>
                <a:lnTo>
                  <a:pt x="349225" y="17720"/>
                </a:lnTo>
                <a:lnTo>
                  <a:pt x="363383" y="16172"/>
                </a:lnTo>
                <a:lnTo>
                  <a:pt x="375093" y="15714"/>
                </a:lnTo>
                <a:lnTo>
                  <a:pt x="384081" y="18146"/>
                </a:lnTo>
                <a:lnTo>
                  <a:pt x="393474" y="22403"/>
                </a:lnTo>
                <a:lnTo>
                  <a:pt x="405069" y="31106"/>
                </a:lnTo>
                <a:lnTo>
                  <a:pt x="414867" y="40228"/>
                </a:lnTo>
                <a:lnTo>
                  <a:pt x="419194" y="45327"/>
                </a:lnTo>
                <a:lnTo>
                  <a:pt x="423031" y="50632"/>
                </a:lnTo>
                <a:lnTo>
                  <a:pt x="426542" y="56073"/>
                </a:lnTo>
                <a:lnTo>
                  <a:pt x="429835" y="62558"/>
                </a:lnTo>
                <a:lnTo>
                  <a:pt x="432983" y="69739"/>
                </a:lnTo>
                <a:lnTo>
                  <a:pt x="436034" y="77384"/>
                </a:lnTo>
                <a:lnTo>
                  <a:pt x="438068" y="85338"/>
                </a:lnTo>
                <a:lnTo>
                  <a:pt x="439424" y="93498"/>
                </a:lnTo>
                <a:lnTo>
                  <a:pt x="440328" y="101795"/>
                </a:lnTo>
                <a:lnTo>
                  <a:pt x="441883" y="110184"/>
                </a:lnTo>
                <a:lnTo>
                  <a:pt x="443872" y="118635"/>
                </a:lnTo>
                <a:lnTo>
                  <a:pt x="446151" y="127126"/>
                </a:lnTo>
                <a:lnTo>
                  <a:pt x="447670" y="135644"/>
                </a:lnTo>
                <a:lnTo>
                  <a:pt x="448683" y="144180"/>
                </a:lnTo>
                <a:lnTo>
                  <a:pt x="449358" y="152729"/>
                </a:lnTo>
                <a:lnTo>
                  <a:pt x="450761" y="162238"/>
                </a:lnTo>
                <a:lnTo>
                  <a:pt x="452648" y="172387"/>
                </a:lnTo>
                <a:lnTo>
                  <a:pt x="454859" y="182963"/>
                </a:lnTo>
                <a:lnTo>
                  <a:pt x="457286" y="191919"/>
                </a:lnTo>
                <a:lnTo>
                  <a:pt x="459856" y="199795"/>
                </a:lnTo>
                <a:lnTo>
                  <a:pt x="462522" y="206950"/>
                </a:lnTo>
                <a:lnTo>
                  <a:pt x="464299" y="214578"/>
                </a:lnTo>
                <a:lnTo>
                  <a:pt x="465484" y="222520"/>
                </a:lnTo>
                <a:lnTo>
                  <a:pt x="466274" y="230673"/>
                </a:lnTo>
                <a:lnTo>
                  <a:pt x="467753" y="238013"/>
                </a:lnTo>
                <a:lnTo>
                  <a:pt x="469691" y="244812"/>
                </a:lnTo>
                <a:lnTo>
                  <a:pt x="471936" y="251249"/>
                </a:lnTo>
                <a:lnTo>
                  <a:pt x="474430" y="260941"/>
                </a:lnTo>
                <a:lnTo>
                  <a:pt x="476492" y="269376"/>
                </a:lnTo>
                <a:lnTo>
                  <a:pt x="478375" y="274293"/>
                </a:lnTo>
                <a:lnTo>
                  <a:pt x="482054" y="283883"/>
                </a:lnTo>
                <a:lnTo>
                  <a:pt x="483690" y="291320"/>
                </a:lnTo>
                <a:lnTo>
                  <a:pt x="486957" y="297801"/>
                </a:lnTo>
                <a:lnTo>
                  <a:pt x="489162" y="300862"/>
                </a:lnTo>
                <a:lnTo>
                  <a:pt x="491584" y="302903"/>
                </a:lnTo>
                <a:lnTo>
                  <a:pt x="494151" y="304264"/>
                </a:lnTo>
                <a:lnTo>
                  <a:pt x="496815" y="305171"/>
                </a:lnTo>
                <a:lnTo>
                  <a:pt x="498591" y="306729"/>
                </a:lnTo>
                <a:lnTo>
                  <a:pt x="499775" y="308719"/>
                </a:lnTo>
                <a:lnTo>
                  <a:pt x="502143" y="3155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53"/>
          <p:cNvSpPr/>
          <p:nvPr/>
        </p:nvSpPr>
        <p:spPr>
          <a:xfrm>
            <a:off x="689235" y="3771912"/>
            <a:ext cx="333750" cy="304842"/>
          </a:xfrm>
          <a:custGeom>
            <a:avLst/>
            <a:gdLst/>
            <a:ahLst/>
            <a:cxnLst/>
            <a:rect l="0" t="0" r="0" b="0"/>
            <a:pathLst>
              <a:path w="333750" h="304842">
                <a:moveTo>
                  <a:pt x="170872" y="51423"/>
                </a:moveTo>
                <a:lnTo>
                  <a:pt x="163491" y="44042"/>
                </a:lnTo>
                <a:lnTo>
                  <a:pt x="162829" y="40840"/>
                </a:lnTo>
                <a:lnTo>
                  <a:pt x="162652" y="38652"/>
                </a:lnTo>
                <a:lnTo>
                  <a:pt x="161582" y="36241"/>
                </a:lnTo>
                <a:lnTo>
                  <a:pt x="156478" y="28298"/>
                </a:lnTo>
                <a:lnTo>
                  <a:pt x="154950" y="22730"/>
                </a:lnTo>
                <a:lnTo>
                  <a:pt x="153590" y="20864"/>
                </a:lnTo>
                <a:lnTo>
                  <a:pt x="151730" y="19620"/>
                </a:lnTo>
                <a:lnTo>
                  <a:pt x="149538" y="18791"/>
                </a:lnTo>
                <a:lnTo>
                  <a:pt x="141903" y="13073"/>
                </a:lnTo>
                <a:lnTo>
                  <a:pt x="140129" y="10616"/>
                </a:lnTo>
                <a:lnTo>
                  <a:pt x="138158" y="5346"/>
                </a:lnTo>
                <a:lnTo>
                  <a:pt x="136680" y="3560"/>
                </a:lnTo>
                <a:lnTo>
                  <a:pt x="134743" y="2369"/>
                </a:lnTo>
                <a:lnTo>
                  <a:pt x="130049" y="1046"/>
                </a:lnTo>
                <a:lnTo>
                  <a:pt x="122052" y="301"/>
                </a:lnTo>
                <a:lnTo>
                  <a:pt x="112698" y="81"/>
                </a:lnTo>
                <a:lnTo>
                  <a:pt x="92044" y="0"/>
                </a:lnTo>
                <a:lnTo>
                  <a:pt x="83132" y="2533"/>
                </a:lnTo>
                <a:lnTo>
                  <a:pt x="73774" y="6834"/>
                </a:lnTo>
                <a:lnTo>
                  <a:pt x="66440" y="11920"/>
                </a:lnTo>
                <a:lnTo>
                  <a:pt x="56956" y="20139"/>
                </a:lnTo>
                <a:lnTo>
                  <a:pt x="48487" y="28311"/>
                </a:lnTo>
                <a:lnTo>
                  <a:pt x="43562" y="33158"/>
                </a:lnTo>
                <a:lnTo>
                  <a:pt x="39326" y="38294"/>
                </a:lnTo>
                <a:lnTo>
                  <a:pt x="35550" y="43622"/>
                </a:lnTo>
                <a:lnTo>
                  <a:pt x="32080" y="49080"/>
                </a:lnTo>
                <a:lnTo>
                  <a:pt x="29766" y="54623"/>
                </a:lnTo>
                <a:lnTo>
                  <a:pt x="28224" y="60224"/>
                </a:lnTo>
                <a:lnTo>
                  <a:pt x="27196" y="65863"/>
                </a:lnTo>
                <a:lnTo>
                  <a:pt x="24605" y="71527"/>
                </a:lnTo>
                <a:lnTo>
                  <a:pt x="20973" y="77208"/>
                </a:lnTo>
                <a:lnTo>
                  <a:pt x="16647" y="82900"/>
                </a:lnTo>
                <a:lnTo>
                  <a:pt x="12810" y="89553"/>
                </a:lnTo>
                <a:lnTo>
                  <a:pt x="9300" y="96845"/>
                </a:lnTo>
                <a:lnTo>
                  <a:pt x="6007" y="104564"/>
                </a:lnTo>
                <a:lnTo>
                  <a:pt x="3812" y="112568"/>
                </a:lnTo>
                <a:lnTo>
                  <a:pt x="2349" y="120761"/>
                </a:lnTo>
                <a:lnTo>
                  <a:pt x="1373" y="129081"/>
                </a:lnTo>
                <a:lnTo>
                  <a:pt x="723" y="137485"/>
                </a:lnTo>
                <a:lnTo>
                  <a:pt x="289" y="145945"/>
                </a:lnTo>
                <a:lnTo>
                  <a:pt x="0" y="154442"/>
                </a:lnTo>
                <a:lnTo>
                  <a:pt x="760" y="162965"/>
                </a:lnTo>
                <a:lnTo>
                  <a:pt x="2219" y="171504"/>
                </a:lnTo>
                <a:lnTo>
                  <a:pt x="4144" y="180054"/>
                </a:lnTo>
                <a:lnTo>
                  <a:pt x="6380" y="188612"/>
                </a:lnTo>
                <a:lnTo>
                  <a:pt x="8823" y="197175"/>
                </a:lnTo>
                <a:lnTo>
                  <a:pt x="11404" y="205741"/>
                </a:lnTo>
                <a:lnTo>
                  <a:pt x="13125" y="214309"/>
                </a:lnTo>
                <a:lnTo>
                  <a:pt x="14272" y="222878"/>
                </a:lnTo>
                <a:lnTo>
                  <a:pt x="15037" y="231449"/>
                </a:lnTo>
                <a:lnTo>
                  <a:pt x="16500" y="239067"/>
                </a:lnTo>
                <a:lnTo>
                  <a:pt x="18427" y="246052"/>
                </a:lnTo>
                <a:lnTo>
                  <a:pt x="20665" y="252613"/>
                </a:lnTo>
                <a:lnTo>
                  <a:pt x="23109" y="257940"/>
                </a:lnTo>
                <a:lnTo>
                  <a:pt x="28364" y="266398"/>
                </a:lnTo>
                <a:lnTo>
                  <a:pt x="33875" y="275872"/>
                </a:lnTo>
                <a:lnTo>
                  <a:pt x="36678" y="281066"/>
                </a:lnTo>
                <a:lnTo>
                  <a:pt x="42333" y="289376"/>
                </a:lnTo>
                <a:lnTo>
                  <a:pt x="45174" y="292926"/>
                </a:lnTo>
                <a:lnTo>
                  <a:pt x="48021" y="295292"/>
                </a:lnTo>
                <a:lnTo>
                  <a:pt x="50871" y="296870"/>
                </a:lnTo>
                <a:lnTo>
                  <a:pt x="56578" y="298623"/>
                </a:lnTo>
                <a:lnTo>
                  <a:pt x="62290" y="299402"/>
                </a:lnTo>
                <a:lnTo>
                  <a:pt x="65146" y="300562"/>
                </a:lnTo>
                <a:lnTo>
                  <a:pt x="70860" y="304391"/>
                </a:lnTo>
                <a:lnTo>
                  <a:pt x="74670" y="304841"/>
                </a:lnTo>
                <a:lnTo>
                  <a:pt x="83983" y="302800"/>
                </a:lnTo>
                <a:lnTo>
                  <a:pt x="90835" y="300847"/>
                </a:lnTo>
                <a:lnTo>
                  <a:pt x="94977" y="297851"/>
                </a:lnTo>
                <a:lnTo>
                  <a:pt x="102665" y="290809"/>
                </a:lnTo>
                <a:lnTo>
                  <a:pt x="105398" y="288166"/>
                </a:lnTo>
                <a:lnTo>
                  <a:pt x="110975" y="280149"/>
                </a:lnTo>
                <a:lnTo>
                  <a:pt x="115676" y="271189"/>
                </a:lnTo>
                <a:lnTo>
                  <a:pt x="117765" y="264032"/>
                </a:lnTo>
                <a:lnTo>
                  <a:pt x="119275" y="258884"/>
                </a:lnTo>
                <a:lnTo>
                  <a:pt x="123493" y="245545"/>
                </a:lnTo>
                <a:lnTo>
                  <a:pt x="124998" y="238940"/>
                </a:lnTo>
                <a:lnTo>
                  <a:pt x="126002" y="232632"/>
                </a:lnTo>
                <a:lnTo>
                  <a:pt x="126671" y="226521"/>
                </a:lnTo>
                <a:lnTo>
                  <a:pt x="127117" y="220543"/>
                </a:lnTo>
                <a:lnTo>
                  <a:pt x="127415" y="214652"/>
                </a:lnTo>
                <a:lnTo>
                  <a:pt x="127613" y="208820"/>
                </a:lnTo>
                <a:lnTo>
                  <a:pt x="127931" y="179880"/>
                </a:lnTo>
                <a:lnTo>
                  <a:pt x="128006" y="124158"/>
                </a:lnTo>
                <a:lnTo>
                  <a:pt x="127055" y="117058"/>
                </a:lnTo>
                <a:lnTo>
                  <a:pt x="125468" y="109467"/>
                </a:lnTo>
                <a:lnTo>
                  <a:pt x="123458" y="101549"/>
                </a:lnTo>
                <a:lnTo>
                  <a:pt x="122117" y="94365"/>
                </a:lnTo>
                <a:lnTo>
                  <a:pt x="121224" y="87671"/>
                </a:lnTo>
                <a:lnTo>
                  <a:pt x="120628" y="81303"/>
                </a:lnTo>
                <a:lnTo>
                  <a:pt x="119279" y="75153"/>
                </a:lnTo>
                <a:lnTo>
                  <a:pt x="117426" y="69148"/>
                </a:lnTo>
                <a:lnTo>
                  <a:pt x="115239" y="63239"/>
                </a:lnTo>
                <a:lnTo>
                  <a:pt x="112809" y="54135"/>
                </a:lnTo>
                <a:lnTo>
                  <a:pt x="111728" y="46913"/>
                </a:lnTo>
                <a:lnTo>
                  <a:pt x="111121" y="37492"/>
                </a:lnTo>
                <a:lnTo>
                  <a:pt x="110978" y="31579"/>
                </a:lnTo>
                <a:lnTo>
                  <a:pt x="109988" y="29621"/>
                </a:lnTo>
                <a:lnTo>
                  <a:pt x="108375" y="28316"/>
                </a:lnTo>
                <a:lnTo>
                  <a:pt x="103493" y="26221"/>
                </a:lnTo>
                <a:lnTo>
                  <a:pt x="103093" y="27001"/>
                </a:lnTo>
                <a:lnTo>
                  <a:pt x="102450" y="35098"/>
                </a:lnTo>
                <a:lnTo>
                  <a:pt x="102339" y="43093"/>
                </a:lnTo>
                <a:lnTo>
                  <a:pt x="102323" y="45870"/>
                </a:lnTo>
                <a:lnTo>
                  <a:pt x="103265" y="50578"/>
                </a:lnTo>
                <a:lnTo>
                  <a:pt x="104846" y="56575"/>
                </a:lnTo>
                <a:lnTo>
                  <a:pt x="106852" y="63430"/>
                </a:lnTo>
                <a:lnTo>
                  <a:pt x="108190" y="69905"/>
                </a:lnTo>
                <a:lnTo>
                  <a:pt x="109081" y="76127"/>
                </a:lnTo>
                <a:lnTo>
                  <a:pt x="109676" y="82179"/>
                </a:lnTo>
                <a:lnTo>
                  <a:pt x="110072" y="89072"/>
                </a:lnTo>
                <a:lnTo>
                  <a:pt x="110512" y="104351"/>
                </a:lnTo>
                <a:lnTo>
                  <a:pt x="111582" y="111473"/>
                </a:lnTo>
                <a:lnTo>
                  <a:pt x="113248" y="118126"/>
                </a:lnTo>
                <a:lnTo>
                  <a:pt x="122765" y="147043"/>
                </a:lnTo>
                <a:lnTo>
                  <a:pt x="126418" y="154222"/>
                </a:lnTo>
                <a:lnTo>
                  <a:pt x="130759" y="160913"/>
                </a:lnTo>
                <a:lnTo>
                  <a:pt x="135557" y="167279"/>
                </a:lnTo>
                <a:lnTo>
                  <a:pt x="139709" y="174380"/>
                </a:lnTo>
                <a:lnTo>
                  <a:pt x="143429" y="181972"/>
                </a:lnTo>
                <a:lnTo>
                  <a:pt x="146862" y="189890"/>
                </a:lnTo>
                <a:lnTo>
                  <a:pt x="153216" y="203769"/>
                </a:lnTo>
                <a:lnTo>
                  <a:pt x="156244" y="210137"/>
                </a:lnTo>
                <a:lnTo>
                  <a:pt x="160167" y="215335"/>
                </a:lnTo>
                <a:lnTo>
                  <a:pt x="169607" y="223650"/>
                </a:lnTo>
                <a:lnTo>
                  <a:pt x="177612" y="233060"/>
                </a:lnTo>
                <a:lnTo>
                  <a:pt x="181080" y="238237"/>
                </a:lnTo>
                <a:lnTo>
                  <a:pt x="187474" y="246529"/>
                </a:lnTo>
                <a:lnTo>
                  <a:pt x="190513" y="250073"/>
                </a:lnTo>
                <a:lnTo>
                  <a:pt x="198969" y="256552"/>
                </a:lnTo>
                <a:lnTo>
                  <a:pt x="209077" y="262606"/>
                </a:lnTo>
                <a:lnTo>
                  <a:pt x="219919" y="268472"/>
                </a:lnTo>
                <a:lnTo>
                  <a:pt x="236734" y="277129"/>
                </a:lnTo>
                <a:lnTo>
                  <a:pt x="242402" y="279046"/>
                </a:lnTo>
                <a:lnTo>
                  <a:pt x="248086" y="280324"/>
                </a:lnTo>
                <a:lnTo>
                  <a:pt x="253781" y="281177"/>
                </a:lnTo>
                <a:lnTo>
                  <a:pt x="259482" y="280792"/>
                </a:lnTo>
                <a:lnTo>
                  <a:pt x="265188" y="279583"/>
                </a:lnTo>
                <a:lnTo>
                  <a:pt x="270897" y="277825"/>
                </a:lnTo>
                <a:lnTo>
                  <a:pt x="276608" y="276652"/>
                </a:lnTo>
                <a:lnTo>
                  <a:pt x="282320" y="275871"/>
                </a:lnTo>
                <a:lnTo>
                  <a:pt x="288033" y="275350"/>
                </a:lnTo>
                <a:lnTo>
                  <a:pt x="293747" y="274050"/>
                </a:lnTo>
                <a:lnTo>
                  <a:pt x="299461" y="272231"/>
                </a:lnTo>
                <a:lnTo>
                  <a:pt x="305176" y="270066"/>
                </a:lnTo>
                <a:lnTo>
                  <a:pt x="314065" y="265120"/>
                </a:lnTo>
                <a:lnTo>
                  <a:pt x="324425" y="256980"/>
                </a:lnTo>
                <a:lnTo>
                  <a:pt x="333749" y="2485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54"/>
          <p:cNvSpPr/>
          <p:nvPr/>
        </p:nvSpPr>
        <p:spPr>
          <a:xfrm>
            <a:off x="1005948" y="3780473"/>
            <a:ext cx="291357" cy="248603"/>
          </a:xfrm>
          <a:custGeom>
            <a:avLst/>
            <a:gdLst/>
            <a:ahLst/>
            <a:cxnLst/>
            <a:rect l="0" t="0" r="0" b="0"/>
            <a:pathLst>
              <a:path w="291357" h="248603">
                <a:moveTo>
                  <a:pt x="25609" y="8572"/>
                </a:moveTo>
                <a:lnTo>
                  <a:pt x="21058" y="8572"/>
                </a:lnTo>
                <a:lnTo>
                  <a:pt x="18765" y="7619"/>
                </a:lnTo>
                <a:lnTo>
                  <a:pt x="10009" y="1191"/>
                </a:lnTo>
                <a:lnTo>
                  <a:pt x="8922" y="352"/>
                </a:lnTo>
                <a:lnTo>
                  <a:pt x="0" y="2"/>
                </a:lnTo>
                <a:lnTo>
                  <a:pt x="4474" y="0"/>
                </a:lnTo>
                <a:lnTo>
                  <a:pt x="5804" y="952"/>
                </a:lnTo>
                <a:lnTo>
                  <a:pt x="6691" y="2539"/>
                </a:lnTo>
                <a:lnTo>
                  <a:pt x="7282" y="4550"/>
                </a:lnTo>
                <a:lnTo>
                  <a:pt x="9581" y="6843"/>
                </a:lnTo>
                <a:lnTo>
                  <a:pt x="17215" y="11931"/>
                </a:lnTo>
                <a:lnTo>
                  <a:pt x="20966" y="15573"/>
                </a:lnTo>
                <a:lnTo>
                  <a:pt x="24418" y="19907"/>
                </a:lnTo>
                <a:lnTo>
                  <a:pt x="27673" y="24701"/>
                </a:lnTo>
                <a:lnTo>
                  <a:pt x="30795" y="28850"/>
                </a:lnTo>
                <a:lnTo>
                  <a:pt x="36804" y="35999"/>
                </a:lnTo>
                <a:lnTo>
                  <a:pt x="39740" y="40192"/>
                </a:lnTo>
                <a:lnTo>
                  <a:pt x="42649" y="44892"/>
                </a:lnTo>
                <a:lnTo>
                  <a:pt x="45542" y="49930"/>
                </a:lnTo>
                <a:lnTo>
                  <a:pt x="51295" y="60608"/>
                </a:lnTo>
                <a:lnTo>
                  <a:pt x="54163" y="66123"/>
                </a:lnTo>
                <a:lnTo>
                  <a:pt x="57980" y="70752"/>
                </a:lnTo>
                <a:lnTo>
                  <a:pt x="62430" y="74790"/>
                </a:lnTo>
                <a:lnTo>
                  <a:pt x="67301" y="78434"/>
                </a:lnTo>
                <a:lnTo>
                  <a:pt x="72454" y="82769"/>
                </a:lnTo>
                <a:lnTo>
                  <a:pt x="77794" y="87564"/>
                </a:lnTo>
                <a:lnTo>
                  <a:pt x="83259" y="92666"/>
                </a:lnTo>
                <a:lnTo>
                  <a:pt x="89760" y="97972"/>
                </a:lnTo>
                <a:lnTo>
                  <a:pt x="96951" y="103415"/>
                </a:lnTo>
                <a:lnTo>
                  <a:pt x="104603" y="108948"/>
                </a:lnTo>
                <a:lnTo>
                  <a:pt x="111609" y="114541"/>
                </a:lnTo>
                <a:lnTo>
                  <a:pt x="118185" y="120176"/>
                </a:lnTo>
                <a:lnTo>
                  <a:pt x="124474" y="125837"/>
                </a:lnTo>
                <a:lnTo>
                  <a:pt x="130571" y="130563"/>
                </a:lnTo>
                <a:lnTo>
                  <a:pt x="136541" y="134667"/>
                </a:lnTo>
                <a:lnTo>
                  <a:pt x="142426" y="138356"/>
                </a:lnTo>
                <a:lnTo>
                  <a:pt x="147302" y="142719"/>
                </a:lnTo>
                <a:lnTo>
                  <a:pt x="151505" y="147533"/>
                </a:lnTo>
                <a:lnTo>
                  <a:pt x="155260" y="152648"/>
                </a:lnTo>
                <a:lnTo>
                  <a:pt x="159668" y="157962"/>
                </a:lnTo>
                <a:lnTo>
                  <a:pt x="164512" y="163411"/>
                </a:lnTo>
                <a:lnTo>
                  <a:pt x="169646" y="168947"/>
                </a:lnTo>
                <a:lnTo>
                  <a:pt x="174974" y="173591"/>
                </a:lnTo>
                <a:lnTo>
                  <a:pt x="180430" y="177640"/>
                </a:lnTo>
                <a:lnTo>
                  <a:pt x="185973" y="181291"/>
                </a:lnTo>
                <a:lnTo>
                  <a:pt x="190621" y="185631"/>
                </a:lnTo>
                <a:lnTo>
                  <a:pt x="194672" y="190428"/>
                </a:lnTo>
                <a:lnTo>
                  <a:pt x="198325" y="195532"/>
                </a:lnTo>
                <a:lnTo>
                  <a:pt x="202666" y="199887"/>
                </a:lnTo>
                <a:lnTo>
                  <a:pt x="207464" y="203743"/>
                </a:lnTo>
                <a:lnTo>
                  <a:pt x="212568" y="207266"/>
                </a:lnTo>
                <a:lnTo>
                  <a:pt x="220779" y="213720"/>
                </a:lnTo>
                <a:lnTo>
                  <a:pt x="228556" y="219764"/>
                </a:lnTo>
                <a:lnTo>
                  <a:pt x="233297" y="222709"/>
                </a:lnTo>
                <a:lnTo>
                  <a:pt x="238363" y="225625"/>
                </a:lnTo>
                <a:lnTo>
                  <a:pt x="246531" y="231405"/>
                </a:lnTo>
                <a:lnTo>
                  <a:pt x="253337" y="237148"/>
                </a:lnTo>
                <a:lnTo>
                  <a:pt x="259536" y="242876"/>
                </a:lnTo>
                <a:lnTo>
                  <a:pt x="262523" y="244785"/>
                </a:lnTo>
                <a:lnTo>
                  <a:pt x="271620" y="247848"/>
                </a:lnTo>
                <a:lnTo>
                  <a:pt x="272484" y="248099"/>
                </a:lnTo>
                <a:lnTo>
                  <a:pt x="280714" y="248502"/>
                </a:lnTo>
                <a:lnTo>
                  <a:pt x="291356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55"/>
          <p:cNvSpPr/>
          <p:nvPr/>
        </p:nvSpPr>
        <p:spPr>
          <a:xfrm>
            <a:off x="1040139" y="3720465"/>
            <a:ext cx="171441" cy="342901"/>
          </a:xfrm>
          <a:custGeom>
            <a:avLst/>
            <a:gdLst/>
            <a:ahLst/>
            <a:cxnLst/>
            <a:rect l="0" t="0" r="0" b="0"/>
            <a:pathLst>
              <a:path w="171441" h="342901">
                <a:moveTo>
                  <a:pt x="171440" y="0"/>
                </a:moveTo>
                <a:lnTo>
                  <a:pt x="162339" y="0"/>
                </a:lnTo>
                <a:lnTo>
                  <a:pt x="159658" y="952"/>
                </a:lnTo>
                <a:lnTo>
                  <a:pt x="157870" y="2539"/>
                </a:lnTo>
                <a:lnTo>
                  <a:pt x="156679" y="4551"/>
                </a:lnTo>
                <a:lnTo>
                  <a:pt x="154932" y="5891"/>
                </a:lnTo>
                <a:lnTo>
                  <a:pt x="152815" y="6785"/>
                </a:lnTo>
                <a:lnTo>
                  <a:pt x="150451" y="7381"/>
                </a:lnTo>
                <a:lnTo>
                  <a:pt x="145284" y="10583"/>
                </a:lnTo>
                <a:lnTo>
                  <a:pt x="142573" y="12770"/>
                </a:lnTo>
                <a:lnTo>
                  <a:pt x="139813" y="16133"/>
                </a:lnTo>
                <a:lnTo>
                  <a:pt x="137020" y="20280"/>
                </a:lnTo>
                <a:lnTo>
                  <a:pt x="134206" y="24950"/>
                </a:lnTo>
                <a:lnTo>
                  <a:pt x="131378" y="29968"/>
                </a:lnTo>
                <a:lnTo>
                  <a:pt x="125695" y="40624"/>
                </a:lnTo>
                <a:lnTo>
                  <a:pt x="121893" y="47085"/>
                </a:lnTo>
                <a:lnTo>
                  <a:pt x="112589" y="61884"/>
                </a:lnTo>
                <a:lnTo>
                  <a:pt x="108394" y="69831"/>
                </a:lnTo>
                <a:lnTo>
                  <a:pt x="104644" y="77986"/>
                </a:lnTo>
                <a:lnTo>
                  <a:pt x="101192" y="86281"/>
                </a:lnTo>
                <a:lnTo>
                  <a:pt x="97938" y="94668"/>
                </a:lnTo>
                <a:lnTo>
                  <a:pt x="91783" y="111607"/>
                </a:lnTo>
                <a:lnTo>
                  <a:pt x="87855" y="121077"/>
                </a:lnTo>
                <a:lnTo>
                  <a:pt x="83332" y="131200"/>
                </a:lnTo>
                <a:lnTo>
                  <a:pt x="78412" y="141759"/>
                </a:lnTo>
                <a:lnTo>
                  <a:pt x="74179" y="151656"/>
                </a:lnTo>
                <a:lnTo>
                  <a:pt x="70404" y="161112"/>
                </a:lnTo>
                <a:lnTo>
                  <a:pt x="66935" y="170273"/>
                </a:lnTo>
                <a:lnTo>
                  <a:pt x="62718" y="179237"/>
                </a:lnTo>
                <a:lnTo>
                  <a:pt x="58001" y="188072"/>
                </a:lnTo>
                <a:lnTo>
                  <a:pt x="52952" y="196818"/>
                </a:lnTo>
                <a:lnTo>
                  <a:pt x="48633" y="205507"/>
                </a:lnTo>
                <a:lnTo>
                  <a:pt x="44801" y="214157"/>
                </a:lnTo>
                <a:lnTo>
                  <a:pt x="41294" y="222781"/>
                </a:lnTo>
                <a:lnTo>
                  <a:pt x="38004" y="231388"/>
                </a:lnTo>
                <a:lnTo>
                  <a:pt x="31808" y="248571"/>
                </a:lnTo>
                <a:lnTo>
                  <a:pt x="28822" y="256201"/>
                </a:lnTo>
                <a:lnTo>
                  <a:pt x="25879" y="263194"/>
                </a:lnTo>
                <a:lnTo>
                  <a:pt x="22965" y="269760"/>
                </a:lnTo>
                <a:lnTo>
                  <a:pt x="21022" y="276042"/>
                </a:lnTo>
                <a:lnTo>
                  <a:pt x="19726" y="282136"/>
                </a:lnTo>
                <a:lnTo>
                  <a:pt x="18863" y="288103"/>
                </a:lnTo>
                <a:lnTo>
                  <a:pt x="17334" y="293986"/>
                </a:lnTo>
                <a:lnTo>
                  <a:pt x="15363" y="299813"/>
                </a:lnTo>
                <a:lnTo>
                  <a:pt x="11585" y="310415"/>
                </a:lnTo>
                <a:lnTo>
                  <a:pt x="9906" y="318302"/>
                </a:lnTo>
                <a:lnTo>
                  <a:pt x="6620" y="324982"/>
                </a:lnTo>
                <a:lnTo>
                  <a:pt x="4410" y="328097"/>
                </a:lnTo>
                <a:lnTo>
                  <a:pt x="1955" y="334098"/>
                </a:lnTo>
                <a:lnTo>
                  <a:pt x="0" y="342854"/>
                </a:lnTo>
                <a:lnTo>
                  <a:pt x="6836" y="342891"/>
                </a:lnTo>
                <a:lnTo>
                  <a:pt x="17135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56"/>
          <p:cNvSpPr/>
          <p:nvPr/>
        </p:nvSpPr>
        <p:spPr>
          <a:xfrm>
            <a:off x="1288732" y="3823335"/>
            <a:ext cx="102871" cy="274320"/>
          </a:xfrm>
          <a:custGeom>
            <a:avLst/>
            <a:gdLst/>
            <a:ahLst/>
            <a:cxnLst/>
            <a:rect l="0" t="0" r="0" b="0"/>
            <a:pathLst>
              <a:path w="102871" h="274320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1" y="15574"/>
                </a:lnTo>
                <a:lnTo>
                  <a:pt x="10583" y="19908"/>
                </a:lnTo>
                <a:lnTo>
                  <a:pt x="12770" y="24702"/>
                </a:lnTo>
                <a:lnTo>
                  <a:pt x="14228" y="29803"/>
                </a:lnTo>
                <a:lnTo>
                  <a:pt x="15201" y="35108"/>
                </a:lnTo>
                <a:lnTo>
                  <a:pt x="15849" y="40550"/>
                </a:lnTo>
                <a:lnTo>
                  <a:pt x="16281" y="46084"/>
                </a:lnTo>
                <a:lnTo>
                  <a:pt x="16569" y="51677"/>
                </a:lnTo>
                <a:lnTo>
                  <a:pt x="16761" y="57311"/>
                </a:lnTo>
                <a:lnTo>
                  <a:pt x="17841" y="62973"/>
                </a:lnTo>
                <a:lnTo>
                  <a:pt x="19514" y="68651"/>
                </a:lnTo>
                <a:lnTo>
                  <a:pt x="21582" y="74342"/>
                </a:lnTo>
                <a:lnTo>
                  <a:pt x="22961" y="80994"/>
                </a:lnTo>
                <a:lnTo>
                  <a:pt x="23880" y="88286"/>
                </a:lnTo>
                <a:lnTo>
                  <a:pt x="24492" y="96005"/>
                </a:lnTo>
                <a:lnTo>
                  <a:pt x="25853" y="103055"/>
                </a:lnTo>
                <a:lnTo>
                  <a:pt x="27713" y="109661"/>
                </a:lnTo>
                <a:lnTo>
                  <a:pt x="37542" y="138501"/>
                </a:lnTo>
                <a:lnTo>
                  <a:pt x="40268" y="145674"/>
                </a:lnTo>
                <a:lnTo>
                  <a:pt x="43038" y="152361"/>
                </a:lnTo>
                <a:lnTo>
                  <a:pt x="45837" y="158724"/>
                </a:lnTo>
                <a:lnTo>
                  <a:pt x="51487" y="170874"/>
                </a:lnTo>
                <a:lnTo>
                  <a:pt x="62875" y="194196"/>
                </a:lnTo>
                <a:lnTo>
                  <a:pt x="64777" y="199949"/>
                </a:lnTo>
                <a:lnTo>
                  <a:pt x="66044" y="205689"/>
                </a:lnTo>
                <a:lnTo>
                  <a:pt x="66890" y="211421"/>
                </a:lnTo>
                <a:lnTo>
                  <a:pt x="68406" y="217147"/>
                </a:lnTo>
                <a:lnTo>
                  <a:pt x="70369" y="222870"/>
                </a:lnTo>
                <a:lnTo>
                  <a:pt x="72630" y="228590"/>
                </a:lnTo>
                <a:lnTo>
                  <a:pt x="74137" y="233356"/>
                </a:lnTo>
                <a:lnTo>
                  <a:pt x="75812" y="241191"/>
                </a:lnTo>
                <a:lnTo>
                  <a:pt x="77212" y="245566"/>
                </a:lnTo>
                <a:lnTo>
                  <a:pt x="79097" y="250388"/>
                </a:lnTo>
                <a:lnTo>
                  <a:pt x="81306" y="255508"/>
                </a:lnTo>
                <a:lnTo>
                  <a:pt x="83732" y="258921"/>
                </a:lnTo>
                <a:lnTo>
                  <a:pt x="86301" y="261196"/>
                </a:lnTo>
                <a:lnTo>
                  <a:pt x="88967" y="262713"/>
                </a:lnTo>
                <a:lnTo>
                  <a:pt x="90743" y="264677"/>
                </a:lnTo>
                <a:lnTo>
                  <a:pt x="91928" y="266939"/>
                </a:lnTo>
                <a:lnTo>
                  <a:pt x="94256" y="274192"/>
                </a:lnTo>
                <a:lnTo>
                  <a:pt x="96819" y="274263"/>
                </a:lnTo>
                <a:lnTo>
                  <a:pt x="102870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57"/>
          <p:cNvSpPr/>
          <p:nvPr/>
        </p:nvSpPr>
        <p:spPr>
          <a:xfrm>
            <a:off x="1245869" y="3660457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25718" y="34290"/>
                </a:moveTo>
                <a:lnTo>
                  <a:pt x="10118" y="18690"/>
                </a:lnTo>
                <a:lnTo>
                  <a:pt x="9603" y="17223"/>
                </a:lnTo>
                <a:lnTo>
                  <a:pt x="9260" y="15291"/>
                </a:lnTo>
                <a:lnTo>
                  <a:pt x="9031" y="13052"/>
                </a:lnTo>
                <a:lnTo>
                  <a:pt x="7926" y="10606"/>
                </a:lnTo>
                <a:lnTo>
                  <a:pt x="6236" y="802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58"/>
          <p:cNvSpPr/>
          <p:nvPr/>
        </p:nvSpPr>
        <p:spPr>
          <a:xfrm>
            <a:off x="1418616" y="3814762"/>
            <a:ext cx="444474" cy="315722"/>
          </a:xfrm>
          <a:custGeom>
            <a:avLst/>
            <a:gdLst/>
            <a:ahLst/>
            <a:cxnLst/>
            <a:rect l="0" t="0" r="0" b="0"/>
            <a:pathLst>
              <a:path w="444474" h="315722">
                <a:moveTo>
                  <a:pt x="15848" y="0"/>
                </a:moveTo>
                <a:lnTo>
                  <a:pt x="15848" y="4551"/>
                </a:lnTo>
                <a:lnTo>
                  <a:pt x="14896" y="6844"/>
                </a:lnTo>
                <a:lnTo>
                  <a:pt x="8468" y="15601"/>
                </a:lnTo>
                <a:lnTo>
                  <a:pt x="3078" y="21238"/>
                </a:lnTo>
                <a:lnTo>
                  <a:pt x="1620" y="24636"/>
                </a:lnTo>
                <a:lnTo>
                  <a:pt x="0" y="33492"/>
                </a:lnTo>
                <a:lnTo>
                  <a:pt x="520" y="38521"/>
                </a:lnTo>
                <a:lnTo>
                  <a:pt x="1819" y="43778"/>
                </a:lnTo>
                <a:lnTo>
                  <a:pt x="3638" y="49188"/>
                </a:lnTo>
                <a:lnTo>
                  <a:pt x="5803" y="54699"/>
                </a:lnTo>
                <a:lnTo>
                  <a:pt x="8199" y="60279"/>
                </a:lnTo>
                <a:lnTo>
                  <a:pt x="13401" y="71558"/>
                </a:lnTo>
                <a:lnTo>
                  <a:pt x="18888" y="82921"/>
                </a:lnTo>
                <a:lnTo>
                  <a:pt x="21685" y="89571"/>
                </a:lnTo>
                <a:lnTo>
                  <a:pt x="24502" y="96862"/>
                </a:lnTo>
                <a:lnTo>
                  <a:pt x="30172" y="112582"/>
                </a:lnTo>
                <a:lnTo>
                  <a:pt x="44428" y="154455"/>
                </a:lnTo>
                <a:lnTo>
                  <a:pt x="47284" y="162025"/>
                </a:lnTo>
                <a:lnTo>
                  <a:pt x="50141" y="168977"/>
                </a:lnTo>
                <a:lnTo>
                  <a:pt x="52997" y="175516"/>
                </a:lnTo>
                <a:lnTo>
                  <a:pt x="55854" y="183686"/>
                </a:lnTo>
                <a:lnTo>
                  <a:pt x="58712" y="192942"/>
                </a:lnTo>
                <a:lnTo>
                  <a:pt x="61569" y="202923"/>
                </a:lnTo>
                <a:lnTo>
                  <a:pt x="64426" y="211482"/>
                </a:lnTo>
                <a:lnTo>
                  <a:pt x="67284" y="219093"/>
                </a:lnTo>
                <a:lnTo>
                  <a:pt x="70141" y="226072"/>
                </a:lnTo>
                <a:lnTo>
                  <a:pt x="72999" y="233582"/>
                </a:lnTo>
                <a:lnTo>
                  <a:pt x="78714" y="249547"/>
                </a:lnTo>
                <a:lnTo>
                  <a:pt x="81571" y="256852"/>
                </a:lnTo>
                <a:lnTo>
                  <a:pt x="84428" y="263627"/>
                </a:lnTo>
                <a:lnTo>
                  <a:pt x="87286" y="270049"/>
                </a:lnTo>
                <a:lnTo>
                  <a:pt x="90461" y="279724"/>
                </a:lnTo>
                <a:lnTo>
                  <a:pt x="92825" y="288152"/>
                </a:lnTo>
                <a:lnTo>
                  <a:pt x="94788" y="293066"/>
                </a:lnTo>
                <a:lnTo>
                  <a:pt x="100233" y="305540"/>
                </a:lnTo>
                <a:lnTo>
                  <a:pt x="101397" y="314991"/>
                </a:lnTo>
                <a:lnTo>
                  <a:pt x="101456" y="315721"/>
                </a:lnTo>
                <a:lnTo>
                  <a:pt x="101539" y="312199"/>
                </a:lnTo>
                <a:lnTo>
                  <a:pt x="100598" y="311002"/>
                </a:lnTo>
                <a:lnTo>
                  <a:pt x="99018" y="310205"/>
                </a:lnTo>
                <a:lnTo>
                  <a:pt x="97012" y="309673"/>
                </a:lnTo>
                <a:lnTo>
                  <a:pt x="95675" y="307414"/>
                </a:lnTo>
                <a:lnTo>
                  <a:pt x="94189" y="299823"/>
                </a:lnTo>
                <a:lnTo>
                  <a:pt x="90989" y="292640"/>
                </a:lnTo>
                <a:lnTo>
                  <a:pt x="86392" y="284367"/>
                </a:lnTo>
                <a:lnTo>
                  <a:pt x="83832" y="278161"/>
                </a:lnTo>
                <a:lnTo>
                  <a:pt x="81174" y="271166"/>
                </a:lnTo>
                <a:lnTo>
                  <a:pt x="75679" y="255773"/>
                </a:lnTo>
                <a:lnTo>
                  <a:pt x="72881" y="247668"/>
                </a:lnTo>
                <a:lnTo>
                  <a:pt x="71015" y="239407"/>
                </a:lnTo>
                <a:lnTo>
                  <a:pt x="69771" y="231042"/>
                </a:lnTo>
                <a:lnTo>
                  <a:pt x="68942" y="222608"/>
                </a:lnTo>
                <a:lnTo>
                  <a:pt x="68389" y="213176"/>
                </a:lnTo>
                <a:lnTo>
                  <a:pt x="67775" y="192535"/>
                </a:lnTo>
                <a:lnTo>
                  <a:pt x="67327" y="130125"/>
                </a:lnTo>
                <a:lnTo>
                  <a:pt x="68265" y="120088"/>
                </a:lnTo>
                <a:lnTo>
                  <a:pt x="69843" y="109586"/>
                </a:lnTo>
                <a:lnTo>
                  <a:pt x="71847" y="98775"/>
                </a:lnTo>
                <a:lnTo>
                  <a:pt x="73183" y="88710"/>
                </a:lnTo>
                <a:lnTo>
                  <a:pt x="74074" y="79142"/>
                </a:lnTo>
                <a:lnTo>
                  <a:pt x="74668" y="69907"/>
                </a:lnTo>
                <a:lnTo>
                  <a:pt x="76969" y="61845"/>
                </a:lnTo>
                <a:lnTo>
                  <a:pt x="80408" y="54565"/>
                </a:lnTo>
                <a:lnTo>
                  <a:pt x="84606" y="47806"/>
                </a:lnTo>
                <a:lnTo>
                  <a:pt x="88357" y="41396"/>
                </a:lnTo>
                <a:lnTo>
                  <a:pt x="91810" y="35218"/>
                </a:lnTo>
                <a:lnTo>
                  <a:pt x="95064" y="29193"/>
                </a:lnTo>
                <a:lnTo>
                  <a:pt x="101220" y="19960"/>
                </a:lnTo>
                <a:lnTo>
                  <a:pt x="107132" y="12681"/>
                </a:lnTo>
                <a:lnTo>
                  <a:pt x="112934" y="6271"/>
                </a:lnTo>
                <a:lnTo>
                  <a:pt x="116767" y="4181"/>
                </a:lnTo>
                <a:lnTo>
                  <a:pt x="126106" y="1858"/>
                </a:lnTo>
                <a:lnTo>
                  <a:pt x="137523" y="550"/>
                </a:lnTo>
                <a:lnTo>
                  <a:pt x="140780" y="1320"/>
                </a:lnTo>
                <a:lnTo>
                  <a:pt x="150867" y="6953"/>
                </a:lnTo>
                <a:lnTo>
                  <a:pt x="160312" y="11980"/>
                </a:lnTo>
                <a:lnTo>
                  <a:pt x="164545" y="16559"/>
                </a:lnTo>
                <a:lnTo>
                  <a:pt x="168319" y="22470"/>
                </a:lnTo>
                <a:lnTo>
                  <a:pt x="171788" y="29267"/>
                </a:lnTo>
                <a:lnTo>
                  <a:pt x="176006" y="35704"/>
                </a:lnTo>
                <a:lnTo>
                  <a:pt x="180723" y="41901"/>
                </a:lnTo>
                <a:lnTo>
                  <a:pt x="185772" y="47936"/>
                </a:lnTo>
                <a:lnTo>
                  <a:pt x="190091" y="54818"/>
                </a:lnTo>
                <a:lnTo>
                  <a:pt x="193922" y="62262"/>
                </a:lnTo>
                <a:lnTo>
                  <a:pt x="197429" y="70083"/>
                </a:lnTo>
                <a:lnTo>
                  <a:pt x="200720" y="78155"/>
                </a:lnTo>
                <a:lnTo>
                  <a:pt x="203866" y="86393"/>
                </a:lnTo>
                <a:lnTo>
                  <a:pt x="206916" y="94743"/>
                </a:lnTo>
                <a:lnTo>
                  <a:pt x="209902" y="104120"/>
                </a:lnTo>
                <a:lnTo>
                  <a:pt x="212845" y="114181"/>
                </a:lnTo>
                <a:lnTo>
                  <a:pt x="215760" y="124698"/>
                </a:lnTo>
                <a:lnTo>
                  <a:pt x="217702" y="134567"/>
                </a:lnTo>
                <a:lnTo>
                  <a:pt x="218998" y="144004"/>
                </a:lnTo>
                <a:lnTo>
                  <a:pt x="219861" y="153153"/>
                </a:lnTo>
                <a:lnTo>
                  <a:pt x="221390" y="162109"/>
                </a:lnTo>
                <a:lnTo>
                  <a:pt x="223361" y="170938"/>
                </a:lnTo>
                <a:lnTo>
                  <a:pt x="225628" y="179681"/>
                </a:lnTo>
                <a:lnTo>
                  <a:pt x="227139" y="187415"/>
                </a:lnTo>
                <a:lnTo>
                  <a:pt x="228146" y="194476"/>
                </a:lnTo>
                <a:lnTo>
                  <a:pt x="228818" y="201089"/>
                </a:lnTo>
                <a:lnTo>
                  <a:pt x="230218" y="207401"/>
                </a:lnTo>
                <a:lnTo>
                  <a:pt x="232104" y="213515"/>
                </a:lnTo>
                <a:lnTo>
                  <a:pt x="234314" y="219496"/>
                </a:lnTo>
                <a:lnTo>
                  <a:pt x="236769" y="228681"/>
                </a:lnTo>
                <a:lnTo>
                  <a:pt x="237860" y="235939"/>
                </a:lnTo>
                <a:lnTo>
                  <a:pt x="238475" y="244427"/>
                </a:lnTo>
                <a:lnTo>
                  <a:pt x="238723" y="248440"/>
                </a:lnTo>
                <a:lnTo>
                  <a:pt x="238733" y="231277"/>
                </a:lnTo>
                <a:lnTo>
                  <a:pt x="237781" y="225622"/>
                </a:lnTo>
                <a:lnTo>
                  <a:pt x="236193" y="218995"/>
                </a:lnTo>
                <a:lnTo>
                  <a:pt x="234183" y="211719"/>
                </a:lnTo>
                <a:lnTo>
                  <a:pt x="232842" y="204011"/>
                </a:lnTo>
                <a:lnTo>
                  <a:pt x="231948" y="196015"/>
                </a:lnTo>
                <a:lnTo>
                  <a:pt x="231353" y="187827"/>
                </a:lnTo>
                <a:lnTo>
                  <a:pt x="230955" y="178558"/>
                </a:lnTo>
                <a:lnTo>
                  <a:pt x="230514" y="158099"/>
                </a:lnTo>
                <a:lnTo>
                  <a:pt x="231349" y="147310"/>
                </a:lnTo>
                <a:lnTo>
                  <a:pt x="232858" y="136306"/>
                </a:lnTo>
                <a:lnTo>
                  <a:pt x="234816" y="125161"/>
                </a:lnTo>
                <a:lnTo>
                  <a:pt x="237074" y="114873"/>
                </a:lnTo>
                <a:lnTo>
                  <a:pt x="239533" y="105158"/>
                </a:lnTo>
                <a:lnTo>
                  <a:pt x="242124" y="95822"/>
                </a:lnTo>
                <a:lnTo>
                  <a:pt x="247543" y="77831"/>
                </a:lnTo>
                <a:lnTo>
                  <a:pt x="250321" y="69032"/>
                </a:lnTo>
                <a:lnTo>
                  <a:pt x="253126" y="61261"/>
                </a:lnTo>
                <a:lnTo>
                  <a:pt x="255949" y="54176"/>
                </a:lnTo>
                <a:lnTo>
                  <a:pt x="258783" y="47547"/>
                </a:lnTo>
                <a:lnTo>
                  <a:pt x="262577" y="41223"/>
                </a:lnTo>
                <a:lnTo>
                  <a:pt x="267012" y="35102"/>
                </a:lnTo>
                <a:lnTo>
                  <a:pt x="271873" y="29116"/>
                </a:lnTo>
                <a:lnTo>
                  <a:pt x="279815" y="19926"/>
                </a:lnTo>
                <a:lnTo>
                  <a:pt x="283266" y="16141"/>
                </a:lnTo>
                <a:lnTo>
                  <a:pt x="287472" y="13618"/>
                </a:lnTo>
                <a:lnTo>
                  <a:pt x="297225" y="10815"/>
                </a:lnTo>
                <a:lnTo>
                  <a:pt x="307910" y="9569"/>
                </a:lnTo>
                <a:lnTo>
                  <a:pt x="313426" y="9237"/>
                </a:lnTo>
                <a:lnTo>
                  <a:pt x="317104" y="9968"/>
                </a:lnTo>
                <a:lnTo>
                  <a:pt x="319555" y="11408"/>
                </a:lnTo>
                <a:lnTo>
                  <a:pt x="321190" y="13320"/>
                </a:lnTo>
                <a:lnTo>
                  <a:pt x="332592" y="20563"/>
                </a:lnTo>
                <a:lnTo>
                  <a:pt x="340138" y="28507"/>
                </a:lnTo>
                <a:lnTo>
                  <a:pt x="343484" y="33292"/>
                </a:lnTo>
                <a:lnTo>
                  <a:pt x="347620" y="38387"/>
                </a:lnTo>
                <a:lnTo>
                  <a:pt x="352282" y="43689"/>
                </a:lnTo>
                <a:lnTo>
                  <a:pt x="357295" y="49129"/>
                </a:lnTo>
                <a:lnTo>
                  <a:pt x="362542" y="55612"/>
                </a:lnTo>
                <a:lnTo>
                  <a:pt x="367945" y="62792"/>
                </a:lnTo>
                <a:lnTo>
                  <a:pt x="373452" y="70437"/>
                </a:lnTo>
                <a:lnTo>
                  <a:pt x="378076" y="79343"/>
                </a:lnTo>
                <a:lnTo>
                  <a:pt x="382111" y="89090"/>
                </a:lnTo>
                <a:lnTo>
                  <a:pt x="395431" y="127559"/>
                </a:lnTo>
                <a:lnTo>
                  <a:pt x="398443" y="137427"/>
                </a:lnTo>
                <a:lnTo>
                  <a:pt x="404331" y="158551"/>
                </a:lnTo>
                <a:lnTo>
                  <a:pt x="406281" y="168566"/>
                </a:lnTo>
                <a:lnTo>
                  <a:pt x="407582" y="178100"/>
                </a:lnTo>
                <a:lnTo>
                  <a:pt x="408449" y="187313"/>
                </a:lnTo>
                <a:lnTo>
                  <a:pt x="409027" y="196313"/>
                </a:lnTo>
                <a:lnTo>
                  <a:pt x="409413" y="205170"/>
                </a:lnTo>
                <a:lnTo>
                  <a:pt x="409955" y="228749"/>
                </a:lnTo>
                <a:lnTo>
                  <a:pt x="410031" y="235367"/>
                </a:lnTo>
                <a:lnTo>
                  <a:pt x="411034" y="241684"/>
                </a:lnTo>
                <a:lnTo>
                  <a:pt x="412656" y="247800"/>
                </a:lnTo>
                <a:lnTo>
                  <a:pt x="414689" y="253783"/>
                </a:lnTo>
                <a:lnTo>
                  <a:pt x="416997" y="259676"/>
                </a:lnTo>
                <a:lnTo>
                  <a:pt x="419488" y="265510"/>
                </a:lnTo>
                <a:lnTo>
                  <a:pt x="422102" y="271304"/>
                </a:lnTo>
                <a:lnTo>
                  <a:pt x="425006" y="280282"/>
                </a:lnTo>
                <a:lnTo>
                  <a:pt x="425780" y="284010"/>
                </a:lnTo>
                <a:lnTo>
                  <a:pt x="427249" y="286495"/>
                </a:lnTo>
                <a:lnTo>
                  <a:pt x="429180" y="288152"/>
                </a:lnTo>
                <a:lnTo>
                  <a:pt x="431421" y="289256"/>
                </a:lnTo>
                <a:lnTo>
                  <a:pt x="432914" y="290945"/>
                </a:lnTo>
                <a:lnTo>
                  <a:pt x="433910" y="293024"/>
                </a:lnTo>
                <a:lnTo>
                  <a:pt x="434573" y="295361"/>
                </a:lnTo>
                <a:lnTo>
                  <a:pt x="435968" y="296920"/>
                </a:lnTo>
                <a:lnTo>
                  <a:pt x="437851" y="297959"/>
                </a:lnTo>
                <a:lnTo>
                  <a:pt x="444473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59"/>
          <p:cNvSpPr/>
          <p:nvPr/>
        </p:nvSpPr>
        <p:spPr>
          <a:xfrm>
            <a:off x="1923097" y="3828226"/>
            <a:ext cx="334329" cy="286409"/>
          </a:xfrm>
          <a:custGeom>
            <a:avLst/>
            <a:gdLst/>
            <a:ahLst/>
            <a:cxnLst/>
            <a:rect l="0" t="0" r="0" b="0"/>
            <a:pathLst>
              <a:path w="334329" h="286409">
                <a:moveTo>
                  <a:pt x="0" y="37971"/>
                </a:moveTo>
                <a:lnTo>
                  <a:pt x="0" y="49903"/>
                </a:lnTo>
                <a:lnTo>
                  <a:pt x="2540" y="57879"/>
                </a:lnTo>
                <a:lnTo>
                  <a:pt x="4551" y="62673"/>
                </a:lnTo>
                <a:lnTo>
                  <a:pt x="5891" y="67774"/>
                </a:lnTo>
                <a:lnTo>
                  <a:pt x="6785" y="73080"/>
                </a:lnTo>
                <a:lnTo>
                  <a:pt x="7381" y="78522"/>
                </a:lnTo>
                <a:lnTo>
                  <a:pt x="8731" y="85008"/>
                </a:lnTo>
                <a:lnTo>
                  <a:pt x="10583" y="92189"/>
                </a:lnTo>
                <a:lnTo>
                  <a:pt x="12770" y="99834"/>
                </a:lnTo>
                <a:lnTo>
                  <a:pt x="14228" y="107788"/>
                </a:lnTo>
                <a:lnTo>
                  <a:pt x="15201" y="115948"/>
                </a:lnTo>
                <a:lnTo>
                  <a:pt x="15849" y="124246"/>
                </a:lnTo>
                <a:lnTo>
                  <a:pt x="17233" y="132635"/>
                </a:lnTo>
                <a:lnTo>
                  <a:pt x="19109" y="141085"/>
                </a:lnTo>
                <a:lnTo>
                  <a:pt x="21312" y="149576"/>
                </a:lnTo>
                <a:lnTo>
                  <a:pt x="22780" y="158095"/>
                </a:lnTo>
                <a:lnTo>
                  <a:pt x="23759" y="166631"/>
                </a:lnTo>
                <a:lnTo>
                  <a:pt x="24412" y="175180"/>
                </a:lnTo>
                <a:lnTo>
                  <a:pt x="25800" y="183736"/>
                </a:lnTo>
                <a:lnTo>
                  <a:pt x="27677" y="192297"/>
                </a:lnTo>
                <a:lnTo>
                  <a:pt x="29882" y="200863"/>
                </a:lnTo>
                <a:lnTo>
                  <a:pt x="32303" y="207526"/>
                </a:lnTo>
                <a:lnTo>
                  <a:pt x="34871" y="212920"/>
                </a:lnTo>
                <a:lnTo>
                  <a:pt x="37534" y="217469"/>
                </a:lnTo>
                <a:lnTo>
                  <a:pt x="40263" y="222406"/>
                </a:lnTo>
                <a:lnTo>
                  <a:pt x="45835" y="232972"/>
                </a:lnTo>
                <a:lnTo>
                  <a:pt x="51486" y="241478"/>
                </a:lnTo>
                <a:lnTo>
                  <a:pt x="57173" y="248434"/>
                </a:lnTo>
                <a:lnTo>
                  <a:pt x="62875" y="254700"/>
                </a:lnTo>
                <a:lnTo>
                  <a:pt x="65729" y="256752"/>
                </a:lnTo>
                <a:lnTo>
                  <a:pt x="71440" y="259032"/>
                </a:lnTo>
                <a:lnTo>
                  <a:pt x="80011" y="260315"/>
                </a:lnTo>
                <a:lnTo>
                  <a:pt x="88583" y="260696"/>
                </a:lnTo>
                <a:lnTo>
                  <a:pt x="101706" y="260809"/>
                </a:lnTo>
                <a:lnTo>
                  <a:pt x="104951" y="259872"/>
                </a:lnTo>
                <a:lnTo>
                  <a:pt x="107115" y="258295"/>
                </a:lnTo>
                <a:lnTo>
                  <a:pt x="110472" y="253050"/>
                </a:lnTo>
                <a:lnTo>
                  <a:pt x="115139" y="244369"/>
                </a:lnTo>
                <a:lnTo>
                  <a:pt x="116764" y="239387"/>
                </a:lnTo>
                <a:lnTo>
                  <a:pt x="117848" y="234161"/>
                </a:lnTo>
                <a:lnTo>
                  <a:pt x="118570" y="228772"/>
                </a:lnTo>
                <a:lnTo>
                  <a:pt x="120004" y="222322"/>
                </a:lnTo>
                <a:lnTo>
                  <a:pt x="121913" y="215164"/>
                </a:lnTo>
                <a:lnTo>
                  <a:pt x="126574" y="199591"/>
                </a:lnTo>
                <a:lnTo>
                  <a:pt x="142949" y="149303"/>
                </a:lnTo>
                <a:lnTo>
                  <a:pt x="148623" y="132220"/>
                </a:lnTo>
                <a:lnTo>
                  <a:pt x="150517" y="123663"/>
                </a:lnTo>
                <a:lnTo>
                  <a:pt x="151780" y="115102"/>
                </a:lnTo>
                <a:lnTo>
                  <a:pt x="152622" y="106536"/>
                </a:lnTo>
                <a:lnTo>
                  <a:pt x="154135" y="97969"/>
                </a:lnTo>
                <a:lnTo>
                  <a:pt x="156097" y="89399"/>
                </a:lnTo>
                <a:lnTo>
                  <a:pt x="158357" y="80829"/>
                </a:lnTo>
                <a:lnTo>
                  <a:pt x="159864" y="72258"/>
                </a:lnTo>
                <a:lnTo>
                  <a:pt x="160868" y="63687"/>
                </a:lnTo>
                <a:lnTo>
                  <a:pt x="161538" y="55115"/>
                </a:lnTo>
                <a:lnTo>
                  <a:pt x="161985" y="47495"/>
                </a:lnTo>
                <a:lnTo>
                  <a:pt x="162481" y="33949"/>
                </a:lnTo>
                <a:lnTo>
                  <a:pt x="161660" y="28622"/>
                </a:lnTo>
                <a:lnTo>
                  <a:pt x="158209" y="20163"/>
                </a:lnTo>
                <a:lnTo>
                  <a:pt x="156040" y="13229"/>
                </a:lnTo>
                <a:lnTo>
                  <a:pt x="155462" y="10046"/>
                </a:lnTo>
                <a:lnTo>
                  <a:pt x="152279" y="3970"/>
                </a:lnTo>
                <a:lnTo>
                  <a:pt x="150097" y="1016"/>
                </a:lnTo>
                <a:lnTo>
                  <a:pt x="148642" y="0"/>
                </a:lnTo>
                <a:lnTo>
                  <a:pt x="147672" y="274"/>
                </a:lnTo>
                <a:lnTo>
                  <a:pt x="146116" y="3008"/>
                </a:lnTo>
                <a:lnTo>
                  <a:pt x="145808" y="11345"/>
                </a:lnTo>
                <a:lnTo>
                  <a:pt x="145766" y="20104"/>
                </a:lnTo>
                <a:lnTo>
                  <a:pt x="146707" y="26060"/>
                </a:lnTo>
                <a:lnTo>
                  <a:pt x="148287" y="32888"/>
                </a:lnTo>
                <a:lnTo>
                  <a:pt x="150293" y="40297"/>
                </a:lnTo>
                <a:lnTo>
                  <a:pt x="151631" y="48094"/>
                </a:lnTo>
                <a:lnTo>
                  <a:pt x="152522" y="56150"/>
                </a:lnTo>
                <a:lnTo>
                  <a:pt x="153116" y="64378"/>
                </a:lnTo>
                <a:lnTo>
                  <a:pt x="152560" y="73673"/>
                </a:lnTo>
                <a:lnTo>
                  <a:pt x="151237" y="83680"/>
                </a:lnTo>
                <a:lnTo>
                  <a:pt x="149402" y="94161"/>
                </a:lnTo>
                <a:lnTo>
                  <a:pt x="149131" y="104959"/>
                </a:lnTo>
                <a:lnTo>
                  <a:pt x="149903" y="115967"/>
                </a:lnTo>
                <a:lnTo>
                  <a:pt x="151370" y="127116"/>
                </a:lnTo>
                <a:lnTo>
                  <a:pt x="152349" y="137406"/>
                </a:lnTo>
                <a:lnTo>
                  <a:pt x="153001" y="147123"/>
                </a:lnTo>
                <a:lnTo>
                  <a:pt x="153436" y="156459"/>
                </a:lnTo>
                <a:lnTo>
                  <a:pt x="154678" y="165541"/>
                </a:lnTo>
                <a:lnTo>
                  <a:pt x="156459" y="174453"/>
                </a:lnTo>
                <a:lnTo>
                  <a:pt x="158598" y="183251"/>
                </a:lnTo>
                <a:lnTo>
                  <a:pt x="161930" y="191975"/>
                </a:lnTo>
                <a:lnTo>
                  <a:pt x="166055" y="200648"/>
                </a:lnTo>
                <a:lnTo>
                  <a:pt x="170711" y="209287"/>
                </a:lnTo>
                <a:lnTo>
                  <a:pt x="173815" y="217904"/>
                </a:lnTo>
                <a:lnTo>
                  <a:pt x="175884" y="226507"/>
                </a:lnTo>
                <a:lnTo>
                  <a:pt x="177263" y="235099"/>
                </a:lnTo>
                <a:lnTo>
                  <a:pt x="180088" y="242732"/>
                </a:lnTo>
                <a:lnTo>
                  <a:pt x="183876" y="249726"/>
                </a:lnTo>
                <a:lnTo>
                  <a:pt x="188307" y="256294"/>
                </a:lnTo>
                <a:lnTo>
                  <a:pt x="192213" y="261624"/>
                </a:lnTo>
                <a:lnTo>
                  <a:pt x="199093" y="270088"/>
                </a:lnTo>
                <a:lnTo>
                  <a:pt x="205326" y="277024"/>
                </a:lnTo>
                <a:lnTo>
                  <a:pt x="208321" y="280207"/>
                </a:lnTo>
                <a:lnTo>
                  <a:pt x="212224" y="282330"/>
                </a:lnTo>
                <a:lnTo>
                  <a:pt x="221639" y="284687"/>
                </a:lnTo>
                <a:lnTo>
                  <a:pt x="229634" y="285735"/>
                </a:lnTo>
                <a:lnTo>
                  <a:pt x="237314" y="286201"/>
                </a:lnTo>
                <a:lnTo>
                  <a:pt x="247078" y="286408"/>
                </a:lnTo>
                <a:lnTo>
                  <a:pt x="251396" y="285511"/>
                </a:lnTo>
                <a:lnTo>
                  <a:pt x="258734" y="281974"/>
                </a:lnTo>
                <a:lnTo>
                  <a:pt x="267710" y="277227"/>
                </a:lnTo>
                <a:lnTo>
                  <a:pt x="278050" y="270989"/>
                </a:lnTo>
                <a:lnTo>
                  <a:pt x="283474" y="266659"/>
                </a:lnTo>
                <a:lnTo>
                  <a:pt x="288995" y="261867"/>
                </a:lnTo>
                <a:lnTo>
                  <a:pt x="294581" y="256768"/>
                </a:lnTo>
                <a:lnTo>
                  <a:pt x="305867" y="246022"/>
                </a:lnTo>
                <a:lnTo>
                  <a:pt x="310592" y="240489"/>
                </a:lnTo>
                <a:lnTo>
                  <a:pt x="314693" y="234896"/>
                </a:lnTo>
                <a:lnTo>
                  <a:pt x="318381" y="229261"/>
                </a:lnTo>
                <a:lnTo>
                  <a:pt x="321791" y="223601"/>
                </a:lnTo>
                <a:lnTo>
                  <a:pt x="325017" y="217921"/>
                </a:lnTo>
                <a:lnTo>
                  <a:pt x="334328" y="200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60"/>
          <p:cNvSpPr/>
          <p:nvPr/>
        </p:nvSpPr>
        <p:spPr>
          <a:xfrm>
            <a:off x="2283142" y="3819725"/>
            <a:ext cx="540068" cy="320744"/>
          </a:xfrm>
          <a:custGeom>
            <a:avLst/>
            <a:gdLst/>
            <a:ahLst/>
            <a:cxnLst/>
            <a:rect l="0" t="0" r="0" b="0"/>
            <a:pathLst>
              <a:path w="540068" h="320744">
                <a:moveTo>
                  <a:pt x="8572" y="20754"/>
                </a:moveTo>
                <a:lnTo>
                  <a:pt x="353" y="20754"/>
                </a:lnTo>
                <a:lnTo>
                  <a:pt x="21" y="30438"/>
                </a:lnTo>
                <a:lnTo>
                  <a:pt x="0" y="91107"/>
                </a:lnTo>
                <a:lnTo>
                  <a:pt x="953" y="98136"/>
                </a:lnTo>
                <a:lnTo>
                  <a:pt x="2540" y="104727"/>
                </a:lnTo>
                <a:lnTo>
                  <a:pt x="4551" y="111026"/>
                </a:lnTo>
                <a:lnTo>
                  <a:pt x="5891" y="118083"/>
                </a:lnTo>
                <a:lnTo>
                  <a:pt x="6785" y="125645"/>
                </a:lnTo>
                <a:lnTo>
                  <a:pt x="7381" y="133544"/>
                </a:lnTo>
                <a:lnTo>
                  <a:pt x="7778" y="142620"/>
                </a:lnTo>
                <a:lnTo>
                  <a:pt x="8220" y="162865"/>
                </a:lnTo>
                <a:lnTo>
                  <a:pt x="8468" y="191131"/>
                </a:lnTo>
                <a:lnTo>
                  <a:pt x="9455" y="200062"/>
                </a:lnTo>
                <a:lnTo>
                  <a:pt x="11066" y="208873"/>
                </a:lnTo>
                <a:lnTo>
                  <a:pt x="13092" y="217604"/>
                </a:lnTo>
                <a:lnTo>
                  <a:pt x="14443" y="226283"/>
                </a:lnTo>
                <a:lnTo>
                  <a:pt x="15344" y="234926"/>
                </a:lnTo>
                <a:lnTo>
                  <a:pt x="15944" y="243545"/>
                </a:lnTo>
                <a:lnTo>
                  <a:pt x="16344" y="252149"/>
                </a:lnTo>
                <a:lnTo>
                  <a:pt x="16789" y="269329"/>
                </a:lnTo>
                <a:lnTo>
                  <a:pt x="17860" y="276959"/>
                </a:lnTo>
                <a:lnTo>
                  <a:pt x="19527" y="283950"/>
                </a:lnTo>
                <a:lnTo>
                  <a:pt x="21590" y="290515"/>
                </a:lnTo>
                <a:lnTo>
                  <a:pt x="23883" y="300351"/>
                </a:lnTo>
                <a:lnTo>
                  <a:pt x="24495" y="304307"/>
                </a:lnTo>
                <a:lnTo>
                  <a:pt x="27714" y="311243"/>
                </a:lnTo>
                <a:lnTo>
                  <a:pt x="34256" y="320743"/>
                </a:lnTo>
                <a:lnTo>
                  <a:pt x="34280" y="311676"/>
                </a:lnTo>
                <a:lnTo>
                  <a:pt x="31745" y="302135"/>
                </a:lnTo>
                <a:lnTo>
                  <a:pt x="29736" y="296924"/>
                </a:lnTo>
                <a:lnTo>
                  <a:pt x="27444" y="291545"/>
                </a:lnTo>
                <a:lnTo>
                  <a:pt x="22357" y="280489"/>
                </a:lnTo>
                <a:lnTo>
                  <a:pt x="21572" y="272968"/>
                </a:lnTo>
                <a:lnTo>
                  <a:pt x="22001" y="264145"/>
                </a:lnTo>
                <a:lnTo>
                  <a:pt x="23240" y="254452"/>
                </a:lnTo>
                <a:lnTo>
                  <a:pt x="24066" y="244180"/>
                </a:lnTo>
                <a:lnTo>
                  <a:pt x="24617" y="233522"/>
                </a:lnTo>
                <a:lnTo>
                  <a:pt x="24984" y="222607"/>
                </a:lnTo>
                <a:lnTo>
                  <a:pt x="26181" y="212473"/>
                </a:lnTo>
                <a:lnTo>
                  <a:pt x="27931" y="202860"/>
                </a:lnTo>
                <a:lnTo>
                  <a:pt x="34946" y="173137"/>
                </a:lnTo>
                <a:lnTo>
                  <a:pt x="37585" y="162348"/>
                </a:lnTo>
                <a:lnTo>
                  <a:pt x="41249" y="152298"/>
                </a:lnTo>
                <a:lnTo>
                  <a:pt x="45597" y="142740"/>
                </a:lnTo>
                <a:lnTo>
                  <a:pt x="61712" y="111420"/>
                </a:lnTo>
                <a:lnTo>
                  <a:pt x="64954" y="104058"/>
                </a:lnTo>
                <a:lnTo>
                  <a:pt x="68067" y="96293"/>
                </a:lnTo>
                <a:lnTo>
                  <a:pt x="71096" y="88258"/>
                </a:lnTo>
                <a:lnTo>
                  <a:pt x="75020" y="80997"/>
                </a:lnTo>
                <a:lnTo>
                  <a:pt x="79541" y="74251"/>
                </a:lnTo>
                <a:lnTo>
                  <a:pt x="84459" y="67849"/>
                </a:lnTo>
                <a:lnTo>
                  <a:pt x="92465" y="58196"/>
                </a:lnTo>
                <a:lnTo>
                  <a:pt x="95933" y="54288"/>
                </a:lnTo>
                <a:lnTo>
                  <a:pt x="99198" y="51683"/>
                </a:lnTo>
                <a:lnTo>
                  <a:pt x="105365" y="48788"/>
                </a:lnTo>
                <a:lnTo>
                  <a:pt x="118743" y="47158"/>
                </a:lnTo>
                <a:lnTo>
                  <a:pt x="130222" y="46676"/>
                </a:lnTo>
                <a:lnTo>
                  <a:pt x="133487" y="47560"/>
                </a:lnTo>
                <a:lnTo>
                  <a:pt x="139655" y="51083"/>
                </a:lnTo>
                <a:lnTo>
                  <a:pt x="145571" y="58364"/>
                </a:lnTo>
                <a:lnTo>
                  <a:pt x="151376" y="67950"/>
                </a:lnTo>
                <a:lnTo>
                  <a:pt x="157131" y="78560"/>
                </a:lnTo>
                <a:lnTo>
                  <a:pt x="159999" y="85009"/>
                </a:lnTo>
                <a:lnTo>
                  <a:pt x="162863" y="92166"/>
                </a:lnTo>
                <a:lnTo>
                  <a:pt x="168586" y="107738"/>
                </a:lnTo>
                <a:lnTo>
                  <a:pt x="174305" y="124184"/>
                </a:lnTo>
                <a:lnTo>
                  <a:pt x="176210" y="132570"/>
                </a:lnTo>
                <a:lnTo>
                  <a:pt x="177481" y="141018"/>
                </a:lnTo>
                <a:lnTo>
                  <a:pt x="178328" y="149508"/>
                </a:lnTo>
                <a:lnTo>
                  <a:pt x="179846" y="158025"/>
                </a:lnTo>
                <a:lnTo>
                  <a:pt x="181810" y="166561"/>
                </a:lnTo>
                <a:lnTo>
                  <a:pt x="184071" y="175109"/>
                </a:lnTo>
                <a:lnTo>
                  <a:pt x="185579" y="182712"/>
                </a:lnTo>
                <a:lnTo>
                  <a:pt x="186584" y="189687"/>
                </a:lnTo>
                <a:lnTo>
                  <a:pt x="187255" y="196241"/>
                </a:lnTo>
                <a:lnTo>
                  <a:pt x="187701" y="203468"/>
                </a:lnTo>
                <a:lnTo>
                  <a:pt x="188198" y="219118"/>
                </a:lnTo>
                <a:lnTo>
                  <a:pt x="188477" y="239443"/>
                </a:lnTo>
                <a:lnTo>
                  <a:pt x="187564" y="244652"/>
                </a:lnTo>
                <a:lnTo>
                  <a:pt x="184009" y="252979"/>
                </a:lnTo>
                <a:lnTo>
                  <a:pt x="181794" y="262395"/>
                </a:lnTo>
                <a:lnTo>
                  <a:pt x="180372" y="274861"/>
                </a:lnTo>
                <a:lnTo>
                  <a:pt x="180068" y="284310"/>
                </a:lnTo>
                <a:lnTo>
                  <a:pt x="180032" y="286069"/>
                </a:lnTo>
                <a:lnTo>
                  <a:pt x="180023" y="274532"/>
                </a:lnTo>
                <a:lnTo>
                  <a:pt x="179070" y="271855"/>
                </a:lnTo>
                <a:lnTo>
                  <a:pt x="175472" y="266340"/>
                </a:lnTo>
                <a:lnTo>
                  <a:pt x="175084" y="262583"/>
                </a:lnTo>
                <a:lnTo>
                  <a:pt x="178136" y="247242"/>
                </a:lnTo>
                <a:lnTo>
                  <a:pt x="178765" y="240326"/>
                </a:lnTo>
                <a:lnTo>
                  <a:pt x="179184" y="232858"/>
                </a:lnTo>
                <a:lnTo>
                  <a:pt x="179650" y="216940"/>
                </a:lnTo>
                <a:lnTo>
                  <a:pt x="179774" y="208695"/>
                </a:lnTo>
                <a:lnTo>
                  <a:pt x="180809" y="199388"/>
                </a:lnTo>
                <a:lnTo>
                  <a:pt x="182452" y="189374"/>
                </a:lnTo>
                <a:lnTo>
                  <a:pt x="184500" y="178887"/>
                </a:lnTo>
                <a:lnTo>
                  <a:pt x="186817" y="169039"/>
                </a:lnTo>
                <a:lnTo>
                  <a:pt x="189315" y="159616"/>
                </a:lnTo>
                <a:lnTo>
                  <a:pt x="191932" y="150476"/>
                </a:lnTo>
                <a:lnTo>
                  <a:pt x="195582" y="140573"/>
                </a:lnTo>
                <a:lnTo>
                  <a:pt x="199921" y="130161"/>
                </a:lnTo>
                <a:lnTo>
                  <a:pt x="204718" y="119410"/>
                </a:lnTo>
                <a:lnTo>
                  <a:pt x="208869" y="109385"/>
                </a:lnTo>
                <a:lnTo>
                  <a:pt x="212588" y="99844"/>
                </a:lnTo>
                <a:lnTo>
                  <a:pt x="216020" y="90626"/>
                </a:lnTo>
                <a:lnTo>
                  <a:pt x="220214" y="81623"/>
                </a:lnTo>
                <a:lnTo>
                  <a:pt x="224914" y="72764"/>
                </a:lnTo>
                <a:lnTo>
                  <a:pt x="229953" y="64000"/>
                </a:lnTo>
                <a:lnTo>
                  <a:pt x="235217" y="55300"/>
                </a:lnTo>
                <a:lnTo>
                  <a:pt x="246146" y="38013"/>
                </a:lnTo>
                <a:lnTo>
                  <a:pt x="251727" y="31308"/>
                </a:lnTo>
                <a:lnTo>
                  <a:pt x="263009" y="21317"/>
                </a:lnTo>
                <a:lnTo>
                  <a:pt x="271833" y="13702"/>
                </a:lnTo>
                <a:lnTo>
                  <a:pt x="279882" y="7142"/>
                </a:lnTo>
                <a:lnTo>
                  <a:pt x="289809" y="1052"/>
                </a:lnTo>
                <a:lnTo>
                  <a:pt x="295124" y="0"/>
                </a:lnTo>
                <a:lnTo>
                  <a:pt x="300572" y="251"/>
                </a:lnTo>
                <a:lnTo>
                  <a:pt x="306109" y="1370"/>
                </a:lnTo>
                <a:lnTo>
                  <a:pt x="309800" y="3069"/>
                </a:lnTo>
                <a:lnTo>
                  <a:pt x="312261" y="5154"/>
                </a:lnTo>
                <a:lnTo>
                  <a:pt x="313901" y="7497"/>
                </a:lnTo>
                <a:lnTo>
                  <a:pt x="320804" y="12640"/>
                </a:lnTo>
                <a:lnTo>
                  <a:pt x="325312" y="15345"/>
                </a:lnTo>
                <a:lnTo>
                  <a:pt x="329270" y="20006"/>
                </a:lnTo>
                <a:lnTo>
                  <a:pt x="332861" y="25970"/>
                </a:lnTo>
                <a:lnTo>
                  <a:pt x="336207" y="32804"/>
                </a:lnTo>
                <a:lnTo>
                  <a:pt x="339390" y="40218"/>
                </a:lnTo>
                <a:lnTo>
                  <a:pt x="342465" y="48017"/>
                </a:lnTo>
                <a:lnTo>
                  <a:pt x="345468" y="56075"/>
                </a:lnTo>
                <a:lnTo>
                  <a:pt x="348422" y="65257"/>
                </a:lnTo>
                <a:lnTo>
                  <a:pt x="351344" y="75188"/>
                </a:lnTo>
                <a:lnTo>
                  <a:pt x="354244" y="85618"/>
                </a:lnTo>
                <a:lnTo>
                  <a:pt x="356178" y="96382"/>
                </a:lnTo>
                <a:lnTo>
                  <a:pt x="357467" y="107368"/>
                </a:lnTo>
                <a:lnTo>
                  <a:pt x="358326" y="118502"/>
                </a:lnTo>
                <a:lnTo>
                  <a:pt x="358899" y="129735"/>
                </a:lnTo>
                <a:lnTo>
                  <a:pt x="359536" y="152375"/>
                </a:lnTo>
                <a:lnTo>
                  <a:pt x="360000" y="208863"/>
                </a:lnTo>
                <a:lnTo>
                  <a:pt x="360968" y="217598"/>
                </a:lnTo>
                <a:lnTo>
                  <a:pt x="362565" y="226278"/>
                </a:lnTo>
                <a:lnTo>
                  <a:pt x="364583" y="234923"/>
                </a:lnTo>
                <a:lnTo>
                  <a:pt x="365928" y="242591"/>
                </a:lnTo>
                <a:lnTo>
                  <a:pt x="366824" y="249608"/>
                </a:lnTo>
                <a:lnTo>
                  <a:pt x="367422" y="256191"/>
                </a:lnTo>
                <a:lnTo>
                  <a:pt x="368773" y="262485"/>
                </a:lnTo>
                <a:lnTo>
                  <a:pt x="370626" y="268585"/>
                </a:lnTo>
                <a:lnTo>
                  <a:pt x="372814" y="274558"/>
                </a:lnTo>
                <a:lnTo>
                  <a:pt x="375245" y="283733"/>
                </a:lnTo>
                <a:lnTo>
                  <a:pt x="375893" y="287514"/>
                </a:lnTo>
                <a:lnTo>
                  <a:pt x="379154" y="294254"/>
                </a:lnTo>
                <a:lnTo>
                  <a:pt x="386344" y="303404"/>
                </a:lnTo>
                <a:lnTo>
                  <a:pt x="389008" y="306342"/>
                </a:lnTo>
                <a:lnTo>
                  <a:pt x="391736" y="308302"/>
                </a:lnTo>
                <a:lnTo>
                  <a:pt x="397307" y="310478"/>
                </a:lnTo>
                <a:lnTo>
                  <a:pt x="405799" y="311704"/>
                </a:lnTo>
                <a:lnTo>
                  <a:pt x="408645" y="310923"/>
                </a:lnTo>
                <a:lnTo>
                  <a:pt x="414347" y="307516"/>
                </a:lnTo>
                <a:lnTo>
                  <a:pt x="420057" y="300287"/>
                </a:lnTo>
                <a:lnTo>
                  <a:pt x="426722" y="290724"/>
                </a:lnTo>
                <a:lnTo>
                  <a:pt x="431166" y="285506"/>
                </a:lnTo>
                <a:lnTo>
                  <a:pt x="436034" y="280123"/>
                </a:lnTo>
                <a:lnTo>
                  <a:pt x="446523" y="269062"/>
                </a:lnTo>
                <a:lnTo>
                  <a:pt x="451987" y="263445"/>
                </a:lnTo>
                <a:lnTo>
                  <a:pt x="457535" y="256844"/>
                </a:lnTo>
                <a:lnTo>
                  <a:pt x="463138" y="249585"/>
                </a:lnTo>
                <a:lnTo>
                  <a:pt x="468779" y="241888"/>
                </a:lnTo>
                <a:lnTo>
                  <a:pt x="474444" y="232947"/>
                </a:lnTo>
                <a:lnTo>
                  <a:pt x="480126" y="223176"/>
                </a:lnTo>
                <a:lnTo>
                  <a:pt x="485819" y="212852"/>
                </a:lnTo>
                <a:lnTo>
                  <a:pt x="491519" y="203112"/>
                </a:lnTo>
                <a:lnTo>
                  <a:pt x="507691" y="176704"/>
                </a:lnTo>
                <a:lnTo>
                  <a:pt x="511816" y="169488"/>
                </a:lnTo>
                <a:lnTo>
                  <a:pt x="515518" y="162773"/>
                </a:lnTo>
                <a:lnTo>
                  <a:pt x="519891" y="156391"/>
                </a:lnTo>
                <a:lnTo>
                  <a:pt x="524712" y="150231"/>
                </a:lnTo>
                <a:lnTo>
                  <a:pt x="540067" y="1321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61"/>
          <p:cNvSpPr/>
          <p:nvPr/>
        </p:nvSpPr>
        <p:spPr>
          <a:xfrm>
            <a:off x="4177665" y="2760348"/>
            <a:ext cx="179989" cy="94286"/>
          </a:xfrm>
          <a:custGeom>
            <a:avLst/>
            <a:gdLst/>
            <a:ahLst/>
            <a:cxnLst/>
            <a:rect l="0" t="0" r="0" b="0"/>
            <a:pathLst>
              <a:path w="179989" h="94286">
                <a:moveTo>
                  <a:pt x="128587" y="17141"/>
                </a:moveTo>
                <a:lnTo>
                  <a:pt x="128587" y="12591"/>
                </a:lnTo>
                <a:lnTo>
                  <a:pt x="127635" y="11250"/>
                </a:lnTo>
                <a:lnTo>
                  <a:pt x="126047" y="10356"/>
                </a:lnTo>
                <a:lnTo>
                  <a:pt x="121206" y="8922"/>
                </a:lnTo>
                <a:lnTo>
                  <a:pt x="118004" y="6186"/>
                </a:lnTo>
                <a:lnTo>
                  <a:pt x="115817" y="4123"/>
                </a:lnTo>
                <a:lnTo>
                  <a:pt x="113406" y="2747"/>
                </a:lnTo>
                <a:lnTo>
                  <a:pt x="108188" y="1219"/>
                </a:lnTo>
                <a:lnTo>
                  <a:pt x="104446" y="359"/>
                </a:lnTo>
                <a:lnTo>
                  <a:pt x="102967" y="1190"/>
                </a:lnTo>
                <a:lnTo>
                  <a:pt x="101030" y="2698"/>
                </a:lnTo>
                <a:lnTo>
                  <a:pt x="98786" y="4655"/>
                </a:lnTo>
                <a:lnTo>
                  <a:pt x="96337" y="5959"/>
                </a:lnTo>
                <a:lnTo>
                  <a:pt x="91076" y="7409"/>
                </a:lnTo>
                <a:lnTo>
                  <a:pt x="87310" y="8225"/>
                </a:lnTo>
                <a:lnTo>
                  <a:pt x="83889" y="10956"/>
                </a:lnTo>
                <a:lnTo>
                  <a:pt x="81644" y="13018"/>
                </a:lnTo>
                <a:lnTo>
                  <a:pt x="79194" y="14393"/>
                </a:lnTo>
                <a:lnTo>
                  <a:pt x="73932" y="15920"/>
                </a:lnTo>
                <a:lnTo>
                  <a:pt x="72148" y="17279"/>
                </a:lnTo>
                <a:lnTo>
                  <a:pt x="70959" y="19139"/>
                </a:lnTo>
                <a:lnTo>
                  <a:pt x="70166" y="21331"/>
                </a:lnTo>
                <a:lnTo>
                  <a:pt x="68684" y="22792"/>
                </a:lnTo>
                <a:lnTo>
                  <a:pt x="66744" y="23766"/>
                </a:lnTo>
                <a:lnTo>
                  <a:pt x="64498" y="24415"/>
                </a:lnTo>
                <a:lnTo>
                  <a:pt x="62049" y="25801"/>
                </a:lnTo>
                <a:lnTo>
                  <a:pt x="59463" y="27677"/>
                </a:lnTo>
                <a:lnTo>
                  <a:pt x="53020" y="32981"/>
                </a:lnTo>
                <a:lnTo>
                  <a:pt x="51539" y="34369"/>
                </a:lnTo>
                <a:lnTo>
                  <a:pt x="47353" y="38451"/>
                </a:lnTo>
                <a:lnTo>
                  <a:pt x="45857" y="40873"/>
                </a:lnTo>
                <a:lnTo>
                  <a:pt x="44858" y="43440"/>
                </a:lnTo>
                <a:lnTo>
                  <a:pt x="44193" y="46104"/>
                </a:lnTo>
                <a:lnTo>
                  <a:pt x="42797" y="47880"/>
                </a:lnTo>
                <a:lnTo>
                  <a:pt x="40913" y="49064"/>
                </a:lnTo>
                <a:lnTo>
                  <a:pt x="38705" y="49853"/>
                </a:lnTo>
                <a:lnTo>
                  <a:pt x="37234" y="51332"/>
                </a:lnTo>
                <a:lnTo>
                  <a:pt x="36252" y="53270"/>
                </a:lnTo>
                <a:lnTo>
                  <a:pt x="35598" y="55515"/>
                </a:lnTo>
                <a:lnTo>
                  <a:pt x="35162" y="57964"/>
                </a:lnTo>
                <a:lnTo>
                  <a:pt x="34871" y="60549"/>
                </a:lnTo>
                <a:lnTo>
                  <a:pt x="34404" y="66991"/>
                </a:lnTo>
                <a:lnTo>
                  <a:pt x="34341" y="70412"/>
                </a:lnTo>
                <a:lnTo>
                  <a:pt x="34293" y="81306"/>
                </a:lnTo>
                <a:lnTo>
                  <a:pt x="35244" y="82778"/>
                </a:lnTo>
                <a:lnTo>
                  <a:pt x="36831" y="83759"/>
                </a:lnTo>
                <a:lnTo>
                  <a:pt x="41134" y="84849"/>
                </a:lnTo>
                <a:lnTo>
                  <a:pt x="46222" y="85334"/>
                </a:lnTo>
                <a:lnTo>
                  <a:pt x="47959" y="86416"/>
                </a:lnTo>
                <a:lnTo>
                  <a:pt x="49118" y="88089"/>
                </a:lnTo>
                <a:lnTo>
                  <a:pt x="49890" y="90158"/>
                </a:lnTo>
                <a:lnTo>
                  <a:pt x="51357" y="91536"/>
                </a:lnTo>
                <a:lnTo>
                  <a:pt x="53288" y="92456"/>
                </a:lnTo>
                <a:lnTo>
                  <a:pt x="57973" y="93477"/>
                </a:lnTo>
                <a:lnTo>
                  <a:pt x="63231" y="93931"/>
                </a:lnTo>
                <a:lnTo>
                  <a:pt x="66919" y="94052"/>
                </a:lnTo>
                <a:lnTo>
                  <a:pt x="87423" y="94262"/>
                </a:lnTo>
                <a:lnTo>
                  <a:pt x="96811" y="94285"/>
                </a:lnTo>
                <a:lnTo>
                  <a:pt x="99783" y="93335"/>
                </a:lnTo>
                <a:lnTo>
                  <a:pt x="102717" y="91750"/>
                </a:lnTo>
                <a:lnTo>
                  <a:pt x="105625" y="89741"/>
                </a:lnTo>
                <a:lnTo>
                  <a:pt x="108517" y="88401"/>
                </a:lnTo>
                <a:lnTo>
                  <a:pt x="111397" y="87508"/>
                </a:lnTo>
                <a:lnTo>
                  <a:pt x="114269" y="86912"/>
                </a:lnTo>
                <a:lnTo>
                  <a:pt x="117137" y="86516"/>
                </a:lnTo>
                <a:lnTo>
                  <a:pt x="120001" y="86251"/>
                </a:lnTo>
                <a:lnTo>
                  <a:pt x="122863" y="86074"/>
                </a:lnTo>
                <a:lnTo>
                  <a:pt x="125723" y="85004"/>
                </a:lnTo>
                <a:lnTo>
                  <a:pt x="128583" y="83339"/>
                </a:lnTo>
                <a:lnTo>
                  <a:pt x="131442" y="81276"/>
                </a:lnTo>
                <a:lnTo>
                  <a:pt x="135253" y="79900"/>
                </a:lnTo>
                <a:lnTo>
                  <a:pt x="139698" y="78983"/>
                </a:lnTo>
                <a:lnTo>
                  <a:pt x="144567" y="78372"/>
                </a:lnTo>
                <a:lnTo>
                  <a:pt x="148766" y="77964"/>
                </a:lnTo>
                <a:lnTo>
                  <a:pt x="152517" y="77692"/>
                </a:lnTo>
                <a:lnTo>
                  <a:pt x="155970" y="77511"/>
                </a:lnTo>
                <a:lnTo>
                  <a:pt x="158273" y="76438"/>
                </a:lnTo>
                <a:lnTo>
                  <a:pt x="159807" y="74770"/>
                </a:lnTo>
                <a:lnTo>
                  <a:pt x="160831" y="72706"/>
                </a:lnTo>
                <a:lnTo>
                  <a:pt x="162465" y="71329"/>
                </a:lnTo>
                <a:lnTo>
                  <a:pt x="164507" y="70412"/>
                </a:lnTo>
                <a:lnTo>
                  <a:pt x="166822" y="69800"/>
                </a:lnTo>
                <a:lnTo>
                  <a:pt x="168364" y="68440"/>
                </a:lnTo>
                <a:lnTo>
                  <a:pt x="169393" y="66580"/>
                </a:lnTo>
                <a:lnTo>
                  <a:pt x="170079" y="64388"/>
                </a:lnTo>
                <a:lnTo>
                  <a:pt x="171488" y="62927"/>
                </a:lnTo>
                <a:lnTo>
                  <a:pt x="173380" y="61952"/>
                </a:lnTo>
                <a:lnTo>
                  <a:pt x="175594" y="61303"/>
                </a:lnTo>
                <a:lnTo>
                  <a:pt x="177070" y="59918"/>
                </a:lnTo>
                <a:lnTo>
                  <a:pt x="178054" y="58041"/>
                </a:lnTo>
                <a:lnTo>
                  <a:pt x="178710" y="55838"/>
                </a:lnTo>
                <a:lnTo>
                  <a:pt x="179148" y="53417"/>
                </a:lnTo>
                <a:lnTo>
                  <a:pt x="179439" y="50850"/>
                </a:lnTo>
                <a:lnTo>
                  <a:pt x="179633" y="48186"/>
                </a:lnTo>
                <a:lnTo>
                  <a:pt x="179763" y="45458"/>
                </a:lnTo>
                <a:lnTo>
                  <a:pt x="179907" y="39887"/>
                </a:lnTo>
                <a:lnTo>
                  <a:pt x="179988" y="31395"/>
                </a:lnTo>
                <a:lnTo>
                  <a:pt x="179047" y="29501"/>
                </a:lnTo>
                <a:lnTo>
                  <a:pt x="177467" y="28239"/>
                </a:lnTo>
                <a:lnTo>
                  <a:pt x="175461" y="27397"/>
                </a:lnTo>
                <a:lnTo>
                  <a:pt x="174124" y="25884"/>
                </a:lnTo>
                <a:lnTo>
                  <a:pt x="173232" y="23922"/>
                </a:lnTo>
                <a:lnTo>
                  <a:pt x="172638" y="21662"/>
                </a:lnTo>
                <a:lnTo>
                  <a:pt x="171289" y="19203"/>
                </a:lnTo>
                <a:lnTo>
                  <a:pt x="169438" y="16611"/>
                </a:lnTo>
                <a:lnTo>
                  <a:pt x="167251" y="13930"/>
                </a:lnTo>
                <a:lnTo>
                  <a:pt x="164841" y="12143"/>
                </a:lnTo>
                <a:lnTo>
                  <a:pt x="159622" y="10158"/>
                </a:lnTo>
                <a:lnTo>
                  <a:pt x="156897" y="8676"/>
                </a:lnTo>
                <a:lnTo>
                  <a:pt x="154128" y="6735"/>
                </a:lnTo>
                <a:lnTo>
                  <a:pt x="151330" y="4489"/>
                </a:lnTo>
                <a:lnTo>
                  <a:pt x="148512" y="2992"/>
                </a:lnTo>
                <a:lnTo>
                  <a:pt x="145680" y="1993"/>
                </a:lnTo>
                <a:lnTo>
                  <a:pt x="142840" y="1328"/>
                </a:lnTo>
                <a:lnTo>
                  <a:pt x="139994" y="884"/>
                </a:lnTo>
                <a:lnTo>
                  <a:pt x="137144" y="588"/>
                </a:lnTo>
                <a:lnTo>
                  <a:pt x="134292" y="391"/>
                </a:lnTo>
                <a:lnTo>
                  <a:pt x="130485" y="260"/>
                </a:lnTo>
                <a:lnTo>
                  <a:pt x="116026" y="74"/>
                </a:lnTo>
                <a:lnTo>
                  <a:pt x="78774" y="0"/>
                </a:lnTo>
                <a:lnTo>
                  <a:pt x="73471" y="951"/>
                </a:lnTo>
                <a:lnTo>
                  <a:pt x="68031" y="2538"/>
                </a:lnTo>
                <a:lnTo>
                  <a:pt x="62499" y="4548"/>
                </a:lnTo>
                <a:lnTo>
                  <a:pt x="57858" y="5889"/>
                </a:lnTo>
                <a:lnTo>
                  <a:pt x="53812" y="6782"/>
                </a:lnTo>
                <a:lnTo>
                  <a:pt x="50161" y="7378"/>
                </a:lnTo>
                <a:lnTo>
                  <a:pt x="46776" y="8727"/>
                </a:lnTo>
                <a:lnTo>
                  <a:pt x="43566" y="10579"/>
                </a:lnTo>
                <a:lnTo>
                  <a:pt x="40474" y="12767"/>
                </a:lnTo>
                <a:lnTo>
                  <a:pt x="37460" y="15178"/>
                </a:lnTo>
                <a:lnTo>
                  <a:pt x="34498" y="17737"/>
                </a:lnTo>
                <a:lnTo>
                  <a:pt x="31571" y="20396"/>
                </a:lnTo>
                <a:lnTo>
                  <a:pt x="27715" y="23122"/>
                </a:lnTo>
                <a:lnTo>
                  <a:pt x="23239" y="25891"/>
                </a:lnTo>
                <a:lnTo>
                  <a:pt x="18350" y="28689"/>
                </a:lnTo>
                <a:lnTo>
                  <a:pt x="15091" y="31507"/>
                </a:lnTo>
                <a:lnTo>
                  <a:pt x="12918" y="34339"/>
                </a:lnTo>
                <a:lnTo>
                  <a:pt x="9430" y="41176"/>
                </a:lnTo>
                <a:lnTo>
                  <a:pt x="9144" y="42690"/>
                </a:lnTo>
                <a:lnTo>
                  <a:pt x="8953" y="44651"/>
                </a:lnTo>
                <a:lnTo>
                  <a:pt x="8827" y="46911"/>
                </a:lnTo>
                <a:lnTo>
                  <a:pt x="7789" y="49371"/>
                </a:lnTo>
                <a:lnTo>
                  <a:pt x="6145" y="51963"/>
                </a:lnTo>
                <a:lnTo>
                  <a:pt x="4097" y="54643"/>
                </a:lnTo>
                <a:lnTo>
                  <a:pt x="2731" y="57382"/>
                </a:lnTo>
                <a:lnTo>
                  <a:pt x="1820" y="60161"/>
                </a:lnTo>
                <a:lnTo>
                  <a:pt x="1214" y="62967"/>
                </a:lnTo>
                <a:lnTo>
                  <a:pt x="809" y="65789"/>
                </a:lnTo>
                <a:lnTo>
                  <a:pt x="539" y="68623"/>
                </a:lnTo>
                <a:lnTo>
                  <a:pt x="0" y="771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62"/>
          <p:cNvSpPr/>
          <p:nvPr/>
        </p:nvSpPr>
        <p:spPr>
          <a:xfrm>
            <a:off x="4349115" y="2811811"/>
            <a:ext cx="1045845" cy="17115"/>
          </a:xfrm>
          <a:custGeom>
            <a:avLst/>
            <a:gdLst/>
            <a:ahLst/>
            <a:cxnLst/>
            <a:rect l="0" t="0" r="0" b="0"/>
            <a:pathLst>
              <a:path w="1045845" h="17115">
                <a:moveTo>
                  <a:pt x="0" y="8541"/>
                </a:moveTo>
                <a:lnTo>
                  <a:pt x="15922" y="8541"/>
                </a:lnTo>
                <a:lnTo>
                  <a:pt x="17282" y="9494"/>
                </a:lnTo>
                <a:lnTo>
                  <a:pt x="19141" y="11081"/>
                </a:lnTo>
                <a:lnTo>
                  <a:pt x="21333" y="13092"/>
                </a:lnTo>
                <a:lnTo>
                  <a:pt x="23747" y="14432"/>
                </a:lnTo>
                <a:lnTo>
                  <a:pt x="26309" y="15326"/>
                </a:lnTo>
                <a:lnTo>
                  <a:pt x="32713" y="16761"/>
                </a:lnTo>
                <a:lnTo>
                  <a:pt x="63227" y="17113"/>
                </a:lnTo>
                <a:lnTo>
                  <a:pt x="217065" y="17114"/>
                </a:lnTo>
                <a:lnTo>
                  <a:pt x="220910" y="16161"/>
                </a:lnTo>
                <a:lnTo>
                  <a:pt x="225378" y="14574"/>
                </a:lnTo>
                <a:lnTo>
                  <a:pt x="230262" y="12563"/>
                </a:lnTo>
                <a:lnTo>
                  <a:pt x="234470" y="11222"/>
                </a:lnTo>
                <a:lnTo>
                  <a:pt x="238229" y="10328"/>
                </a:lnTo>
                <a:lnTo>
                  <a:pt x="241686" y="9733"/>
                </a:lnTo>
                <a:lnTo>
                  <a:pt x="244944" y="9335"/>
                </a:lnTo>
                <a:lnTo>
                  <a:pt x="251104" y="8894"/>
                </a:lnTo>
                <a:lnTo>
                  <a:pt x="280505" y="8572"/>
                </a:lnTo>
                <a:lnTo>
                  <a:pt x="524087" y="8541"/>
                </a:lnTo>
                <a:lnTo>
                  <a:pt x="529413" y="7589"/>
                </a:lnTo>
                <a:lnTo>
                  <a:pt x="535822" y="6001"/>
                </a:lnTo>
                <a:lnTo>
                  <a:pt x="542952" y="3990"/>
                </a:lnTo>
                <a:lnTo>
                  <a:pt x="548658" y="2649"/>
                </a:lnTo>
                <a:lnTo>
                  <a:pt x="553414" y="1756"/>
                </a:lnTo>
                <a:lnTo>
                  <a:pt x="557537" y="1160"/>
                </a:lnTo>
                <a:lnTo>
                  <a:pt x="562191" y="763"/>
                </a:lnTo>
                <a:lnTo>
                  <a:pt x="572443" y="322"/>
                </a:lnTo>
                <a:lnTo>
                  <a:pt x="600198" y="15"/>
                </a:lnTo>
                <a:lnTo>
                  <a:pt x="605872" y="0"/>
                </a:lnTo>
                <a:lnTo>
                  <a:pt x="612512" y="942"/>
                </a:lnTo>
                <a:lnTo>
                  <a:pt x="619796" y="2522"/>
                </a:lnTo>
                <a:lnTo>
                  <a:pt x="627510" y="4529"/>
                </a:lnTo>
                <a:lnTo>
                  <a:pt x="633605" y="5866"/>
                </a:lnTo>
                <a:lnTo>
                  <a:pt x="638620" y="6758"/>
                </a:lnTo>
                <a:lnTo>
                  <a:pt x="642917" y="7352"/>
                </a:lnTo>
                <a:lnTo>
                  <a:pt x="648638" y="7748"/>
                </a:lnTo>
                <a:lnTo>
                  <a:pt x="662616" y="8189"/>
                </a:lnTo>
                <a:lnTo>
                  <a:pt x="693953" y="8495"/>
                </a:lnTo>
                <a:lnTo>
                  <a:pt x="785812" y="8541"/>
                </a:lnTo>
                <a:lnTo>
                  <a:pt x="791527" y="9494"/>
                </a:lnTo>
                <a:lnTo>
                  <a:pt x="797242" y="11081"/>
                </a:lnTo>
                <a:lnTo>
                  <a:pt x="802957" y="13092"/>
                </a:lnTo>
                <a:lnTo>
                  <a:pt x="808672" y="14432"/>
                </a:lnTo>
                <a:lnTo>
                  <a:pt x="814387" y="15326"/>
                </a:lnTo>
                <a:lnTo>
                  <a:pt x="820102" y="15922"/>
                </a:lnTo>
                <a:lnTo>
                  <a:pt x="826770" y="16319"/>
                </a:lnTo>
                <a:lnTo>
                  <a:pt x="841797" y="16761"/>
                </a:lnTo>
                <a:lnTo>
                  <a:pt x="872376" y="17083"/>
                </a:lnTo>
                <a:lnTo>
                  <a:pt x="1045812" y="17114"/>
                </a:lnTo>
                <a:lnTo>
                  <a:pt x="1045844" y="8894"/>
                </a:lnTo>
                <a:lnTo>
                  <a:pt x="1037272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63"/>
          <p:cNvSpPr/>
          <p:nvPr/>
        </p:nvSpPr>
        <p:spPr>
          <a:xfrm>
            <a:off x="5369242" y="2357437"/>
            <a:ext cx="120016" cy="917259"/>
          </a:xfrm>
          <a:custGeom>
            <a:avLst/>
            <a:gdLst/>
            <a:ahLst/>
            <a:cxnLst/>
            <a:rect l="0" t="0" r="0" b="0"/>
            <a:pathLst>
              <a:path w="120016" h="917259">
                <a:moveTo>
                  <a:pt x="0" y="0"/>
                </a:moveTo>
                <a:lnTo>
                  <a:pt x="0" y="54198"/>
                </a:lnTo>
                <a:lnTo>
                  <a:pt x="2540" y="62506"/>
                </a:lnTo>
                <a:lnTo>
                  <a:pt x="5891" y="71595"/>
                </a:lnTo>
                <a:lnTo>
                  <a:pt x="7778" y="83020"/>
                </a:lnTo>
                <a:lnTo>
                  <a:pt x="8468" y="108982"/>
                </a:lnTo>
                <a:lnTo>
                  <a:pt x="8563" y="142910"/>
                </a:lnTo>
                <a:lnTo>
                  <a:pt x="11109" y="154320"/>
                </a:lnTo>
                <a:lnTo>
                  <a:pt x="14463" y="165742"/>
                </a:lnTo>
                <a:lnTo>
                  <a:pt x="16792" y="194311"/>
                </a:lnTo>
                <a:lnTo>
                  <a:pt x="17040" y="211456"/>
                </a:lnTo>
                <a:lnTo>
                  <a:pt x="19639" y="222885"/>
                </a:lnTo>
                <a:lnTo>
                  <a:pt x="23016" y="235268"/>
                </a:lnTo>
                <a:lnTo>
                  <a:pt x="25870" y="257351"/>
                </a:lnTo>
                <a:lnTo>
                  <a:pt x="27724" y="263960"/>
                </a:lnTo>
                <a:lnTo>
                  <a:pt x="31372" y="277336"/>
                </a:lnTo>
                <a:lnTo>
                  <a:pt x="33426" y="299978"/>
                </a:lnTo>
                <a:lnTo>
                  <a:pt x="34987" y="319176"/>
                </a:lnTo>
                <a:lnTo>
                  <a:pt x="38727" y="331086"/>
                </a:lnTo>
                <a:lnTo>
                  <a:pt x="42998" y="360145"/>
                </a:lnTo>
                <a:lnTo>
                  <a:pt x="44858" y="366780"/>
                </a:lnTo>
                <a:lnTo>
                  <a:pt x="48512" y="380183"/>
                </a:lnTo>
                <a:lnTo>
                  <a:pt x="51521" y="402842"/>
                </a:lnTo>
                <a:lnTo>
                  <a:pt x="53397" y="409531"/>
                </a:lnTo>
                <a:lnTo>
                  <a:pt x="55601" y="415896"/>
                </a:lnTo>
                <a:lnTo>
                  <a:pt x="58022" y="422044"/>
                </a:lnTo>
                <a:lnTo>
                  <a:pt x="60589" y="428048"/>
                </a:lnTo>
                <a:lnTo>
                  <a:pt x="63253" y="433955"/>
                </a:lnTo>
                <a:lnTo>
                  <a:pt x="65981" y="440751"/>
                </a:lnTo>
                <a:lnTo>
                  <a:pt x="71553" y="455922"/>
                </a:lnTo>
                <a:lnTo>
                  <a:pt x="74664" y="469649"/>
                </a:lnTo>
                <a:lnTo>
                  <a:pt x="76999" y="482101"/>
                </a:lnTo>
                <a:lnTo>
                  <a:pt x="78955" y="488088"/>
                </a:lnTo>
                <a:lnTo>
                  <a:pt x="81212" y="493985"/>
                </a:lnTo>
                <a:lnTo>
                  <a:pt x="84388" y="515936"/>
                </a:lnTo>
                <a:lnTo>
                  <a:pt x="87671" y="529660"/>
                </a:lnTo>
                <a:lnTo>
                  <a:pt x="97539" y="558543"/>
                </a:lnTo>
                <a:lnTo>
                  <a:pt x="100501" y="574949"/>
                </a:lnTo>
                <a:lnTo>
                  <a:pt x="102168" y="597710"/>
                </a:lnTo>
                <a:lnTo>
                  <a:pt x="102662" y="619060"/>
                </a:lnTo>
                <a:lnTo>
                  <a:pt x="102869" y="708272"/>
                </a:lnTo>
                <a:lnTo>
                  <a:pt x="105410" y="722458"/>
                </a:lnTo>
                <a:lnTo>
                  <a:pt x="108762" y="737335"/>
                </a:lnTo>
                <a:lnTo>
                  <a:pt x="110913" y="762408"/>
                </a:lnTo>
                <a:lnTo>
                  <a:pt x="111338" y="785705"/>
                </a:lnTo>
                <a:lnTo>
                  <a:pt x="111433" y="827474"/>
                </a:lnTo>
                <a:lnTo>
                  <a:pt x="112389" y="832637"/>
                </a:lnTo>
                <a:lnTo>
                  <a:pt x="115991" y="840913"/>
                </a:lnTo>
                <a:lnTo>
                  <a:pt x="118226" y="850307"/>
                </a:lnTo>
                <a:lnTo>
                  <a:pt x="119779" y="876515"/>
                </a:lnTo>
                <a:lnTo>
                  <a:pt x="120009" y="904782"/>
                </a:lnTo>
                <a:lnTo>
                  <a:pt x="120015" y="917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64"/>
          <p:cNvSpPr/>
          <p:nvPr/>
        </p:nvSpPr>
        <p:spPr>
          <a:xfrm>
            <a:off x="5377815" y="2340292"/>
            <a:ext cx="1251586" cy="951549"/>
          </a:xfrm>
          <a:custGeom>
            <a:avLst/>
            <a:gdLst/>
            <a:ahLst/>
            <a:cxnLst/>
            <a:rect l="0" t="0" r="0" b="0"/>
            <a:pathLst>
              <a:path w="1251586" h="951549">
                <a:moveTo>
                  <a:pt x="0" y="25718"/>
                </a:moveTo>
                <a:lnTo>
                  <a:pt x="7381" y="25718"/>
                </a:lnTo>
                <a:lnTo>
                  <a:pt x="15181" y="19826"/>
                </a:lnTo>
                <a:lnTo>
                  <a:pt x="20400" y="18337"/>
                </a:lnTo>
                <a:lnTo>
                  <a:pt x="57314" y="17166"/>
                </a:lnTo>
                <a:lnTo>
                  <a:pt x="160052" y="17145"/>
                </a:lnTo>
                <a:lnTo>
                  <a:pt x="195384" y="23930"/>
                </a:lnTo>
                <a:lnTo>
                  <a:pt x="231301" y="25561"/>
                </a:lnTo>
                <a:lnTo>
                  <a:pt x="265903" y="24744"/>
                </a:lnTo>
                <a:lnTo>
                  <a:pt x="293471" y="18928"/>
                </a:lnTo>
                <a:lnTo>
                  <a:pt x="326151" y="17497"/>
                </a:lnTo>
                <a:lnTo>
                  <a:pt x="369843" y="17176"/>
                </a:lnTo>
                <a:lnTo>
                  <a:pt x="488988" y="17145"/>
                </a:lnTo>
                <a:lnTo>
                  <a:pt x="531542" y="10360"/>
                </a:lnTo>
                <a:lnTo>
                  <a:pt x="565794" y="8926"/>
                </a:lnTo>
                <a:lnTo>
                  <a:pt x="732548" y="8573"/>
                </a:lnTo>
                <a:lnTo>
                  <a:pt x="776282" y="1788"/>
                </a:lnTo>
                <a:lnTo>
                  <a:pt x="815014" y="236"/>
                </a:lnTo>
                <a:lnTo>
                  <a:pt x="1021291" y="0"/>
                </a:lnTo>
                <a:lnTo>
                  <a:pt x="1024713" y="953"/>
                </a:lnTo>
                <a:lnTo>
                  <a:pt x="1034080" y="5892"/>
                </a:lnTo>
                <a:lnTo>
                  <a:pt x="1039981" y="7381"/>
                </a:lnTo>
                <a:lnTo>
                  <a:pt x="1048658" y="8220"/>
                </a:lnTo>
                <a:lnTo>
                  <a:pt x="1051530" y="9290"/>
                </a:lnTo>
                <a:lnTo>
                  <a:pt x="1061292" y="15923"/>
                </a:lnTo>
                <a:lnTo>
                  <a:pt x="1074772" y="28969"/>
                </a:lnTo>
                <a:lnTo>
                  <a:pt x="1076560" y="31695"/>
                </a:lnTo>
                <a:lnTo>
                  <a:pt x="1078546" y="37265"/>
                </a:lnTo>
                <a:lnTo>
                  <a:pt x="1079664" y="45755"/>
                </a:lnTo>
                <a:lnTo>
                  <a:pt x="1080773" y="47648"/>
                </a:lnTo>
                <a:lnTo>
                  <a:pt x="1082465" y="48911"/>
                </a:lnTo>
                <a:lnTo>
                  <a:pt x="1084546" y="49752"/>
                </a:lnTo>
                <a:lnTo>
                  <a:pt x="1085933" y="51266"/>
                </a:lnTo>
                <a:lnTo>
                  <a:pt x="1086858" y="53227"/>
                </a:lnTo>
                <a:lnTo>
                  <a:pt x="1087885" y="58899"/>
                </a:lnTo>
                <a:lnTo>
                  <a:pt x="1088342" y="67770"/>
                </a:lnTo>
                <a:lnTo>
                  <a:pt x="1089416" y="71850"/>
                </a:lnTo>
                <a:lnTo>
                  <a:pt x="1095444" y="85242"/>
                </a:lnTo>
                <a:lnTo>
                  <a:pt x="1096056" y="88261"/>
                </a:lnTo>
                <a:lnTo>
                  <a:pt x="1099276" y="94154"/>
                </a:lnTo>
                <a:lnTo>
                  <a:pt x="1101468" y="97060"/>
                </a:lnTo>
                <a:lnTo>
                  <a:pt x="1102929" y="100901"/>
                </a:lnTo>
                <a:lnTo>
                  <a:pt x="1105938" y="114458"/>
                </a:lnTo>
                <a:lnTo>
                  <a:pt x="1111486" y="125883"/>
                </a:lnTo>
                <a:lnTo>
                  <a:pt x="1114507" y="139957"/>
                </a:lnTo>
                <a:lnTo>
                  <a:pt x="1120058" y="151535"/>
                </a:lnTo>
                <a:lnTo>
                  <a:pt x="1124957" y="172032"/>
                </a:lnTo>
                <a:lnTo>
                  <a:pt x="1128631" y="183139"/>
                </a:lnTo>
                <a:lnTo>
                  <a:pt x="1133529" y="205791"/>
                </a:lnTo>
                <a:lnTo>
                  <a:pt x="1138183" y="220360"/>
                </a:lnTo>
                <a:lnTo>
                  <a:pt x="1140224" y="228430"/>
                </a:lnTo>
                <a:lnTo>
                  <a:pt x="1151959" y="254671"/>
                </a:lnTo>
                <a:lnTo>
                  <a:pt x="1154919" y="265905"/>
                </a:lnTo>
                <a:lnTo>
                  <a:pt x="1157187" y="277248"/>
                </a:lnTo>
                <a:lnTo>
                  <a:pt x="1162867" y="294343"/>
                </a:lnTo>
                <a:lnTo>
                  <a:pt x="1165466" y="322900"/>
                </a:lnTo>
                <a:lnTo>
                  <a:pt x="1168224" y="334329"/>
                </a:lnTo>
                <a:lnTo>
                  <a:pt x="1171673" y="345758"/>
                </a:lnTo>
                <a:lnTo>
                  <a:pt x="1173888" y="371158"/>
                </a:lnTo>
                <a:lnTo>
                  <a:pt x="1175143" y="385939"/>
                </a:lnTo>
                <a:lnTo>
                  <a:pt x="1181169" y="413491"/>
                </a:lnTo>
                <a:lnTo>
                  <a:pt x="1183141" y="428566"/>
                </a:lnTo>
                <a:lnTo>
                  <a:pt x="1189629" y="453766"/>
                </a:lnTo>
                <a:lnTo>
                  <a:pt x="1191192" y="477089"/>
                </a:lnTo>
                <a:lnTo>
                  <a:pt x="1197392" y="505931"/>
                </a:lnTo>
                <a:lnTo>
                  <a:pt x="1200285" y="524979"/>
                </a:lnTo>
                <a:lnTo>
                  <a:pt x="1206773" y="548482"/>
                </a:lnTo>
                <a:lnTo>
                  <a:pt x="1208338" y="576020"/>
                </a:lnTo>
                <a:lnTo>
                  <a:pt x="1211091" y="589701"/>
                </a:lnTo>
                <a:lnTo>
                  <a:pt x="1214538" y="602132"/>
                </a:lnTo>
                <a:lnTo>
                  <a:pt x="1216932" y="631402"/>
                </a:lnTo>
                <a:lnTo>
                  <a:pt x="1217247" y="660069"/>
                </a:lnTo>
                <a:lnTo>
                  <a:pt x="1217263" y="665788"/>
                </a:lnTo>
                <a:lnTo>
                  <a:pt x="1219821" y="677224"/>
                </a:lnTo>
                <a:lnTo>
                  <a:pt x="1224075" y="691832"/>
                </a:lnTo>
                <a:lnTo>
                  <a:pt x="1226023" y="699911"/>
                </a:lnTo>
                <a:lnTo>
                  <a:pt x="1231522" y="715169"/>
                </a:lnTo>
                <a:lnTo>
                  <a:pt x="1234055" y="743055"/>
                </a:lnTo>
                <a:lnTo>
                  <a:pt x="1234326" y="760126"/>
                </a:lnTo>
                <a:lnTo>
                  <a:pt x="1236929" y="771539"/>
                </a:lnTo>
                <a:lnTo>
                  <a:pt x="1241210" y="786134"/>
                </a:lnTo>
                <a:lnTo>
                  <a:pt x="1243164" y="794211"/>
                </a:lnTo>
                <a:lnTo>
                  <a:pt x="1249639" y="812378"/>
                </a:lnTo>
                <a:lnTo>
                  <a:pt x="1251201" y="829972"/>
                </a:lnTo>
                <a:lnTo>
                  <a:pt x="1251570" y="857078"/>
                </a:lnTo>
                <a:lnTo>
                  <a:pt x="1251585" y="917255"/>
                </a:lnTo>
                <a:lnTo>
                  <a:pt x="1238814" y="917258"/>
                </a:lnTo>
                <a:lnTo>
                  <a:pt x="1237356" y="918210"/>
                </a:lnTo>
                <a:lnTo>
                  <a:pt x="1236384" y="919798"/>
                </a:lnTo>
                <a:lnTo>
                  <a:pt x="1235736" y="921808"/>
                </a:lnTo>
                <a:lnTo>
                  <a:pt x="1234351" y="923149"/>
                </a:lnTo>
                <a:lnTo>
                  <a:pt x="1232476" y="924043"/>
                </a:lnTo>
                <a:lnTo>
                  <a:pt x="1227852" y="925036"/>
                </a:lnTo>
                <a:lnTo>
                  <a:pt x="1189901" y="925821"/>
                </a:lnTo>
                <a:lnTo>
                  <a:pt x="1147058" y="925830"/>
                </a:lnTo>
                <a:lnTo>
                  <a:pt x="1138136" y="928370"/>
                </a:lnTo>
                <a:lnTo>
                  <a:pt x="1133089" y="930381"/>
                </a:lnTo>
                <a:lnTo>
                  <a:pt x="1128773" y="930769"/>
                </a:lnTo>
                <a:lnTo>
                  <a:pt x="1124943" y="930075"/>
                </a:lnTo>
                <a:lnTo>
                  <a:pt x="1121437" y="928660"/>
                </a:lnTo>
                <a:lnTo>
                  <a:pt x="1107401" y="926669"/>
                </a:lnTo>
                <a:lnTo>
                  <a:pt x="1069724" y="925863"/>
                </a:lnTo>
                <a:lnTo>
                  <a:pt x="993138" y="925830"/>
                </a:lnTo>
                <a:lnTo>
                  <a:pt x="955134" y="918052"/>
                </a:lnTo>
                <a:lnTo>
                  <a:pt x="917132" y="917304"/>
                </a:lnTo>
                <a:lnTo>
                  <a:pt x="894373" y="917267"/>
                </a:lnTo>
                <a:lnTo>
                  <a:pt x="882956" y="919802"/>
                </a:lnTo>
                <a:lnTo>
                  <a:pt x="871533" y="923151"/>
                </a:lnTo>
                <a:lnTo>
                  <a:pt x="842961" y="925477"/>
                </a:lnTo>
                <a:lnTo>
                  <a:pt x="831532" y="923133"/>
                </a:lnTo>
                <a:lnTo>
                  <a:pt x="819149" y="919869"/>
                </a:lnTo>
                <a:lnTo>
                  <a:pt x="784146" y="917601"/>
                </a:lnTo>
                <a:lnTo>
                  <a:pt x="766163" y="917359"/>
                </a:lnTo>
                <a:lnTo>
                  <a:pt x="754537" y="919843"/>
                </a:lnTo>
                <a:lnTo>
                  <a:pt x="742067" y="923169"/>
                </a:lnTo>
                <a:lnTo>
                  <a:pt x="707003" y="925480"/>
                </a:lnTo>
                <a:lnTo>
                  <a:pt x="664236" y="925800"/>
                </a:lnTo>
                <a:lnTo>
                  <a:pt x="646179" y="925821"/>
                </a:lnTo>
                <a:lnTo>
                  <a:pt x="634536" y="928366"/>
                </a:lnTo>
                <a:lnTo>
                  <a:pt x="622058" y="931720"/>
                </a:lnTo>
                <a:lnTo>
                  <a:pt x="586989" y="934049"/>
                </a:lnTo>
                <a:lnTo>
                  <a:pt x="554830" y="934356"/>
                </a:lnTo>
                <a:lnTo>
                  <a:pt x="448989" y="934403"/>
                </a:lnTo>
                <a:lnTo>
                  <a:pt x="437358" y="936943"/>
                </a:lnTo>
                <a:lnTo>
                  <a:pt x="425838" y="940294"/>
                </a:lnTo>
                <a:lnTo>
                  <a:pt x="391484" y="942740"/>
                </a:lnTo>
                <a:lnTo>
                  <a:pt x="238783" y="942975"/>
                </a:lnTo>
                <a:lnTo>
                  <a:pt x="235388" y="943928"/>
                </a:lnTo>
                <a:lnTo>
                  <a:pt x="225108" y="948866"/>
                </a:lnTo>
                <a:lnTo>
                  <a:pt x="204115" y="951195"/>
                </a:lnTo>
                <a:lnTo>
                  <a:pt x="165771" y="951545"/>
                </a:lnTo>
                <a:lnTo>
                  <a:pt x="77152" y="9515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65"/>
          <p:cNvSpPr/>
          <p:nvPr/>
        </p:nvSpPr>
        <p:spPr>
          <a:xfrm>
            <a:off x="6449377" y="2314680"/>
            <a:ext cx="1045483" cy="994306"/>
          </a:xfrm>
          <a:custGeom>
            <a:avLst/>
            <a:gdLst/>
            <a:ahLst/>
            <a:cxnLst/>
            <a:rect l="0" t="0" r="0" b="0"/>
            <a:pathLst>
              <a:path w="1045483" h="994306">
                <a:moveTo>
                  <a:pt x="0" y="42757"/>
                </a:moveTo>
                <a:lnTo>
                  <a:pt x="233152" y="42757"/>
                </a:lnTo>
                <a:lnTo>
                  <a:pt x="246815" y="40217"/>
                </a:lnTo>
                <a:lnTo>
                  <a:pt x="259239" y="36865"/>
                </a:lnTo>
                <a:lnTo>
                  <a:pt x="285276" y="34714"/>
                </a:lnTo>
                <a:lnTo>
                  <a:pt x="313103" y="34289"/>
                </a:lnTo>
                <a:lnTo>
                  <a:pt x="342835" y="35158"/>
                </a:lnTo>
                <a:lnTo>
                  <a:pt x="373948" y="41568"/>
                </a:lnTo>
                <a:lnTo>
                  <a:pt x="405397" y="42601"/>
                </a:lnTo>
                <a:lnTo>
                  <a:pt x="433138" y="42726"/>
                </a:lnTo>
                <a:lnTo>
                  <a:pt x="469542" y="35968"/>
                </a:lnTo>
                <a:lnTo>
                  <a:pt x="498514" y="34537"/>
                </a:lnTo>
                <a:lnTo>
                  <a:pt x="533455" y="34231"/>
                </a:lnTo>
                <a:lnTo>
                  <a:pt x="561622" y="34194"/>
                </a:lnTo>
                <a:lnTo>
                  <a:pt x="598116" y="27401"/>
                </a:lnTo>
                <a:lnTo>
                  <a:pt x="627099" y="25965"/>
                </a:lnTo>
                <a:lnTo>
                  <a:pt x="651898" y="21166"/>
                </a:lnTo>
                <a:lnTo>
                  <a:pt x="677342" y="18262"/>
                </a:lnTo>
                <a:lnTo>
                  <a:pt x="702979" y="17402"/>
                </a:lnTo>
                <a:lnTo>
                  <a:pt x="731350" y="16159"/>
                </a:lnTo>
                <a:lnTo>
                  <a:pt x="760944" y="10269"/>
                </a:lnTo>
                <a:lnTo>
                  <a:pt x="789967" y="8823"/>
                </a:lnTo>
                <a:lnTo>
                  <a:pt x="828288" y="8498"/>
                </a:lnTo>
                <a:lnTo>
                  <a:pt x="856397" y="2582"/>
                </a:lnTo>
                <a:lnTo>
                  <a:pt x="880939" y="249"/>
                </a:lnTo>
                <a:lnTo>
                  <a:pt x="897500" y="0"/>
                </a:lnTo>
                <a:lnTo>
                  <a:pt x="908794" y="2481"/>
                </a:lnTo>
                <a:lnTo>
                  <a:pt x="920163" y="5807"/>
                </a:lnTo>
                <a:lnTo>
                  <a:pt x="949354" y="8363"/>
                </a:lnTo>
                <a:lnTo>
                  <a:pt x="953113" y="10961"/>
                </a:lnTo>
                <a:lnTo>
                  <a:pt x="955449" y="12987"/>
                </a:lnTo>
                <a:lnTo>
                  <a:pt x="957959" y="14338"/>
                </a:lnTo>
                <a:lnTo>
                  <a:pt x="966041" y="17192"/>
                </a:lnTo>
                <a:lnTo>
                  <a:pt x="974469" y="22694"/>
                </a:lnTo>
                <a:lnTo>
                  <a:pt x="980150" y="24315"/>
                </a:lnTo>
                <a:lnTo>
                  <a:pt x="982046" y="25700"/>
                </a:lnTo>
                <a:lnTo>
                  <a:pt x="983310" y="27576"/>
                </a:lnTo>
                <a:lnTo>
                  <a:pt x="984152" y="29779"/>
                </a:lnTo>
                <a:lnTo>
                  <a:pt x="991395" y="40158"/>
                </a:lnTo>
                <a:lnTo>
                  <a:pt x="993071" y="45729"/>
                </a:lnTo>
                <a:lnTo>
                  <a:pt x="995098" y="58020"/>
                </a:lnTo>
                <a:lnTo>
                  <a:pt x="1001143" y="75264"/>
                </a:lnTo>
                <a:lnTo>
                  <a:pt x="1005361" y="103361"/>
                </a:lnTo>
                <a:lnTo>
                  <a:pt x="1008802" y="114459"/>
                </a:lnTo>
                <a:lnTo>
                  <a:pt x="1010332" y="125742"/>
                </a:lnTo>
                <a:lnTo>
                  <a:pt x="1008471" y="137107"/>
                </a:lnTo>
                <a:lnTo>
                  <a:pt x="1005423" y="148508"/>
                </a:lnTo>
                <a:lnTo>
                  <a:pt x="1003465" y="173889"/>
                </a:lnTo>
                <a:lnTo>
                  <a:pt x="1002244" y="188668"/>
                </a:lnTo>
                <a:lnTo>
                  <a:pt x="996240" y="216218"/>
                </a:lnTo>
                <a:lnTo>
                  <a:pt x="994771" y="244343"/>
                </a:lnTo>
                <a:lnTo>
                  <a:pt x="994457" y="283369"/>
                </a:lnTo>
                <a:lnTo>
                  <a:pt x="994410" y="539962"/>
                </a:lnTo>
                <a:lnTo>
                  <a:pt x="998961" y="565680"/>
                </a:lnTo>
                <a:lnTo>
                  <a:pt x="1002189" y="594078"/>
                </a:lnTo>
                <a:lnTo>
                  <a:pt x="1002747" y="617909"/>
                </a:lnTo>
                <a:lnTo>
                  <a:pt x="1002982" y="724362"/>
                </a:lnTo>
                <a:lnTo>
                  <a:pt x="1005523" y="736535"/>
                </a:lnTo>
                <a:lnTo>
                  <a:pt x="1008873" y="748295"/>
                </a:lnTo>
                <a:lnTo>
                  <a:pt x="1013565" y="773908"/>
                </a:lnTo>
                <a:lnTo>
                  <a:pt x="1018183" y="795334"/>
                </a:lnTo>
                <a:lnTo>
                  <a:pt x="1019957" y="824484"/>
                </a:lnTo>
                <a:lnTo>
                  <a:pt x="1020014" y="829656"/>
                </a:lnTo>
                <a:lnTo>
                  <a:pt x="1022617" y="840482"/>
                </a:lnTo>
                <a:lnTo>
                  <a:pt x="1025997" y="851644"/>
                </a:lnTo>
                <a:lnTo>
                  <a:pt x="1029416" y="879847"/>
                </a:lnTo>
                <a:lnTo>
                  <a:pt x="1035439" y="898001"/>
                </a:lnTo>
                <a:lnTo>
                  <a:pt x="1036911" y="911041"/>
                </a:lnTo>
                <a:lnTo>
                  <a:pt x="1037983" y="914030"/>
                </a:lnTo>
                <a:lnTo>
                  <a:pt x="1043092" y="922789"/>
                </a:lnTo>
                <a:lnTo>
                  <a:pt x="1044622" y="928547"/>
                </a:lnTo>
                <a:lnTo>
                  <a:pt x="1045482" y="937144"/>
                </a:lnTo>
                <a:lnTo>
                  <a:pt x="1044650" y="940005"/>
                </a:lnTo>
                <a:lnTo>
                  <a:pt x="1039882" y="948583"/>
                </a:lnTo>
                <a:lnTo>
                  <a:pt x="1037617" y="958321"/>
                </a:lnTo>
                <a:lnTo>
                  <a:pt x="1037303" y="967247"/>
                </a:lnTo>
                <a:lnTo>
                  <a:pt x="1036340" y="967694"/>
                </a:lnTo>
                <a:lnTo>
                  <a:pt x="1029895" y="968469"/>
                </a:lnTo>
                <a:lnTo>
                  <a:pt x="1024504" y="968552"/>
                </a:lnTo>
                <a:lnTo>
                  <a:pt x="1022092" y="969516"/>
                </a:lnTo>
                <a:lnTo>
                  <a:pt x="1014148" y="974471"/>
                </a:lnTo>
                <a:lnTo>
                  <a:pt x="1008580" y="975965"/>
                </a:lnTo>
                <a:lnTo>
                  <a:pt x="978426" y="977129"/>
                </a:lnTo>
                <a:lnTo>
                  <a:pt x="967026" y="977150"/>
                </a:lnTo>
                <a:lnTo>
                  <a:pt x="958109" y="979696"/>
                </a:lnTo>
                <a:lnTo>
                  <a:pt x="947797" y="983049"/>
                </a:lnTo>
                <a:lnTo>
                  <a:pt x="919997" y="985379"/>
                </a:lnTo>
                <a:lnTo>
                  <a:pt x="891525" y="985685"/>
                </a:lnTo>
                <a:lnTo>
                  <a:pt x="885814" y="985701"/>
                </a:lnTo>
                <a:lnTo>
                  <a:pt x="874390" y="988259"/>
                </a:lnTo>
                <a:lnTo>
                  <a:pt x="862963" y="991617"/>
                </a:lnTo>
                <a:lnTo>
                  <a:pt x="834390" y="993950"/>
                </a:lnTo>
                <a:lnTo>
                  <a:pt x="803275" y="994258"/>
                </a:lnTo>
                <a:lnTo>
                  <a:pt x="604238" y="994305"/>
                </a:lnTo>
                <a:lnTo>
                  <a:pt x="567745" y="987519"/>
                </a:lnTo>
                <a:lnTo>
                  <a:pt x="538761" y="986085"/>
                </a:lnTo>
                <a:lnTo>
                  <a:pt x="503818" y="985779"/>
                </a:lnTo>
                <a:lnTo>
                  <a:pt x="435619" y="985733"/>
                </a:lnTo>
                <a:lnTo>
                  <a:pt x="421891" y="983192"/>
                </a:lnTo>
                <a:lnTo>
                  <a:pt x="409440" y="979841"/>
                </a:lnTo>
                <a:lnTo>
                  <a:pt x="380155" y="977513"/>
                </a:lnTo>
                <a:lnTo>
                  <a:pt x="348947" y="977206"/>
                </a:lnTo>
                <a:lnTo>
                  <a:pt x="334157" y="976228"/>
                </a:lnTo>
                <a:lnTo>
                  <a:pt x="303249" y="969781"/>
                </a:lnTo>
                <a:lnTo>
                  <a:pt x="273187" y="968692"/>
                </a:lnTo>
                <a:lnTo>
                  <a:pt x="125380" y="968587"/>
                </a:lnTo>
                <a:lnTo>
                  <a:pt x="123592" y="967635"/>
                </a:lnTo>
                <a:lnTo>
                  <a:pt x="122400" y="966047"/>
                </a:lnTo>
                <a:lnTo>
                  <a:pt x="121604" y="964036"/>
                </a:lnTo>
                <a:lnTo>
                  <a:pt x="120122" y="962695"/>
                </a:lnTo>
                <a:lnTo>
                  <a:pt x="118181" y="961802"/>
                </a:lnTo>
                <a:lnTo>
                  <a:pt x="112774" y="960368"/>
                </a:lnTo>
                <a:lnTo>
                  <a:pt x="102870" y="96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66"/>
          <p:cNvSpPr/>
          <p:nvPr/>
        </p:nvSpPr>
        <p:spPr>
          <a:xfrm>
            <a:off x="7529512" y="2751772"/>
            <a:ext cx="1277304" cy="77154"/>
          </a:xfrm>
          <a:custGeom>
            <a:avLst/>
            <a:gdLst/>
            <a:ahLst/>
            <a:cxnLst/>
            <a:rect l="0" t="0" r="0" b="0"/>
            <a:pathLst>
              <a:path w="1277304" h="77154">
                <a:moveTo>
                  <a:pt x="0" y="77153"/>
                </a:moveTo>
                <a:lnTo>
                  <a:pt x="7381" y="77153"/>
                </a:lnTo>
                <a:lnTo>
                  <a:pt x="8731" y="76200"/>
                </a:lnTo>
                <a:lnTo>
                  <a:pt x="10583" y="74613"/>
                </a:lnTo>
                <a:lnTo>
                  <a:pt x="12771" y="72602"/>
                </a:lnTo>
                <a:lnTo>
                  <a:pt x="15181" y="71261"/>
                </a:lnTo>
                <a:lnTo>
                  <a:pt x="20400" y="69772"/>
                </a:lnTo>
                <a:lnTo>
                  <a:pt x="40012" y="68685"/>
                </a:lnTo>
                <a:lnTo>
                  <a:pt x="42868" y="67697"/>
                </a:lnTo>
                <a:lnTo>
                  <a:pt x="46675" y="66087"/>
                </a:lnTo>
                <a:lnTo>
                  <a:pt x="51120" y="64060"/>
                </a:lnTo>
                <a:lnTo>
                  <a:pt x="61137" y="61809"/>
                </a:lnTo>
                <a:lnTo>
                  <a:pt x="100079" y="60113"/>
                </a:lnTo>
                <a:lnTo>
                  <a:pt x="134309" y="60017"/>
                </a:lnTo>
                <a:lnTo>
                  <a:pt x="140022" y="59061"/>
                </a:lnTo>
                <a:lnTo>
                  <a:pt x="145735" y="57472"/>
                </a:lnTo>
                <a:lnTo>
                  <a:pt x="151449" y="55459"/>
                </a:lnTo>
                <a:lnTo>
                  <a:pt x="162878" y="53224"/>
                </a:lnTo>
                <a:lnTo>
                  <a:pt x="190288" y="51789"/>
                </a:lnTo>
                <a:lnTo>
                  <a:pt x="197345" y="50718"/>
                </a:lnTo>
                <a:lnTo>
                  <a:pt x="203953" y="49052"/>
                </a:lnTo>
                <a:lnTo>
                  <a:pt x="210264" y="46989"/>
                </a:lnTo>
                <a:lnTo>
                  <a:pt x="224896" y="44697"/>
                </a:lnTo>
                <a:lnTo>
                  <a:pt x="257573" y="43225"/>
                </a:lnTo>
                <a:lnTo>
                  <a:pt x="266012" y="42152"/>
                </a:lnTo>
                <a:lnTo>
                  <a:pt x="274497" y="40484"/>
                </a:lnTo>
                <a:lnTo>
                  <a:pt x="283011" y="38419"/>
                </a:lnTo>
                <a:lnTo>
                  <a:pt x="300090" y="36125"/>
                </a:lnTo>
                <a:lnTo>
                  <a:pt x="338889" y="34653"/>
                </a:lnTo>
                <a:lnTo>
                  <a:pt x="377350" y="33409"/>
                </a:lnTo>
                <a:lnTo>
                  <a:pt x="387774" y="31798"/>
                </a:lnTo>
                <a:lnTo>
                  <a:pt x="398535" y="29771"/>
                </a:lnTo>
                <a:lnTo>
                  <a:pt x="418109" y="27519"/>
                </a:lnTo>
                <a:lnTo>
                  <a:pt x="447734" y="26252"/>
                </a:lnTo>
                <a:lnTo>
                  <a:pt x="487328" y="25823"/>
                </a:lnTo>
                <a:lnTo>
                  <a:pt x="497287" y="24835"/>
                </a:lnTo>
                <a:lnTo>
                  <a:pt x="507737" y="23224"/>
                </a:lnTo>
                <a:lnTo>
                  <a:pt x="518514" y="21198"/>
                </a:lnTo>
                <a:lnTo>
                  <a:pt x="540648" y="18947"/>
                </a:lnTo>
                <a:lnTo>
                  <a:pt x="574529" y="17679"/>
                </a:lnTo>
                <a:lnTo>
                  <a:pt x="642953" y="17192"/>
                </a:lnTo>
                <a:lnTo>
                  <a:pt x="665804" y="16213"/>
                </a:lnTo>
                <a:lnTo>
                  <a:pt x="677232" y="14619"/>
                </a:lnTo>
                <a:lnTo>
                  <a:pt x="688661" y="12604"/>
                </a:lnTo>
                <a:lnTo>
                  <a:pt x="711519" y="10364"/>
                </a:lnTo>
                <a:lnTo>
                  <a:pt x="745809" y="9103"/>
                </a:lnTo>
                <a:lnTo>
                  <a:pt x="825818" y="8604"/>
                </a:lnTo>
                <a:lnTo>
                  <a:pt x="837247" y="7641"/>
                </a:lnTo>
                <a:lnTo>
                  <a:pt x="848678" y="6046"/>
                </a:lnTo>
                <a:lnTo>
                  <a:pt x="860108" y="4031"/>
                </a:lnTo>
                <a:lnTo>
                  <a:pt x="882968" y="1792"/>
                </a:lnTo>
                <a:lnTo>
                  <a:pt x="904875" y="1749"/>
                </a:lnTo>
                <a:lnTo>
                  <a:pt x="914718" y="3071"/>
                </a:lnTo>
                <a:lnTo>
                  <a:pt x="924137" y="4905"/>
                </a:lnTo>
                <a:lnTo>
                  <a:pt x="947302" y="6942"/>
                </a:lnTo>
                <a:lnTo>
                  <a:pt x="971568" y="6896"/>
                </a:lnTo>
                <a:lnTo>
                  <a:pt x="982040" y="5550"/>
                </a:lnTo>
                <a:lnTo>
                  <a:pt x="991879" y="3700"/>
                </a:lnTo>
                <a:lnTo>
                  <a:pt x="1012970" y="1644"/>
                </a:lnTo>
                <a:lnTo>
                  <a:pt x="1043724" y="487"/>
                </a:lnTo>
                <a:lnTo>
                  <a:pt x="1079716" y="96"/>
                </a:lnTo>
                <a:lnTo>
                  <a:pt x="12773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67"/>
          <p:cNvSpPr/>
          <p:nvPr/>
        </p:nvSpPr>
        <p:spPr>
          <a:xfrm>
            <a:off x="8823973" y="2675957"/>
            <a:ext cx="227539" cy="170110"/>
          </a:xfrm>
          <a:custGeom>
            <a:avLst/>
            <a:gdLst/>
            <a:ahLst/>
            <a:cxnLst/>
            <a:rect l="0" t="0" r="0" b="0"/>
            <a:pathLst>
              <a:path w="227539" h="170110">
                <a:moveTo>
                  <a:pt x="120002" y="24380"/>
                </a:moveTo>
                <a:lnTo>
                  <a:pt x="120002" y="16161"/>
                </a:lnTo>
                <a:lnTo>
                  <a:pt x="113158" y="15877"/>
                </a:lnTo>
                <a:lnTo>
                  <a:pt x="86510" y="15808"/>
                </a:lnTo>
                <a:lnTo>
                  <a:pt x="83387" y="16761"/>
                </a:lnTo>
                <a:lnTo>
                  <a:pt x="81304" y="18348"/>
                </a:lnTo>
                <a:lnTo>
                  <a:pt x="79916" y="20359"/>
                </a:lnTo>
                <a:lnTo>
                  <a:pt x="77085" y="21699"/>
                </a:lnTo>
                <a:lnTo>
                  <a:pt x="73293" y="22593"/>
                </a:lnTo>
                <a:lnTo>
                  <a:pt x="68860" y="23188"/>
                </a:lnTo>
                <a:lnTo>
                  <a:pt x="64952" y="24538"/>
                </a:lnTo>
                <a:lnTo>
                  <a:pt x="58070" y="28578"/>
                </a:lnTo>
                <a:lnTo>
                  <a:pt x="51837" y="31008"/>
                </a:lnTo>
                <a:lnTo>
                  <a:pt x="48841" y="31656"/>
                </a:lnTo>
                <a:lnTo>
                  <a:pt x="42973" y="34916"/>
                </a:lnTo>
                <a:lnTo>
                  <a:pt x="37189" y="39541"/>
                </a:lnTo>
                <a:lnTo>
                  <a:pt x="31444" y="44770"/>
                </a:lnTo>
                <a:lnTo>
                  <a:pt x="22855" y="53070"/>
                </a:lnTo>
                <a:lnTo>
                  <a:pt x="19994" y="56842"/>
                </a:lnTo>
                <a:lnTo>
                  <a:pt x="17135" y="61261"/>
                </a:lnTo>
                <a:lnTo>
                  <a:pt x="14277" y="66112"/>
                </a:lnTo>
                <a:lnTo>
                  <a:pt x="11418" y="70299"/>
                </a:lnTo>
                <a:lnTo>
                  <a:pt x="8560" y="74043"/>
                </a:lnTo>
                <a:lnTo>
                  <a:pt x="5702" y="77491"/>
                </a:lnTo>
                <a:lnTo>
                  <a:pt x="3797" y="80742"/>
                </a:lnTo>
                <a:lnTo>
                  <a:pt x="2527" y="83862"/>
                </a:lnTo>
                <a:lnTo>
                  <a:pt x="1680" y="86895"/>
                </a:lnTo>
                <a:lnTo>
                  <a:pt x="1116" y="89869"/>
                </a:lnTo>
                <a:lnTo>
                  <a:pt x="739" y="92804"/>
                </a:lnTo>
                <a:lnTo>
                  <a:pt x="488" y="95714"/>
                </a:lnTo>
                <a:lnTo>
                  <a:pt x="321" y="98606"/>
                </a:lnTo>
                <a:lnTo>
                  <a:pt x="135" y="104359"/>
                </a:lnTo>
                <a:lnTo>
                  <a:pt x="0" y="128913"/>
                </a:lnTo>
                <a:lnTo>
                  <a:pt x="948" y="132169"/>
                </a:lnTo>
                <a:lnTo>
                  <a:pt x="2533" y="135292"/>
                </a:lnTo>
                <a:lnTo>
                  <a:pt x="4542" y="138326"/>
                </a:lnTo>
                <a:lnTo>
                  <a:pt x="5880" y="141302"/>
                </a:lnTo>
                <a:lnTo>
                  <a:pt x="6774" y="144238"/>
                </a:lnTo>
                <a:lnTo>
                  <a:pt x="7368" y="147148"/>
                </a:lnTo>
                <a:lnTo>
                  <a:pt x="9670" y="149088"/>
                </a:lnTo>
                <a:lnTo>
                  <a:pt x="13110" y="150381"/>
                </a:lnTo>
                <a:lnTo>
                  <a:pt x="17309" y="151243"/>
                </a:lnTo>
                <a:lnTo>
                  <a:pt x="21060" y="152771"/>
                </a:lnTo>
                <a:lnTo>
                  <a:pt x="27768" y="157007"/>
                </a:lnTo>
                <a:lnTo>
                  <a:pt x="33924" y="162066"/>
                </a:lnTo>
                <a:lnTo>
                  <a:pt x="36899" y="164748"/>
                </a:lnTo>
                <a:lnTo>
                  <a:pt x="40788" y="166536"/>
                </a:lnTo>
                <a:lnTo>
                  <a:pt x="45285" y="167728"/>
                </a:lnTo>
                <a:lnTo>
                  <a:pt x="50188" y="168523"/>
                </a:lnTo>
                <a:lnTo>
                  <a:pt x="55361" y="169053"/>
                </a:lnTo>
                <a:lnTo>
                  <a:pt x="60716" y="169406"/>
                </a:lnTo>
                <a:lnTo>
                  <a:pt x="66190" y="169642"/>
                </a:lnTo>
                <a:lnTo>
                  <a:pt x="77354" y="169903"/>
                </a:lnTo>
                <a:lnTo>
                  <a:pt x="134293" y="170109"/>
                </a:lnTo>
                <a:lnTo>
                  <a:pt x="140006" y="169158"/>
                </a:lnTo>
                <a:lnTo>
                  <a:pt x="145721" y="167571"/>
                </a:lnTo>
                <a:lnTo>
                  <a:pt x="151436" y="165561"/>
                </a:lnTo>
                <a:lnTo>
                  <a:pt x="157150" y="164220"/>
                </a:lnTo>
                <a:lnTo>
                  <a:pt x="162865" y="163327"/>
                </a:lnTo>
                <a:lnTo>
                  <a:pt x="168580" y="162731"/>
                </a:lnTo>
                <a:lnTo>
                  <a:pt x="173342" y="161382"/>
                </a:lnTo>
                <a:lnTo>
                  <a:pt x="177469" y="159530"/>
                </a:lnTo>
                <a:lnTo>
                  <a:pt x="181174" y="157342"/>
                </a:lnTo>
                <a:lnTo>
                  <a:pt x="185548" y="154932"/>
                </a:lnTo>
                <a:lnTo>
                  <a:pt x="195488" y="149713"/>
                </a:lnTo>
                <a:lnTo>
                  <a:pt x="199854" y="146988"/>
                </a:lnTo>
                <a:lnTo>
                  <a:pt x="203717" y="144218"/>
                </a:lnTo>
                <a:lnTo>
                  <a:pt x="207244" y="141420"/>
                </a:lnTo>
                <a:lnTo>
                  <a:pt x="209595" y="138602"/>
                </a:lnTo>
                <a:lnTo>
                  <a:pt x="211164" y="135770"/>
                </a:lnTo>
                <a:lnTo>
                  <a:pt x="212208" y="132930"/>
                </a:lnTo>
                <a:lnTo>
                  <a:pt x="213859" y="130084"/>
                </a:lnTo>
                <a:lnTo>
                  <a:pt x="215910" y="127235"/>
                </a:lnTo>
                <a:lnTo>
                  <a:pt x="218230" y="124382"/>
                </a:lnTo>
                <a:lnTo>
                  <a:pt x="219778" y="121528"/>
                </a:lnTo>
                <a:lnTo>
                  <a:pt x="220809" y="118673"/>
                </a:lnTo>
                <a:lnTo>
                  <a:pt x="221497" y="115817"/>
                </a:lnTo>
                <a:lnTo>
                  <a:pt x="222907" y="112961"/>
                </a:lnTo>
                <a:lnTo>
                  <a:pt x="224801" y="110104"/>
                </a:lnTo>
                <a:lnTo>
                  <a:pt x="227015" y="107247"/>
                </a:lnTo>
                <a:lnTo>
                  <a:pt x="227538" y="103437"/>
                </a:lnTo>
                <a:lnTo>
                  <a:pt x="226936" y="98992"/>
                </a:lnTo>
                <a:lnTo>
                  <a:pt x="225581" y="94124"/>
                </a:lnTo>
                <a:lnTo>
                  <a:pt x="224678" y="89926"/>
                </a:lnTo>
                <a:lnTo>
                  <a:pt x="224076" y="86175"/>
                </a:lnTo>
                <a:lnTo>
                  <a:pt x="223674" y="82722"/>
                </a:lnTo>
                <a:lnTo>
                  <a:pt x="222454" y="79467"/>
                </a:lnTo>
                <a:lnTo>
                  <a:pt x="220688" y="76344"/>
                </a:lnTo>
                <a:lnTo>
                  <a:pt x="218559" y="73311"/>
                </a:lnTo>
                <a:lnTo>
                  <a:pt x="216187" y="70335"/>
                </a:lnTo>
                <a:lnTo>
                  <a:pt x="213652" y="67399"/>
                </a:lnTo>
                <a:lnTo>
                  <a:pt x="211011" y="64490"/>
                </a:lnTo>
                <a:lnTo>
                  <a:pt x="202996" y="56177"/>
                </a:lnTo>
                <a:lnTo>
                  <a:pt x="186878" y="39869"/>
                </a:lnTo>
                <a:lnTo>
                  <a:pt x="182684" y="37563"/>
                </a:lnTo>
                <a:lnTo>
                  <a:pt x="177982" y="36026"/>
                </a:lnTo>
                <a:lnTo>
                  <a:pt x="172942" y="35002"/>
                </a:lnTo>
                <a:lnTo>
                  <a:pt x="167678" y="33366"/>
                </a:lnTo>
                <a:lnTo>
                  <a:pt x="162263" y="31323"/>
                </a:lnTo>
                <a:lnTo>
                  <a:pt x="156749" y="29009"/>
                </a:lnTo>
                <a:lnTo>
                  <a:pt x="150214" y="26513"/>
                </a:lnTo>
                <a:lnTo>
                  <a:pt x="135335" y="21201"/>
                </a:lnTo>
                <a:lnTo>
                  <a:pt x="128319" y="18451"/>
                </a:lnTo>
                <a:lnTo>
                  <a:pt x="121736" y="15664"/>
                </a:lnTo>
                <a:lnTo>
                  <a:pt x="115443" y="12855"/>
                </a:lnTo>
                <a:lnTo>
                  <a:pt x="109342" y="10982"/>
                </a:lnTo>
                <a:lnTo>
                  <a:pt x="103371" y="9733"/>
                </a:lnTo>
                <a:lnTo>
                  <a:pt x="97484" y="8900"/>
                </a:lnTo>
                <a:lnTo>
                  <a:pt x="91655" y="7393"/>
                </a:lnTo>
                <a:lnTo>
                  <a:pt x="85864" y="5435"/>
                </a:lnTo>
                <a:lnTo>
                  <a:pt x="80099" y="3178"/>
                </a:lnTo>
                <a:lnTo>
                  <a:pt x="74349" y="1673"/>
                </a:lnTo>
                <a:lnTo>
                  <a:pt x="68612" y="669"/>
                </a:lnTo>
                <a:lnTo>
                  <a:pt x="62883" y="0"/>
                </a:lnTo>
                <a:lnTo>
                  <a:pt x="58109" y="507"/>
                </a:lnTo>
                <a:lnTo>
                  <a:pt x="53975" y="1797"/>
                </a:lnTo>
                <a:lnTo>
                  <a:pt x="50266" y="3610"/>
                </a:lnTo>
                <a:lnTo>
                  <a:pt x="43605" y="5624"/>
                </a:lnTo>
                <a:lnTo>
                  <a:pt x="34277" y="72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68"/>
          <p:cNvSpPr/>
          <p:nvPr/>
        </p:nvSpPr>
        <p:spPr>
          <a:xfrm>
            <a:off x="7520940" y="2854642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20151" y="25718"/>
                </a:lnTo>
                <a:lnTo>
                  <a:pt x="23911" y="24765"/>
                </a:lnTo>
                <a:lnTo>
                  <a:pt x="28324" y="23178"/>
                </a:lnTo>
                <a:lnTo>
                  <a:pt x="33170" y="21167"/>
                </a:lnTo>
                <a:lnTo>
                  <a:pt x="38305" y="19826"/>
                </a:lnTo>
                <a:lnTo>
                  <a:pt x="43634" y="18932"/>
                </a:lnTo>
                <a:lnTo>
                  <a:pt x="49091" y="18337"/>
                </a:lnTo>
                <a:lnTo>
                  <a:pt x="54635" y="17940"/>
                </a:lnTo>
                <a:lnTo>
                  <a:pt x="60236" y="17675"/>
                </a:lnTo>
                <a:lnTo>
                  <a:pt x="71539" y="17380"/>
                </a:lnTo>
                <a:lnTo>
                  <a:pt x="82912" y="17250"/>
                </a:lnTo>
                <a:lnTo>
                  <a:pt x="88612" y="16262"/>
                </a:lnTo>
                <a:lnTo>
                  <a:pt x="94317" y="14652"/>
                </a:lnTo>
                <a:lnTo>
                  <a:pt x="100026" y="12625"/>
                </a:lnTo>
                <a:lnTo>
                  <a:pt x="105737" y="11274"/>
                </a:lnTo>
                <a:lnTo>
                  <a:pt x="111449" y="10374"/>
                </a:lnTo>
                <a:lnTo>
                  <a:pt x="117161" y="9773"/>
                </a:lnTo>
                <a:lnTo>
                  <a:pt x="123827" y="9373"/>
                </a:lnTo>
                <a:lnTo>
                  <a:pt x="138854" y="8928"/>
                </a:lnTo>
                <a:lnTo>
                  <a:pt x="145909" y="7857"/>
                </a:lnTo>
                <a:lnTo>
                  <a:pt x="152517" y="6191"/>
                </a:lnTo>
                <a:lnTo>
                  <a:pt x="158828" y="4127"/>
                </a:lnTo>
                <a:lnTo>
                  <a:pt x="163988" y="2751"/>
                </a:lnTo>
                <a:lnTo>
                  <a:pt x="168380" y="1834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24"/>
          <p:cNvSpPr/>
          <p:nvPr/>
        </p:nvSpPr>
        <p:spPr>
          <a:xfrm>
            <a:off x="778330" y="797245"/>
            <a:ext cx="964593" cy="737080"/>
          </a:xfrm>
          <a:custGeom>
            <a:avLst/>
            <a:gdLst/>
            <a:ahLst/>
            <a:cxnLst/>
            <a:rect l="0" t="0" r="0" b="0"/>
            <a:pathLst>
              <a:path w="964593" h="737080">
                <a:moveTo>
                  <a:pt x="347524" y="282890"/>
                </a:moveTo>
                <a:lnTo>
                  <a:pt x="342974" y="282890"/>
                </a:lnTo>
                <a:lnTo>
                  <a:pt x="341633" y="281937"/>
                </a:lnTo>
                <a:lnTo>
                  <a:pt x="340739" y="280349"/>
                </a:lnTo>
                <a:lnTo>
                  <a:pt x="339305" y="275509"/>
                </a:lnTo>
                <a:lnTo>
                  <a:pt x="334506" y="270119"/>
                </a:lnTo>
                <a:lnTo>
                  <a:pt x="333130" y="267709"/>
                </a:lnTo>
                <a:lnTo>
                  <a:pt x="331602" y="262490"/>
                </a:lnTo>
                <a:lnTo>
                  <a:pt x="330742" y="254197"/>
                </a:lnTo>
                <a:lnTo>
                  <a:pt x="329668" y="251379"/>
                </a:lnTo>
                <a:lnTo>
                  <a:pt x="324560" y="242861"/>
                </a:lnTo>
                <a:lnTo>
                  <a:pt x="321670" y="234305"/>
                </a:lnTo>
                <a:lnTo>
                  <a:pt x="316157" y="225738"/>
                </a:lnTo>
                <a:lnTo>
                  <a:pt x="314533" y="220024"/>
                </a:lnTo>
                <a:lnTo>
                  <a:pt x="312195" y="217166"/>
                </a:lnTo>
                <a:lnTo>
                  <a:pt x="290910" y="200974"/>
                </a:lnTo>
                <a:lnTo>
                  <a:pt x="281961" y="197341"/>
                </a:lnTo>
                <a:lnTo>
                  <a:pt x="262985" y="185381"/>
                </a:lnTo>
                <a:lnTo>
                  <a:pt x="255024" y="182403"/>
                </a:lnTo>
                <a:lnTo>
                  <a:pt x="247358" y="180126"/>
                </a:lnTo>
                <a:lnTo>
                  <a:pt x="232332" y="174442"/>
                </a:lnTo>
                <a:lnTo>
                  <a:pt x="210188" y="172039"/>
                </a:lnTo>
                <a:lnTo>
                  <a:pt x="182844" y="171499"/>
                </a:lnTo>
                <a:lnTo>
                  <a:pt x="143066" y="171448"/>
                </a:lnTo>
                <a:lnTo>
                  <a:pt x="138829" y="172400"/>
                </a:lnTo>
                <a:lnTo>
                  <a:pt x="131581" y="175998"/>
                </a:lnTo>
                <a:lnTo>
                  <a:pt x="116228" y="188815"/>
                </a:lnTo>
                <a:lnTo>
                  <a:pt x="109471" y="194406"/>
                </a:lnTo>
                <a:lnTo>
                  <a:pt x="100118" y="200066"/>
                </a:lnTo>
                <a:lnTo>
                  <a:pt x="92151" y="208297"/>
                </a:lnTo>
                <a:lnTo>
                  <a:pt x="74725" y="229103"/>
                </a:lnTo>
                <a:lnTo>
                  <a:pt x="63072" y="245892"/>
                </a:lnTo>
                <a:lnTo>
                  <a:pt x="59176" y="257239"/>
                </a:lnTo>
                <a:lnTo>
                  <a:pt x="58137" y="262931"/>
                </a:lnTo>
                <a:lnTo>
                  <a:pt x="47573" y="284596"/>
                </a:lnTo>
                <a:lnTo>
                  <a:pt x="36929" y="304562"/>
                </a:lnTo>
                <a:lnTo>
                  <a:pt x="27743" y="327093"/>
                </a:lnTo>
                <a:lnTo>
                  <a:pt x="24424" y="343493"/>
                </a:lnTo>
                <a:lnTo>
                  <a:pt x="21997" y="361260"/>
                </a:lnTo>
                <a:lnTo>
                  <a:pt x="17743" y="381856"/>
                </a:lnTo>
                <a:lnTo>
                  <a:pt x="12677" y="401170"/>
                </a:lnTo>
                <a:lnTo>
                  <a:pt x="8204" y="418326"/>
                </a:lnTo>
                <a:lnTo>
                  <a:pt x="4732" y="439647"/>
                </a:lnTo>
                <a:lnTo>
                  <a:pt x="545" y="455430"/>
                </a:lnTo>
                <a:lnTo>
                  <a:pt x="0" y="462686"/>
                </a:lnTo>
                <a:lnTo>
                  <a:pt x="3429" y="488021"/>
                </a:lnTo>
                <a:lnTo>
                  <a:pt x="5045" y="499789"/>
                </a:lnTo>
                <a:lnTo>
                  <a:pt x="11311" y="517124"/>
                </a:lnTo>
                <a:lnTo>
                  <a:pt x="19421" y="537509"/>
                </a:lnTo>
                <a:lnTo>
                  <a:pt x="20204" y="541218"/>
                </a:lnTo>
                <a:lnTo>
                  <a:pt x="22631" y="544644"/>
                </a:lnTo>
                <a:lnTo>
                  <a:pt x="47119" y="565716"/>
                </a:lnTo>
                <a:lnTo>
                  <a:pt x="50099" y="568595"/>
                </a:lnTo>
                <a:lnTo>
                  <a:pt x="53039" y="570515"/>
                </a:lnTo>
                <a:lnTo>
                  <a:pt x="61726" y="574169"/>
                </a:lnTo>
                <a:lnTo>
                  <a:pt x="67468" y="578400"/>
                </a:lnTo>
                <a:lnTo>
                  <a:pt x="71285" y="578956"/>
                </a:lnTo>
                <a:lnTo>
                  <a:pt x="92013" y="575149"/>
                </a:lnTo>
                <a:lnTo>
                  <a:pt x="105977" y="570039"/>
                </a:lnTo>
                <a:lnTo>
                  <a:pt x="117628" y="562493"/>
                </a:lnTo>
                <a:lnTo>
                  <a:pt x="140506" y="541191"/>
                </a:lnTo>
                <a:lnTo>
                  <a:pt x="156207" y="518768"/>
                </a:lnTo>
                <a:lnTo>
                  <a:pt x="182184" y="479510"/>
                </a:lnTo>
                <a:lnTo>
                  <a:pt x="190855" y="462669"/>
                </a:lnTo>
                <a:lnTo>
                  <a:pt x="201091" y="439663"/>
                </a:lnTo>
                <a:lnTo>
                  <a:pt x="210157" y="418241"/>
                </a:lnTo>
                <a:lnTo>
                  <a:pt x="215987" y="402101"/>
                </a:lnTo>
                <a:lnTo>
                  <a:pt x="238936" y="334293"/>
                </a:lnTo>
                <a:lnTo>
                  <a:pt x="242113" y="317166"/>
                </a:lnTo>
                <a:lnTo>
                  <a:pt x="243525" y="299076"/>
                </a:lnTo>
                <a:lnTo>
                  <a:pt x="244152" y="278336"/>
                </a:lnTo>
                <a:lnTo>
                  <a:pt x="244588" y="231984"/>
                </a:lnTo>
                <a:lnTo>
                  <a:pt x="245578" y="214545"/>
                </a:lnTo>
                <a:lnTo>
                  <a:pt x="249192" y="197269"/>
                </a:lnTo>
                <a:lnTo>
                  <a:pt x="251434" y="180066"/>
                </a:lnTo>
                <a:lnTo>
                  <a:pt x="253382" y="162895"/>
                </a:lnTo>
                <a:lnTo>
                  <a:pt x="257424" y="145739"/>
                </a:lnTo>
                <a:lnTo>
                  <a:pt x="260503" y="124566"/>
                </a:lnTo>
                <a:lnTo>
                  <a:pt x="261415" y="101676"/>
                </a:lnTo>
                <a:lnTo>
                  <a:pt x="264169" y="87733"/>
                </a:lnTo>
                <a:lnTo>
                  <a:pt x="267615" y="75186"/>
                </a:lnTo>
                <a:lnTo>
                  <a:pt x="270508" y="57412"/>
                </a:lnTo>
                <a:lnTo>
                  <a:pt x="276021" y="40081"/>
                </a:lnTo>
                <a:lnTo>
                  <a:pt x="278367" y="19697"/>
                </a:lnTo>
                <a:lnTo>
                  <a:pt x="278911" y="4670"/>
                </a:lnTo>
                <a:lnTo>
                  <a:pt x="277969" y="3112"/>
                </a:lnTo>
                <a:lnTo>
                  <a:pt x="276389" y="2074"/>
                </a:lnTo>
                <a:lnTo>
                  <a:pt x="270381" y="0"/>
                </a:lnTo>
                <a:lnTo>
                  <a:pt x="270375" y="4549"/>
                </a:lnTo>
                <a:lnTo>
                  <a:pt x="262991" y="27529"/>
                </a:lnTo>
                <a:lnTo>
                  <a:pt x="261082" y="46640"/>
                </a:lnTo>
                <a:lnTo>
                  <a:pt x="252521" y="68759"/>
                </a:lnTo>
                <a:lnTo>
                  <a:pt x="248151" y="80088"/>
                </a:lnTo>
                <a:lnTo>
                  <a:pt x="242805" y="102883"/>
                </a:lnTo>
                <a:lnTo>
                  <a:pt x="239070" y="114304"/>
                </a:lnTo>
                <a:lnTo>
                  <a:pt x="236967" y="132397"/>
                </a:lnTo>
                <a:lnTo>
                  <a:pt x="236475" y="147424"/>
                </a:lnTo>
                <a:lnTo>
                  <a:pt x="233717" y="163628"/>
                </a:lnTo>
                <a:lnTo>
                  <a:pt x="229349" y="186275"/>
                </a:lnTo>
                <a:lnTo>
                  <a:pt x="228054" y="207591"/>
                </a:lnTo>
                <a:lnTo>
                  <a:pt x="228704" y="223706"/>
                </a:lnTo>
                <a:lnTo>
                  <a:pt x="232168" y="240393"/>
                </a:lnTo>
                <a:lnTo>
                  <a:pt x="234342" y="257335"/>
                </a:lnTo>
                <a:lnTo>
                  <a:pt x="235309" y="274389"/>
                </a:lnTo>
                <a:lnTo>
                  <a:pt x="235738" y="291494"/>
                </a:lnTo>
                <a:lnTo>
                  <a:pt x="235980" y="312638"/>
                </a:lnTo>
                <a:lnTo>
                  <a:pt x="240603" y="335519"/>
                </a:lnTo>
                <a:lnTo>
                  <a:pt x="244807" y="362959"/>
                </a:lnTo>
                <a:lnTo>
                  <a:pt x="251261" y="385671"/>
                </a:lnTo>
                <a:lnTo>
                  <a:pt x="259206" y="404889"/>
                </a:lnTo>
                <a:lnTo>
                  <a:pt x="267593" y="421696"/>
                </a:lnTo>
                <a:lnTo>
                  <a:pt x="284666" y="448444"/>
                </a:lnTo>
                <a:lnTo>
                  <a:pt x="290378" y="455847"/>
                </a:lnTo>
                <a:lnTo>
                  <a:pt x="298631" y="462312"/>
                </a:lnTo>
                <a:lnTo>
                  <a:pt x="307697" y="467408"/>
                </a:lnTo>
                <a:lnTo>
                  <a:pt x="314901" y="469673"/>
                </a:lnTo>
                <a:lnTo>
                  <a:pt x="330223" y="471246"/>
                </a:lnTo>
                <a:lnTo>
                  <a:pt x="346329" y="471437"/>
                </a:lnTo>
                <a:lnTo>
                  <a:pt x="350538" y="470501"/>
                </a:lnTo>
                <a:lnTo>
                  <a:pt x="376991" y="456860"/>
                </a:lnTo>
                <a:lnTo>
                  <a:pt x="396596" y="445700"/>
                </a:lnTo>
                <a:lnTo>
                  <a:pt x="419780" y="424627"/>
                </a:lnTo>
                <a:lnTo>
                  <a:pt x="464714" y="380000"/>
                </a:lnTo>
                <a:lnTo>
                  <a:pt x="473586" y="366055"/>
                </a:lnTo>
                <a:lnTo>
                  <a:pt x="487043" y="338370"/>
                </a:lnTo>
                <a:lnTo>
                  <a:pt x="500517" y="320389"/>
                </a:lnTo>
                <a:lnTo>
                  <a:pt x="512024" y="302996"/>
                </a:lnTo>
                <a:lnTo>
                  <a:pt x="521466" y="285778"/>
                </a:lnTo>
                <a:lnTo>
                  <a:pt x="524844" y="274331"/>
                </a:lnTo>
                <a:lnTo>
                  <a:pt x="527013" y="251460"/>
                </a:lnTo>
                <a:lnTo>
                  <a:pt x="527441" y="229550"/>
                </a:lnTo>
                <a:lnTo>
                  <a:pt x="527500" y="221718"/>
                </a:lnTo>
                <a:lnTo>
                  <a:pt x="526563" y="218296"/>
                </a:lnTo>
                <a:lnTo>
                  <a:pt x="522982" y="211954"/>
                </a:lnTo>
                <a:lnTo>
                  <a:pt x="507394" y="194351"/>
                </a:lnTo>
                <a:lnTo>
                  <a:pt x="504587" y="192431"/>
                </a:lnTo>
                <a:lnTo>
                  <a:pt x="496085" y="188777"/>
                </a:lnTo>
                <a:lnTo>
                  <a:pt x="486374" y="181361"/>
                </a:lnTo>
                <a:lnTo>
                  <a:pt x="482895" y="180616"/>
                </a:lnTo>
                <a:lnTo>
                  <a:pt x="480634" y="180417"/>
                </a:lnTo>
                <a:lnTo>
                  <a:pt x="478174" y="181237"/>
                </a:lnTo>
                <a:lnTo>
                  <a:pt x="472901" y="184688"/>
                </a:lnTo>
                <a:lnTo>
                  <a:pt x="456078" y="200181"/>
                </a:lnTo>
                <a:lnTo>
                  <a:pt x="454184" y="202986"/>
                </a:lnTo>
                <a:lnTo>
                  <a:pt x="446343" y="221732"/>
                </a:lnTo>
                <a:lnTo>
                  <a:pt x="435871" y="249113"/>
                </a:lnTo>
                <a:lnTo>
                  <a:pt x="427465" y="268860"/>
                </a:lnTo>
                <a:lnTo>
                  <a:pt x="418941" y="291433"/>
                </a:lnTo>
                <a:lnTo>
                  <a:pt x="411336" y="311562"/>
                </a:lnTo>
                <a:lnTo>
                  <a:pt x="409223" y="327065"/>
                </a:lnTo>
                <a:lnTo>
                  <a:pt x="405743" y="343481"/>
                </a:lnTo>
                <a:lnTo>
                  <a:pt x="401974" y="360301"/>
                </a:lnTo>
                <a:lnTo>
                  <a:pt x="400299" y="377302"/>
                </a:lnTo>
                <a:lnTo>
                  <a:pt x="399356" y="398388"/>
                </a:lnTo>
                <a:lnTo>
                  <a:pt x="403628" y="421251"/>
                </a:lnTo>
                <a:lnTo>
                  <a:pt x="406375" y="441572"/>
                </a:lnTo>
                <a:lnTo>
                  <a:pt x="408666" y="447733"/>
                </a:lnTo>
                <a:lnTo>
                  <a:pt x="420039" y="465505"/>
                </a:lnTo>
                <a:lnTo>
                  <a:pt x="432898" y="486037"/>
                </a:lnTo>
                <a:lnTo>
                  <a:pt x="435872" y="489759"/>
                </a:lnTo>
                <a:lnTo>
                  <a:pt x="444258" y="496434"/>
                </a:lnTo>
                <a:lnTo>
                  <a:pt x="469541" y="514280"/>
                </a:lnTo>
                <a:lnTo>
                  <a:pt x="478906" y="519080"/>
                </a:lnTo>
                <a:lnTo>
                  <a:pt x="486244" y="521213"/>
                </a:lnTo>
                <a:lnTo>
                  <a:pt x="510984" y="522695"/>
                </a:lnTo>
                <a:lnTo>
                  <a:pt x="516505" y="522770"/>
                </a:lnTo>
                <a:lnTo>
                  <a:pt x="521138" y="521867"/>
                </a:lnTo>
                <a:lnTo>
                  <a:pt x="543060" y="510975"/>
                </a:lnTo>
                <a:lnTo>
                  <a:pt x="569875" y="494066"/>
                </a:lnTo>
                <a:lnTo>
                  <a:pt x="594140" y="472988"/>
                </a:lnTo>
                <a:lnTo>
                  <a:pt x="610672" y="456796"/>
                </a:lnTo>
                <a:lnTo>
                  <a:pt x="619419" y="443049"/>
                </a:lnTo>
                <a:lnTo>
                  <a:pt x="627434" y="428366"/>
                </a:lnTo>
                <a:lnTo>
                  <a:pt x="648102" y="400878"/>
                </a:lnTo>
                <a:lnTo>
                  <a:pt x="662327" y="379127"/>
                </a:lnTo>
                <a:lnTo>
                  <a:pt x="672574" y="358077"/>
                </a:lnTo>
                <a:lnTo>
                  <a:pt x="681643" y="336282"/>
                </a:lnTo>
                <a:lnTo>
                  <a:pt x="690362" y="317760"/>
                </a:lnTo>
                <a:lnTo>
                  <a:pt x="695159" y="306007"/>
                </a:lnTo>
                <a:lnTo>
                  <a:pt x="698812" y="289633"/>
                </a:lnTo>
                <a:lnTo>
                  <a:pt x="704551" y="277374"/>
                </a:lnTo>
                <a:lnTo>
                  <a:pt x="706973" y="259187"/>
                </a:lnTo>
                <a:lnTo>
                  <a:pt x="707569" y="248616"/>
                </a:lnTo>
                <a:lnTo>
                  <a:pt x="707569" y="294540"/>
                </a:lnTo>
                <a:lnTo>
                  <a:pt x="710109" y="309975"/>
                </a:lnTo>
                <a:lnTo>
                  <a:pt x="713461" y="326360"/>
                </a:lnTo>
                <a:lnTo>
                  <a:pt x="714950" y="343167"/>
                </a:lnTo>
                <a:lnTo>
                  <a:pt x="715612" y="362702"/>
                </a:lnTo>
                <a:lnTo>
                  <a:pt x="716859" y="384084"/>
                </a:lnTo>
                <a:lnTo>
                  <a:pt x="720588" y="406288"/>
                </a:lnTo>
                <a:lnTo>
                  <a:pt x="722880" y="428856"/>
                </a:lnTo>
                <a:lnTo>
                  <a:pt x="723900" y="450633"/>
                </a:lnTo>
                <a:lnTo>
                  <a:pt x="724352" y="469837"/>
                </a:lnTo>
                <a:lnTo>
                  <a:pt x="724712" y="595580"/>
                </a:lnTo>
                <a:lnTo>
                  <a:pt x="727253" y="612681"/>
                </a:lnTo>
                <a:lnTo>
                  <a:pt x="730605" y="627583"/>
                </a:lnTo>
                <a:lnTo>
                  <a:pt x="732095" y="643732"/>
                </a:lnTo>
                <a:lnTo>
                  <a:pt x="732934" y="664337"/>
                </a:lnTo>
                <a:lnTo>
                  <a:pt x="733217" y="688367"/>
                </a:lnTo>
                <a:lnTo>
                  <a:pt x="733284" y="722432"/>
                </a:lnTo>
                <a:lnTo>
                  <a:pt x="734238" y="725460"/>
                </a:lnTo>
                <a:lnTo>
                  <a:pt x="741755" y="737079"/>
                </a:lnTo>
                <a:lnTo>
                  <a:pt x="737278" y="732636"/>
                </a:lnTo>
                <a:lnTo>
                  <a:pt x="735947" y="730358"/>
                </a:lnTo>
                <a:lnTo>
                  <a:pt x="734469" y="725287"/>
                </a:lnTo>
                <a:lnTo>
                  <a:pt x="732568" y="713318"/>
                </a:lnTo>
                <a:lnTo>
                  <a:pt x="724008" y="691057"/>
                </a:lnTo>
                <a:lnTo>
                  <a:pt x="719638" y="676705"/>
                </a:lnTo>
                <a:lnTo>
                  <a:pt x="716225" y="656962"/>
                </a:lnTo>
                <a:lnTo>
                  <a:pt x="712052" y="641549"/>
                </a:lnTo>
                <a:lnTo>
                  <a:pt x="709562" y="622634"/>
                </a:lnTo>
                <a:lnTo>
                  <a:pt x="708455" y="602480"/>
                </a:lnTo>
                <a:lnTo>
                  <a:pt x="707963" y="583997"/>
                </a:lnTo>
                <a:lnTo>
                  <a:pt x="705204" y="563718"/>
                </a:lnTo>
                <a:lnTo>
                  <a:pt x="701756" y="542957"/>
                </a:lnTo>
                <a:lnTo>
                  <a:pt x="700223" y="524205"/>
                </a:lnTo>
                <a:lnTo>
                  <a:pt x="697002" y="503806"/>
                </a:lnTo>
                <a:lnTo>
                  <a:pt x="693348" y="482992"/>
                </a:lnTo>
                <a:lnTo>
                  <a:pt x="691724" y="464217"/>
                </a:lnTo>
                <a:lnTo>
                  <a:pt x="691002" y="443807"/>
                </a:lnTo>
                <a:lnTo>
                  <a:pt x="690501" y="395203"/>
                </a:lnTo>
                <a:lnTo>
                  <a:pt x="690427" y="330337"/>
                </a:lnTo>
                <a:lnTo>
                  <a:pt x="694976" y="307425"/>
                </a:lnTo>
                <a:lnTo>
                  <a:pt x="702357" y="287090"/>
                </a:lnTo>
                <a:lnTo>
                  <a:pt x="716208" y="264134"/>
                </a:lnTo>
                <a:lnTo>
                  <a:pt x="722839" y="253599"/>
                </a:lnTo>
                <a:lnTo>
                  <a:pt x="740078" y="233853"/>
                </a:lnTo>
                <a:lnTo>
                  <a:pt x="747735" y="226806"/>
                </a:lnTo>
                <a:lnTo>
                  <a:pt x="773381" y="208688"/>
                </a:lnTo>
                <a:lnTo>
                  <a:pt x="783174" y="202921"/>
                </a:lnTo>
                <a:lnTo>
                  <a:pt x="793877" y="199723"/>
                </a:lnTo>
                <a:lnTo>
                  <a:pt x="821946" y="197501"/>
                </a:lnTo>
                <a:lnTo>
                  <a:pt x="833334" y="197314"/>
                </a:lnTo>
                <a:lnTo>
                  <a:pt x="844745" y="199771"/>
                </a:lnTo>
                <a:lnTo>
                  <a:pt x="873306" y="211795"/>
                </a:lnTo>
                <a:lnTo>
                  <a:pt x="889498" y="220126"/>
                </a:lnTo>
                <a:lnTo>
                  <a:pt x="906525" y="234015"/>
                </a:lnTo>
                <a:lnTo>
                  <a:pt x="927950" y="254820"/>
                </a:lnTo>
                <a:lnTo>
                  <a:pt x="940296" y="271609"/>
                </a:lnTo>
                <a:lnTo>
                  <a:pt x="953001" y="294349"/>
                </a:lnTo>
                <a:lnTo>
                  <a:pt x="958890" y="305763"/>
                </a:lnTo>
                <a:lnTo>
                  <a:pt x="962142" y="317185"/>
                </a:lnTo>
                <a:lnTo>
                  <a:pt x="964231" y="340041"/>
                </a:lnTo>
                <a:lnTo>
                  <a:pt x="964592" y="357185"/>
                </a:lnTo>
                <a:lnTo>
                  <a:pt x="962137" y="368615"/>
                </a:lnTo>
                <a:lnTo>
                  <a:pt x="952799" y="391475"/>
                </a:lnTo>
                <a:lnTo>
                  <a:pt x="940039" y="408620"/>
                </a:lnTo>
                <a:lnTo>
                  <a:pt x="919852" y="430410"/>
                </a:lnTo>
                <a:lnTo>
                  <a:pt x="909550" y="439894"/>
                </a:lnTo>
                <a:lnTo>
                  <a:pt x="881758" y="456800"/>
                </a:lnTo>
                <a:lnTo>
                  <a:pt x="853286" y="471432"/>
                </a:lnTo>
                <a:lnTo>
                  <a:pt x="841865" y="476224"/>
                </a:lnTo>
                <a:lnTo>
                  <a:pt x="816471" y="481840"/>
                </a:lnTo>
                <a:lnTo>
                  <a:pt x="795082" y="486618"/>
                </a:lnTo>
                <a:lnTo>
                  <a:pt x="765907" y="488365"/>
                </a:lnTo>
                <a:lnTo>
                  <a:pt x="757945" y="488512"/>
                </a:lnTo>
                <a:lnTo>
                  <a:pt x="748691" y="486037"/>
                </a:lnTo>
                <a:lnTo>
                  <a:pt x="738228" y="482715"/>
                </a:lnTo>
                <a:lnTo>
                  <a:pt x="714876" y="480407"/>
                </a:lnTo>
                <a:lnTo>
                  <a:pt x="712440" y="479338"/>
                </a:lnTo>
                <a:lnTo>
                  <a:pt x="710817" y="477673"/>
                </a:lnTo>
                <a:lnTo>
                  <a:pt x="708211" y="472707"/>
                </a:lnTo>
                <a:lnTo>
                  <a:pt x="698997" y="4629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25"/>
          <p:cNvSpPr/>
          <p:nvPr/>
        </p:nvSpPr>
        <p:spPr>
          <a:xfrm>
            <a:off x="1768792" y="994559"/>
            <a:ext cx="762953" cy="325454"/>
          </a:xfrm>
          <a:custGeom>
            <a:avLst/>
            <a:gdLst/>
            <a:ahLst/>
            <a:cxnLst/>
            <a:rect l="0" t="0" r="0" b="0"/>
            <a:pathLst>
              <a:path w="762953" h="325454">
                <a:moveTo>
                  <a:pt x="0" y="197018"/>
                </a:moveTo>
                <a:lnTo>
                  <a:pt x="0" y="210037"/>
                </a:lnTo>
                <a:lnTo>
                  <a:pt x="952" y="211412"/>
                </a:lnTo>
                <a:lnTo>
                  <a:pt x="2540" y="212329"/>
                </a:lnTo>
                <a:lnTo>
                  <a:pt x="7381" y="213801"/>
                </a:lnTo>
                <a:lnTo>
                  <a:pt x="28434" y="214149"/>
                </a:lnTo>
                <a:lnTo>
                  <a:pt x="33243" y="214154"/>
                </a:lnTo>
                <a:lnTo>
                  <a:pt x="43667" y="211619"/>
                </a:lnTo>
                <a:lnTo>
                  <a:pt x="49114" y="209609"/>
                </a:lnTo>
                <a:lnTo>
                  <a:pt x="53698" y="206365"/>
                </a:lnTo>
                <a:lnTo>
                  <a:pt x="61331" y="197680"/>
                </a:lnTo>
                <a:lnTo>
                  <a:pt x="70438" y="190010"/>
                </a:lnTo>
                <a:lnTo>
                  <a:pt x="80836" y="182473"/>
                </a:lnTo>
                <a:lnTo>
                  <a:pt x="91807" y="172774"/>
                </a:lnTo>
                <a:lnTo>
                  <a:pt x="103033" y="164653"/>
                </a:lnTo>
                <a:lnTo>
                  <a:pt x="114372" y="156916"/>
                </a:lnTo>
                <a:lnTo>
                  <a:pt x="125762" y="147127"/>
                </a:lnTo>
                <a:lnTo>
                  <a:pt x="130514" y="141850"/>
                </a:lnTo>
                <a:lnTo>
                  <a:pt x="134634" y="136427"/>
                </a:lnTo>
                <a:lnTo>
                  <a:pt x="138334" y="130906"/>
                </a:lnTo>
                <a:lnTo>
                  <a:pt x="147524" y="122233"/>
                </a:lnTo>
                <a:lnTo>
                  <a:pt x="152642" y="118586"/>
                </a:lnTo>
                <a:lnTo>
                  <a:pt x="160868" y="109454"/>
                </a:lnTo>
                <a:lnTo>
                  <a:pt x="164396" y="104352"/>
                </a:lnTo>
                <a:lnTo>
                  <a:pt x="167699" y="99046"/>
                </a:lnTo>
                <a:lnTo>
                  <a:pt x="170855" y="93603"/>
                </a:lnTo>
                <a:lnTo>
                  <a:pt x="176900" y="82476"/>
                </a:lnTo>
                <a:lnTo>
                  <a:pt x="182763" y="71180"/>
                </a:lnTo>
                <a:lnTo>
                  <a:pt x="188543" y="62350"/>
                </a:lnTo>
                <a:lnTo>
                  <a:pt x="191418" y="58662"/>
                </a:lnTo>
                <a:lnTo>
                  <a:pt x="193334" y="54298"/>
                </a:lnTo>
                <a:lnTo>
                  <a:pt x="195464" y="44370"/>
                </a:lnTo>
                <a:lnTo>
                  <a:pt x="196410" y="36147"/>
                </a:lnTo>
                <a:lnTo>
                  <a:pt x="196663" y="32621"/>
                </a:lnTo>
                <a:lnTo>
                  <a:pt x="195878" y="29317"/>
                </a:lnTo>
                <a:lnTo>
                  <a:pt x="192467" y="23107"/>
                </a:lnTo>
                <a:lnTo>
                  <a:pt x="185191" y="14255"/>
                </a:lnTo>
                <a:lnTo>
                  <a:pt x="177003" y="5600"/>
                </a:lnTo>
                <a:lnTo>
                  <a:pt x="174200" y="3684"/>
                </a:lnTo>
                <a:lnTo>
                  <a:pt x="168544" y="1554"/>
                </a:lnTo>
                <a:lnTo>
                  <a:pt x="157153" y="187"/>
                </a:lnTo>
                <a:lnTo>
                  <a:pt x="151443" y="0"/>
                </a:lnTo>
                <a:lnTo>
                  <a:pt x="148587" y="903"/>
                </a:lnTo>
                <a:lnTo>
                  <a:pt x="142874" y="4446"/>
                </a:lnTo>
                <a:lnTo>
                  <a:pt x="131445" y="14481"/>
                </a:lnTo>
                <a:lnTo>
                  <a:pt x="125730" y="20006"/>
                </a:lnTo>
                <a:lnTo>
                  <a:pt x="120015" y="28176"/>
                </a:lnTo>
                <a:lnTo>
                  <a:pt x="114300" y="38157"/>
                </a:lnTo>
                <a:lnTo>
                  <a:pt x="108585" y="48943"/>
                </a:lnTo>
                <a:lnTo>
                  <a:pt x="106680" y="55439"/>
                </a:lnTo>
                <a:lnTo>
                  <a:pt x="105410" y="62627"/>
                </a:lnTo>
                <a:lnTo>
                  <a:pt x="104563" y="70276"/>
                </a:lnTo>
                <a:lnTo>
                  <a:pt x="103046" y="77281"/>
                </a:lnTo>
                <a:lnTo>
                  <a:pt x="101083" y="83856"/>
                </a:lnTo>
                <a:lnTo>
                  <a:pt x="96361" y="97194"/>
                </a:lnTo>
                <a:lnTo>
                  <a:pt x="91087" y="112647"/>
                </a:lnTo>
                <a:lnTo>
                  <a:pt x="89300" y="120768"/>
                </a:lnTo>
                <a:lnTo>
                  <a:pt x="88108" y="129040"/>
                </a:lnTo>
                <a:lnTo>
                  <a:pt x="87314" y="137412"/>
                </a:lnTo>
                <a:lnTo>
                  <a:pt x="85832" y="145850"/>
                </a:lnTo>
                <a:lnTo>
                  <a:pt x="83891" y="154334"/>
                </a:lnTo>
                <a:lnTo>
                  <a:pt x="81645" y="162847"/>
                </a:lnTo>
                <a:lnTo>
                  <a:pt x="80147" y="171380"/>
                </a:lnTo>
                <a:lnTo>
                  <a:pt x="79149" y="179926"/>
                </a:lnTo>
                <a:lnTo>
                  <a:pt x="78484" y="188481"/>
                </a:lnTo>
                <a:lnTo>
                  <a:pt x="78040" y="197041"/>
                </a:lnTo>
                <a:lnTo>
                  <a:pt x="77547" y="214174"/>
                </a:lnTo>
                <a:lnTo>
                  <a:pt x="78368" y="221790"/>
                </a:lnTo>
                <a:lnTo>
                  <a:pt x="79868" y="228773"/>
                </a:lnTo>
                <a:lnTo>
                  <a:pt x="81820" y="235333"/>
                </a:lnTo>
                <a:lnTo>
                  <a:pt x="84074" y="241611"/>
                </a:lnTo>
                <a:lnTo>
                  <a:pt x="86530" y="247702"/>
                </a:lnTo>
                <a:lnTo>
                  <a:pt x="89119" y="253667"/>
                </a:lnTo>
                <a:lnTo>
                  <a:pt x="94536" y="265375"/>
                </a:lnTo>
                <a:lnTo>
                  <a:pt x="105775" y="288414"/>
                </a:lnTo>
                <a:lnTo>
                  <a:pt x="109569" y="293191"/>
                </a:lnTo>
                <a:lnTo>
                  <a:pt x="118865" y="301039"/>
                </a:lnTo>
                <a:lnTo>
                  <a:pt x="134808" y="310813"/>
                </a:lnTo>
                <a:lnTo>
                  <a:pt x="145957" y="314268"/>
                </a:lnTo>
                <a:lnTo>
                  <a:pt x="151597" y="315190"/>
                </a:lnTo>
                <a:lnTo>
                  <a:pt x="165484" y="313674"/>
                </a:lnTo>
                <a:lnTo>
                  <a:pt x="186827" y="310005"/>
                </a:lnTo>
                <a:lnTo>
                  <a:pt x="199239" y="308195"/>
                </a:lnTo>
                <a:lnTo>
                  <a:pt x="211106" y="304215"/>
                </a:lnTo>
                <a:lnTo>
                  <a:pt x="225270" y="296731"/>
                </a:lnTo>
                <a:lnTo>
                  <a:pt x="240137" y="288007"/>
                </a:lnTo>
                <a:lnTo>
                  <a:pt x="253095" y="280955"/>
                </a:lnTo>
                <a:lnTo>
                  <a:pt x="267744" y="272106"/>
                </a:lnTo>
                <a:lnTo>
                  <a:pt x="275651" y="267079"/>
                </a:lnTo>
                <a:lnTo>
                  <a:pt x="282828" y="260870"/>
                </a:lnTo>
                <a:lnTo>
                  <a:pt x="289517" y="253874"/>
                </a:lnTo>
                <a:lnTo>
                  <a:pt x="295881" y="246352"/>
                </a:lnTo>
                <a:lnTo>
                  <a:pt x="302982" y="239432"/>
                </a:lnTo>
                <a:lnTo>
                  <a:pt x="310573" y="232914"/>
                </a:lnTo>
                <a:lnTo>
                  <a:pt x="318491" y="226664"/>
                </a:lnTo>
                <a:lnTo>
                  <a:pt x="325675" y="220592"/>
                </a:lnTo>
                <a:lnTo>
                  <a:pt x="332369" y="214639"/>
                </a:lnTo>
                <a:lnTo>
                  <a:pt x="338737" y="208765"/>
                </a:lnTo>
                <a:lnTo>
                  <a:pt x="344887" y="201992"/>
                </a:lnTo>
                <a:lnTo>
                  <a:pt x="350892" y="194619"/>
                </a:lnTo>
                <a:lnTo>
                  <a:pt x="356801" y="186846"/>
                </a:lnTo>
                <a:lnTo>
                  <a:pt x="362645" y="179759"/>
                </a:lnTo>
                <a:lnTo>
                  <a:pt x="368445" y="173130"/>
                </a:lnTo>
                <a:lnTo>
                  <a:pt x="374218" y="166805"/>
                </a:lnTo>
                <a:lnTo>
                  <a:pt x="385712" y="154698"/>
                </a:lnTo>
                <a:lnTo>
                  <a:pt x="391444" y="148802"/>
                </a:lnTo>
                <a:lnTo>
                  <a:pt x="396217" y="142966"/>
                </a:lnTo>
                <a:lnTo>
                  <a:pt x="400352" y="137171"/>
                </a:lnTo>
                <a:lnTo>
                  <a:pt x="404062" y="131403"/>
                </a:lnTo>
                <a:lnTo>
                  <a:pt x="407487" y="125652"/>
                </a:lnTo>
                <a:lnTo>
                  <a:pt x="410723" y="119913"/>
                </a:lnTo>
                <a:lnTo>
                  <a:pt x="416858" y="108457"/>
                </a:lnTo>
                <a:lnTo>
                  <a:pt x="422760" y="97015"/>
                </a:lnTo>
                <a:lnTo>
                  <a:pt x="426018" y="88120"/>
                </a:lnTo>
                <a:lnTo>
                  <a:pt x="427466" y="80039"/>
                </a:lnTo>
                <a:lnTo>
                  <a:pt x="428110" y="70097"/>
                </a:lnTo>
                <a:lnTo>
                  <a:pt x="428396" y="61869"/>
                </a:lnTo>
                <a:lnTo>
                  <a:pt x="428580" y="48825"/>
                </a:lnTo>
                <a:lnTo>
                  <a:pt x="428625" y="42727"/>
                </a:lnTo>
                <a:lnTo>
                  <a:pt x="428625" y="47268"/>
                </a:lnTo>
                <a:lnTo>
                  <a:pt x="429577" y="49560"/>
                </a:lnTo>
                <a:lnTo>
                  <a:pt x="433176" y="54646"/>
                </a:lnTo>
                <a:lnTo>
                  <a:pt x="434516" y="58288"/>
                </a:lnTo>
                <a:lnTo>
                  <a:pt x="436006" y="67415"/>
                </a:lnTo>
                <a:lnTo>
                  <a:pt x="437356" y="72516"/>
                </a:lnTo>
                <a:lnTo>
                  <a:pt x="439208" y="77822"/>
                </a:lnTo>
                <a:lnTo>
                  <a:pt x="441395" y="83264"/>
                </a:lnTo>
                <a:lnTo>
                  <a:pt x="442854" y="89749"/>
                </a:lnTo>
                <a:lnTo>
                  <a:pt x="443826" y="96931"/>
                </a:lnTo>
                <a:lnTo>
                  <a:pt x="444474" y="104576"/>
                </a:lnTo>
                <a:lnTo>
                  <a:pt x="444906" y="112530"/>
                </a:lnTo>
                <a:lnTo>
                  <a:pt x="445386" y="128988"/>
                </a:lnTo>
                <a:lnTo>
                  <a:pt x="446466" y="137377"/>
                </a:lnTo>
                <a:lnTo>
                  <a:pt x="448139" y="145827"/>
                </a:lnTo>
                <a:lnTo>
                  <a:pt x="450207" y="154318"/>
                </a:lnTo>
                <a:lnTo>
                  <a:pt x="451586" y="162837"/>
                </a:lnTo>
                <a:lnTo>
                  <a:pt x="452505" y="171373"/>
                </a:lnTo>
                <a:lnTo>
                  <a:pt x="453117" y="179921"/>
                </a:lnTo>
                <a:lnTo>
                  <a:pt x="453526" y="188478"/>
                </a:lnTo>
                <a:lnTo>
                  <a:pt x="453979" y="205605"/>
                </a:lnTo>
                <a:lnTo>
                  <a:pt x="454311" y="249646"/>
                </a:lnTo>
                <a:lnTo>
                  <a:pt x="455274" y="256868"/>
                </a:lnTo>
                <a:lnTo>
                  <a:pt x="456868" y="263588"/>
                </a:lnTo>
                <a:lnTo>
                  <a:pt x="458884" y="269973"/>
                </a:lnTo>
                <a:lnTo>
                  <a:pt x="460228" y="276135"/>
                </a:lnTo>
                <a:lnTo>
                  <a:pt x="461123" y="282147"/>
                </a:lnTo>
                <a:lnTo>
                  <a:pt x="461721" y="288061"/>
                </a:lnTo>
                <a:lnTo>
                  <a:pt x="462384" y="297172"/>
                </a:lnTo>
                <a:lnTo>
                  <a:pt x="462561" y="300935"/>
                </a:lnTo>
                <a:lnTo>
                  <a:pt x="463632" y="304396"/>
                </a:lnTo>
                <a:lnTo>
                  <a:pt x="468736" y="313818"/>
                </a:lnTo>
                <a:lnTo>
                  <a:pt x="471125" y="323865"/>
                </a:lnTo>
                <a:lnTo>
                  <a:pt x="471456" y="325453"/>
                </a:lnTo>
                <a:lnTo>
                  <a:pt x="471485" y="318211"/>
                </a:lnTo>
                <a:lnTo>
                  <a:pt x="466936" y="308280"/>
                </a:lnTo>
                <a:lnTo>
                  <a:pt x="464702" y="301078"/>
                </a:lnTo>
                <a:lnTo>
                  <a:pt x="463709" y="292797"/>
                </a:lnTo>
                <a:lnTo>
                  <a:pt x="463445" y="286588"/>
                </a:lnTo>
                <a:lnTo>
                  <a:pt x="463072" y="266737"/>
                </a:lnTo>
                <a:lnTo>
                  <a:pt x="463020" y="260643"/>
                </a:lnTo>
                <a:lnTo>
                  <a:pt x="463937" y="253722"/>
                </a:lnTo>
                <a:lnTo>
                  <a:pt x="465502" y="246251"/>
                </a:lnTo>
                <a:lnTo>
                  <a:pt x="467497" y="238412"/>
                </a:lnTo>
                <a:lnTo>
                  <a:pt x="468827" y="230329"/>
                </a:lnTo>
                <a:lnTo>
                  <a:pt x="469714" y="222083"/>
                </a:lnTo>
                <a:lnTo>
                  <a:pt x="470305" y="213728"/>
                </a:lnTo>
                <a:lnTo>
                  <a:pt x="471652" y="205300"/>
                </a:lnTo>
                <a:lnTo>
                  <a:pt x="473502" y="196825"/>
                </a:lnTo>
                <a:lnTo>
                  <a:pt x="475688" y="188317"/>
                </a:lnTo>
                <a:lnTo>
                  <a:pt x="478098" y="179787"/>
                </a:lnTo>
                <a:lnTo>
                  <a:pt x="483315" y="162690"/>
                </a:lnTo>
                <a:lnTo>
                  <a:pt x="486040" y="155083"/>
                </a:lnTo>
                <a:lnTo>
                  <a:pt x="488809" y="148106"/>
                </a:lnTo>
                <a:lnTo>
                  <a:pt x="491608" y="141550"/>
                </a:lnTo>
                <a:lnTo>
                  <a:pt x="494426" y="134322"/>
                </a:lnTo>
                <a:lnTo>
                  <a:pt x="500097" y="118671"/>
                </a:lnTo>
                <a:lnTo>
                  <a:pt x="503896" y="111449"/>
                </a:lnTo>
                <a:lnTo>
                  <a:pt x="508333" y="104729"/>
                </a:lnTo>
                <a:lnTo>
                  <a:pt x="513196" y="98345"/>
                </a:lnTo>
                <a:lnTo>
                  <a:pt x="517391" y="92183"/>
                </a:lnTo>
                <a:lnTo>
                  <a:pt x="521140" y="86171"/>
                </a:lnTo>
                <a:lnTo>
                  <a:pt x="524592" y="80257"/>
                </a:lnTo>
                <a:lnTo>
                  <a:pt x="528798" y="74410"/>
                </a:lnTo>
                <a:lnTo>
                  <a:pt x="533507" y="68607"/>
                </a:lnTo>
                <a:lnTo>
                  <a:pt x="538551" y="62833"/>
                </a:lnTo>
                <a:lnTo>
                  <a:pt x="549236" y="53878"/>
                </a:lnTo>
                <a:lnTo>
                  <a:pt x="554752" y="50156"/>
                </a:lnTo>
                <a:lnTo>
                  <a:pt x="563422" y="40941"/>
                </a:lnTo>
                <a:lnTo>
                  <a:pt x="567067" y="35817"/>
                </a:lnTo>
                <a:lnTo>
                  <a:pt x="571402" y="32400"/>
                </a:lnTo>
                <a:lnTo>
                  <a:pt x="576197" y="30123"/>
                </a:lnTo>
                <a:lnTo>
                  <a:pt x="585653" y="26640"/>
                </a:lnTo>
                <a:lnTo>
                  <a:pt x="593030" y="21917"/>
                </a:lnTo>
                <a:lnTo>
                  <a:pt x="597283" y="21229"/>
                </a:lnTo>
                <a:lnTo>
                  <a:pt x="614218" y="24808"/>
                </a:lnTo>
                <a:lnTo>
                  <a:pt x="618426" y="30311"/>
                </a:lnTo>
                <a:lnTo>
                  <a:pt x="623471" y="38153"/>
                </a:lnTo>
                <a:lnTo>
                  <a:pt x="628888" y="44814"/>
                </a:lnTo>
                <a:lnTo>
                  <a:pt x="630714" y="48876"/>
                </a:lnTo>
                <a:lnTo>
                  <a:pt x="632742" y="58470"/>
                </a:lnTo>
                <a:lnTo>
                  <a:pt x="634236" y="64647"/>
                </a:lnTo>
                <a:lnTo>
                  <a:pt x="636184" y="71623"/>
                </a:lnTo>
                <a:lnTo>
                  <a:pt x="638435" y="79132"/>
                </a:lnTo>
                <a:lnTo>
                  <a:pt x="639936" y="86995"/>
                </a:lnTo>
                <a:lnTo>
                  <a:pt x="640936" y="95094"/>
                </a:lnTo>
                <a:lnTo>
                  <a:pt x="641603" y="103351"/>
                </a:lnTo>
                <a:lnTo>
                  <a:pt x="642048" y="111714"/>
                </a:lnTo>
                <a:lnTo>
                  <a:pt x="642542" y="128625"/>
                </a:lnTo>
                <a:lnTo>
                  <a:pt x="643627" y="137135"/>
                </a:lnTo>
                <a:lnTo>
                  <a:pt x="645302" y="145666"/>
                </a:lnTo>
                <a:lnTo>
                  <a:pt x="647371" y="154211"/>
                </a:lnTo>
                <a:lnTo>
                  <a:pt x="648751" y="161812"/>
                </a:lnTo>
                <a:lnTo>
                  <a:pt x="649671" y="168785"/>
                </a:lnTo>
                <a:lnTo>
                  <a:pt x="650284" y="175339"/>
                </a:lnTo>
                <a:lnTo>
                  <a:pt x="650692" y="182565"/>
                </a:lnTo>
                <a:lnTo>
                  <a:pt x="651147" y="198214"/>
                </a:lnTo>
                <a:lnTo>
                  <a:pt x="652220" y="205436"/>
                </a:lnTo>
                <a:lnTo>
                  <a:pt x="653888" y="212155"/>
                </a:lnTo>
                <a:lnTo>
                  <a:pt x="655953" y="218539"/>
                </a:lnTo>
                <a:lnTo>
                  <a:pt x="657330" y="224700"/>
                </a:lnTo>
                <a:lnTo>
                  <a:pt x="658247" y="230713"/>
                </a:lnTo>
                <a:lnTo>
                  <a:pt x="658859" y="236626"/>
                </a:lnTo>
                <a:lnTo>
                  <a:pt x="660219" y="242474"/>
                </a:lnTo>
                <a:lnTo>
                  <a:pt x="662079" y="248277"/>
                </a:lnTo>
                <a:lnTo>
                  <a:pt x="664271" y="254050"/>
                </a:lnTo>
                <a:lnTo>
                  <a:pt x="669246" y="263006"/>
                </a:lnTo>
                <a:lnTo>
                  <a:pt x="674633" y="271113"/>
                </a:lnTo>
                <a:lnTo>
                  <a:pt x="680202" y="281067"/>
                </a:lnTo>
                <a:lnTo>
                  <a:pt x="683312" y="289301"/>
                </a:lnTo>
                <a:lnTo>
                  <a:pt x="684141" y="292830"/>
                </a:lnTo>
                <a:lnTo>
                  <a:pt x="687603" y="299291"/>
                </a:lnTo>
                <a:lnTo>
                  <a:pt x="694907" y="308284"/>
                </a:lnTo>
                <a:lnTo>
                  <a:pt x="697586" y="311200"/>
                </a:lnTo>
                <a:lnTo>
                  <a:pt x="701277" y="313144"/>
                </a:lnTo>
                <a:lnTo>
                  <a:pt x="710459" y="315305"/>
                </a:lnTo>
                <a:lnTo>
                  <a:pt x="721787" y="316521"/>
                </a:lnTo>
                <a:lnTo>
                  <a:pt x="730687" y="314265"/>
                </a:lnTo>
                <a:lnTo>
                  <a:pt x="740040" y="310088"/>
                </a:lnTo>
                <a:lnTo>
                  <a:pt x="750660" y="303334"/>
                </a:lnTo>
                <a:lnTo>
                  <a:pt x="762952" y="2998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26"/>
          <p:cNvSpPr/>
          <p:nvPr/>
        </p:nvSpPr>
        <p:spPr>
          <a:xfrm>
            <a:off x="2583300" y="788683"/>
            <a:ext cx="1037153" cy="557050"/>
          </a:xfrm>
          <a:custGeom>
            <a:avLst/>
            <a:gdLst/>
            <a:ahLst/>
            <a:cxnLst/>
            <a:rect l="0" t="0" r="0" b="0"/>
            <a:pathLst>
              <a:path w="1037153" h="557050">
                <a:moveTo>
                  <a:pt x="119894" y="342886"/>
                </a:moveTo>
                <a:lnTo>
                  <a:pt x="136377" y="326404"/>
                </a:lnTo>
                <a:lnTo>
                  <a:pt x="141508" y="318733"/>
                </a:lnTo>
                <a:lnTo>
                  <a:pt x="149352" y="301497"/>
                </a:lnTo>
                <a:lnTo>
                  <a:pt x="174210" y="251410"/>
                </a:lnTo>
                <a:lnTo>
                  <a:pt x="177372" y="240001"/>
                </a:lnTo>
                <a:lnTo>
                  <a:pt x="178215" y="234291"/>
                </a:lnTo>
                <a:lnTo>
                  <a:pt x="177825" y="229532"/>
                </a:lnTo>
                <a:lnTo>
                  <a:pt x="176612" y="225407"/>
                </a:lnTo>
                <a:lnTo>
                  <a:pt x="173677" y="218283"/>
                </a:lnTo>
                <a:lnTo>
                  <a:pt x="172373" y="211942"/>
                </a:lnTo>
                <a:lnTo>
                  <a:pt x="170120" y="209870"/>
                </a:lnTo>
                <a:lnTo>
                  <a:pt x="166713" y="208489"/>
                </a:lnTo>
                <a:lnTo>
                  <a:pt x="148990" y="205138"/>
                </a:lnTo>
                <a:lnTo>
                  <a:pt x="142986" y="201337"/>
                </a:lnTo>
                <a:lnTo>
                  <a:pt x="139099" y="200895"/>
                </a:lnTo>
                <a:lnTo>
                  <a:pt x="108144" y="206129"/>
                </a:lnTo>
                <a:lnTo>
                  <a:pt x="96892" y="210033"/>
                </a:lnTo>
                <a:lnTo>
                  <a:pt x="92177" y="213360"/>
                </a:lnTo>
                <a:lnTo>
                  <a:pt x="80038" y="227144"/>
                </a:lnTo>
                <a:lnTo>
                  <a:pt x="64799" y="243293"/>
                </a:lnTo>
                <a:lnTo>
                  <a:pt x="53815" y="254490"/>
                </a:lnTo>
                <a:lnTo>
                  <a:pt x="45123" y="268357"/>
                </a:lnTo>
                <a:lnTo>
                  <a:pt x="37133" y="284045"/>
                </a:lnTo>
                <a:lnTo>
                  <a:pt x="27231" y="300542"/>
                </a:lnTo>
                <a:lnTo>
                  <a:pt x="19021" y="317399"/>
                </a:lnTo>
                <a:lnTo>
                  <a:pt x="13149" y="334416"/>
                </a:lnTo>
                <a:lnTo>
                  <a:pt x="8891" y="360062"/>
                </a:lnTo>
                <a:lnTo>
                  <a:pt x="4520" y="377190"/>
                </a:lnTo>
                <a:lnTo>
                  <a:pt x="1942" y="394328"/>
                </a:lnTo>
                <a:lnTo>
                  <a:pt x="796" y="410517"/>
                </a:lnTo>
                <a:lnTo>
                  <a:pt x="287" y="424062"/>
                </a:lnTo>
                <a:lnTo>
                  <a:pt x="0" y="446948"/>
                </a:lnTo>
                <a:lnTo>
                  <a:pt x="2473" y="460891"/>
                </a:lnTo>
                <a:lnTo>
                  <a:pt x="6681" y="476911"/>
                </a:lnTo>
                <a:lnTo>
                  <a:pt x="7271" y="480814"/>
                </a:lnTo>
                <a:lnTo>
                  <a:pt x="10467" y="487690"/>
                </a:lnTo>
                <a:lnTo>
                  <a:pt x="12653" y="490857"/>
                </a:lnTo>
                <a:lnTo>
                  <a:pt x="15082" y="496916"/>
                </a:lnTo>
                <a:lnTo>
                  <a:pt x="15729" y="499866"/>
                </a:lnTo>
                <a:lnTo>
                  <a:pt x="18989" y="505683"/>
                </a:lnTo>
                <a:lnTo>
                  <a:pt x="21191" y="508567"/>
                </a:lnTo>
                <a:lnTo>
                  <a:pt x="23613" y="510490"/>
                </a:lnTo>
                <a:lnTo>
                  <a:pt x="26179" y="511772"/>
                </a:lnTo>
                <a:lnTo>
                  <a:pt x="31571" y="513197"/>
                </a:lnTo>
                <a:lnTo>
                  <a:pt x="37142" y="513830"/>
                </a:lnTo>
                <a:lnTo>
                  <a:pt x="39961" y="513046"/>
                </a:lnTo>
                <a:lnTo>
                  <a:pt x="45634" y="509636"/>
                </a:lnTo>
                <a:lnTo>
                  <a:pt x="54182" y="502360"/>
                </a:lnTo>
                <a:lnTo>
                  <a:pt x="56084" y="499685"/>
                </a:lnTo>
                <a:lnTo>
                  <a:pt x="63937" y="481163"/>
                </a:lnTo>
                <a:lnTo>
                  <a:pt x="71530" y="468160"/>
                </a:lnTo>
                <a:lnTo>
                  <a:pt x="80301" y="452856"/>
                </a:lnTo>
                <a:lnTo>
                  <a:pt x="87375" y="436530"/>
                </a:lnTo>
                <a:lnTo>
                  <a:pt x="96234" y="419748"/>
                </a:lnTo>
                <a:lnTo>
                  <a:pt x="101263" y="411273"/>
                </a:lnTo>
                <a:lnTo>
                  <a:pt x="105569" y="401812"/>
                </a:lnTo>
                <a:lnTo>
                  <a:pt x="109392" y="391695"/>
                </a:lnTo>
                <a:lnTo>
                  <a:pt x="112892" y="381141"/>
                </a:lnTo>
                <a:lnTo>
                  <a:pt x="117132" y="371247"/>
                </a:lnTo>
                <a:lnTo>
                  <a:pt x="121862" y="361793"/>
                </a:lnTo>
                <a:lnTo>
                  <a:pt x="126922" y="352634"/>
                </a:lnTo>
                <a:lnTo>
                  <a:pt x="131247" y="342717"/>
                </a:lnTo>
                <a:lnTo>
                  <a:pt x="135083" y="332296"/>
                </a:lnTo>
                <a:lnTo>
                  <a:pt x="148083" y="292746"/>
                </a:lnTo>
                <a:lnTo>
                  <a:pt x="152022" y="282790"/>
                </a:lnTo>
                <a:lnTo>
                  <a:pt x="156553" y="272342"/>
                </a:lnTo>
                <a:lnTo>
                  <a:pt x="161478" y="261567"/>
                </a:lnTo>
                <a:lnTo>
                  <a:pt x="164762" y="250573"/>
                </a:lnTo>
                <a:lnTo>
                  <a:pt x="166951" y="239434"/>
                </a:lnTo>
                <a:lnTo>
                  <a:pt x="168411" y="228198"/>
                </a:lnTo>
                <a:lnTo>
                  <a:pt x="170336" y="217850"/>
                </a:lnTo>
                <a:lnTo>
                  <a:pt x="172572" y="208094"/>
                </a:lnTo>
                <a:lnTo>
                  <a:pt x="175016" y="198732"/>
                </a:lnTo>
                <a:lnTo>
                  <a:pt x="176644" y="189634"/>
                </a:lnTo>
                <a:lnTo>
                  <a:pt x="177730" y="180711"/>
                </a:lnTo>
                <a:lnTo>
                  <a:pt x="178454" y="171904"/>
                </a:lnTo>
                <a:lnTo>
                  <a:pt x="179259" y="154499"/>
                </a:lnTo>
                <a:lnTo>
                  <a:pt x="179711" y="128636"/>
                </a:lnTo>
                <a:lnTo>
                  <a:pt x="179864" y="94296"/>
                </a:lnTo>
                <a:lnTo>
                  <a:pt x="177345" y="79684"/>
                </a:lnTo>
                <a:lnTo>
                  <a:pt x="174003" y="66840"/>
                </a:lnTo>
                <a:lnTo>
                  <a:pt x="172518" y="54782"/>
                </a:lnTo>
                <a:lnTo>
                  <a:pt x="169318" y="43073"/>
                </a:lnTo>
                <a:lnTo>
                  <a:pt x="164720" y="32471"/>
                </a:lnTo>
                <a:lnTo>
                  <a:pt x="157729" y="21147"/>
                </a:lnTo>
                <a:lnTo>
                  <a:pt x="154282" y="11760"/>
                </a:lnTo>
                <a:lnTo>
                  <a:pt x="145622" y="0"/>
                </a:lnTo>
                <a:lnTo>
                  <a:pt x="145613" y="11919"/>
                </a:lnTo>
                <a:lnTo>
                  <a:pt x="151504" y="29790"/>
                </a:lnTo>
                <a:lnTo>
                  <a:pt x="153390" y="46070"/>
                </a:lnTo>
                <a:lnTo>
                  <a:pt x="154902" y="62959"/>
                </a:lnTo>
                <a:lnTo>
                  <a:pt x="158631" y="74329"/>
                </a:lnTo>
                <a:lnTo>
                  <a:pt x="166085" y="95992"/>
                </a:lnTo>
                <a:lnTo>
                  <a:pt x="168999" y="112188"/>
                </a:lnTo>
                <a:lnTo>
                  <a:pt x="171246" y="128911"/>
                </a:lnTo>
                <a:lnTo>
                  <a:pt x="175420" y="145869"/>
                </a:lnTo>
                <a:lnTo>
                  <a:pt x="177910" y="162931"/>
                </a:lnTo>
                <a:lnTo>
                  <a:pt x="179969" y="180039"/>
                </a:lnTo>
                <a:lnTo>
                  <a:pt x="184059" y="197167"/>
                </a:lnTo>
                <a:lnTo>
                  <a:pt x="185531" y="206688"/>
                </a:lnTo>
                <a:lnTo>
                  <a:pt x="186512" y="216845"/>
                </a:lnTo>
                <a:lnTo>
                  <a:pt x="187166" y="227426"/>
                </a:lnTo>
                <a:lnTo>
                  <a:pt x="188555" y="238291"/>
                </a:lnTo>
                <a:lnTo>
                  <a:pt x="190433" y="249343"/>
                </a:lnTo>
                <a:lnTo>
                  <a:pt x="192638" y="260522"/>
                </a:lnTo>
                <a:lnTo>
                  <a:pt x="194107" y="270832"/>
                </a:lnTo>
                <a:lnTo>
                  <a:pt x="195087" y="280563"/>
                </a:lnTo>
                <a:lnTo>
                  <a:pt x="195741" y="289907"/>
                </a:lnTo>
                <a:lnTo>
                  <a:pt x="197129" y="298994"/>
                </a:lnTo>
                <a:lnTo>
                  <a:pt x="199006" y="307910"/>
                </a:lnTo>
                <a:lnTo>
                  <a:pt x="201211" y="316711"/>
                </a:lnTo>
                <a:lnTo>
                  <a:pt x="203660" y="334111"/>
                </a:lnTo>
                <a:lnTo>
                  <a:pt x="205701" y="351369"/>
                </a:lnTo>
                <a:lnTo>
                  <a:pt x="209783" y="368564"/>
                </a:lnTo>
                <a:lnTo>
                  <a:pt x="214773" y="385731"/>
                </a:lnTo>
                <a:lnTo>
                  <a:pt x="220165" y="401934"/>
                </a:lnTo>
                <a:lnTo>
                  <a:pt x="228556" y="422718"/>
                </a:lnTo>
                <a:lnTo>
                  <a:pt x="234228" y="438375"/>
                </a:lnTo>
                <a:lnTo>
                  <a:pt x="239925" y="452318"/>
                </a:lnTo>
                <a:lnTo>
                  <a:pt x="245631" y="463913"/>
                </a:lnTo>
                <a:lnTo>
                  <a:pt x="257056" y="479117"/>
                </a:lnTo>
                <a:lnTo>
                  <a:pt x="259913" y="482285"/>
                </a:lnTo>
                <a:lnTo>
                  <a:pt x="262770" y="484396"/>
                </a:lnTo>
                <a:lnTo>
                  <a:pt x="271342" y="488320"/>
                </a:lnTo>
                <a:lnTo>
                  <a:pt x="277057" y="492614"/>
                </a:lnTo>
                <a:lnTo>
                  <a:pt x="280867" y="493187"/>
                </a:lnTo>
                <a:lnTo>
                  <a:pt x="306134" y="489409"/>
                </a:lnTo>
                <a:lnTo>
                  <a:pt x="310729" y="487240"/>
                </a:lnTo>
                <a:lnTo>
                  <a:pt x="314745" y="483890"/>
                </a:lnTo>
                <a:lnTo>
                  <a:pt x="327488" y="470073"/>
                </a:lnTo>
                <a:lnTo>
                  <a:pt x="370299" y="426836"/>
                </a:lnTo>
                <a:lnTo>
                  <a:pt x="383903" y="410677"/>
                </a:lnTo>
                <a:lnTo>
                  <a:pt x="397251" y="393971"/>
                </a:lnTo>
                <a:lnTo>
                  <a:pt x="412709" y="377021"/>
                </a:lnTo>
                <a:lnTo>
                  <a:pt x="426564" y="359962"/>
                </a:lnTo>
                <a:lnTo>
                  <a:pt x="439072" y="342856"/>
                </a:lnTo>
                <a:lnTo>
                  <a:pt x="450981" y="325728"/>
                </a:lnTo>
                <a:lnTo>
                  <a:pt x="460084" y="308590"/>
                </a:lnTo>
                <a:lnTo>
                  <a:pt x="467305" y="291449"/>
                </a:lnTo>
                <a:lnTo>
                  <a:pt x="473689" y="274305"/>
                </a:lnTo>
                <a:lnTo>
                  <a:pt x="479702" y="259701"/>
                </a:lnTo>
                <a:lnTo>
                  <a:pt x="484596" y="246860"/>
                </a:lnTo>
                <a:lnTo>
                  <a:pt x="486772" y="234803"/>
                </a:lnTo>
                <a:lnTo>
                  <a:pt x="487739" y="223094"/>
                </a:lnTo>
                <a:lnTo>
                  <a:pt x="488283" y="205793"/>
                </a:lnTo>
                <a:lnTo>
                  <a:pt x="488359" y="200056"/>
                </a:lnTo>
                <a:lnTo>
                  <a:pt x="487458" y="195278"/>
                </a:lnTo>
                <a:lnTo>
                  <a:pt x="483916" y="187430"/>
                </a:lnTo>
                <a:lnTo>
                  <a:pt x="476567" y="177657"/>
                </a:lnTo>
                <a:lnTo>
                  <a:pt x="473881" y="175584"/>
                </a:lnTo>
                <a:lnTo>
                  <a:pt x="468357" y="173280"/>
                </a:lnTo>
                <a:lnTo>
                  <a:pt x="459892" y="171983"/>
                </a:lnTo>
                <a:lnTo>
                  <a:pt x="451351" y="171598"/>
                </a:lnTo>
                <a:lnTo>
                  <a:pt x="449451" y="172497"/>
                </a:lnTo>
                <a:lnTo>
                  <a:pt x="448184" y="174048"/>
                </a:lnTo>
                <a:lnTo>
                  <a:pt x="447339" y="176035"/>
                </a:lnTo>
                <a:lnTo>
                  <a:pt x="441599" y="183382"/>
                </a:lnTo>
                <a:lnTo>
                  <a:pt x="440092" y="187021"/>
                </a:lnTo>
                <a:lnTo>
                  <a:pt x="437018" y="200290"/>
                </a:lnTo>
                <a:lnTo>
                  <a:pt x="430498" y="212582"/>
                </a:lnTo>
                <a:lnTo>
                  <a:pt x="425263" y="225919"/>
                </a:lnTo>
                <a:lnTo>
                  <a:pt x="419761" y="241371"/>
                </a:lnTo>
                <a:lnTo>
                  <a:pt x="408468" y="274574"/>
                </a:lnTo>
                <a:lnTo>
                  <a:pt x="405312" y="291570"/>
                </a:lnTo>
                <a:lnTo>
                  <a:pt x="402957" y="308649"/>
                </a:lnTo>
                <a:lnTo>
                  <a:pt x="398735" y="325765"/>
                </a:lnTo>
                <a:lnTo>
                  <a:pt x="396224" y="342897"/>
                </a:lnTo>
                <a:lnTo>
                  <a:pt x="395107" y="360036"/>
                </a:lnTo>
                <a:lnTo>
                  <a:pt x="394611" y="377179"/>
                </a:lnTo>
                <a:lnTo>
                  <a:pt x="396931" y="391782"/>
                </a:lnTo>
                <a:lnTo>
                  <a:pt x="400184" y="404623"/>
                </a:lnTo>
                <a:lnTo>
                  <a:pt x="402968" y="421610"/>
                </a:lnTo>
                <a:lnTo>
                  <a:pt x="406995" y="429627"/>
                </a:lnTo>
                <a:lnTo>
                  <a:pt x="414500" y="436365"/>
                </a:lnTo>
                <a:lnTo>
                  <a:pt x="440348" y="451364"/>
                </a:lnTo>
                <a:lnTo>
                  <a:pt x="451548" y="457139"/>
                </a:lnTo>
                <a:lnTo>
                  <a:pt x="462876" y="460340"/>
                </a:lnTo>
                <a:lnTo>
                  <a:pt x="468564" y="461194"/>
                </a:lnTo>
                <a:lnTo>
                  <a:pt x="473308" y="460811"/>
                </a:lnTo>
                <a:lnTo>
                  <a:pt x="477424" y="459603"/>
                </a:lnTo>
                <a:lnTo>
                  <a:pt x="506631" y="448180"/>
                </a:lnTo>
                <a:lnTo>
                  <a:pt x="519107" y="442706"/>
                </a:lnTo>
                <a:lnTo>
                  <a:pt x="536841" y="429718"/>
                </a:lnTo>
                <a:lnTo>
                  <a:pt x="554161" y="413805"/>
                </a:lnTo>
                <a:lnTo>
                  <a:pt x="575908" y="397025"/>
                </a:lnTo>
                <a:lnTo>
                  <a:pt x="589585" y="383141"/>
                </a:lnTo>
                <a:lnTo>
                  <a:pt x="602013" y="368397"/>
                </a:lnTo>
                <a:lnTo>
                  <a:pt x="613887" y="355495"/>
                </a:lnTo>
                <a:lnTo>
                  <a:pt x="635833" y="332970"/>
                </a:lnTo>
                <a:lnTo>
                  <a:pt x="647015" y="316572"/>
                </a:lnTo>
                <a:lnTo>
                  <a:pt x="655160" y="299758"/>
                </a:lnTo>
                <a:lnTo>
                  <a:pt x="665101" y="275180"/>
                </a:lnTo>
                <a:lnTo>
                  <a:pt x="671136" y="261677"/>
                </a:lnTo>
                <a:lnTo>
                  <a:pt x="679888" y="243365"/>
                </a:lnTo>
                <a:lnTo>
                  <a:pt x="683106" y="231662"/>
                </a:lnTo>
                <a:lnTo>
                  <a:pt x="684917" y="216904"/>
                </a:lnTo>
                <a:lnTo>
                  <a:pt x="685579" y="200355"/>
                </a:lnTo>
                <a:lnTo>
                  <a:pt x="685635" y="194449"/>
                </a:lnTo>
                <a:lnTo>
                  <a:pt x="684697" y="192493"/>
                </a:lnTo>
                <a:lnTo>
                  <a:pt x="683120" y="191189"/>
                </a:lnTo>
                <a:lnTo>
                  <a:pt x="681115" y="190320"/>
                </a:lnTo>
                <a:lnTo>
                  <a:pt x="679779" y="188788"/>
                </a:lnTo>
                <a:lnTo>
                  <a:pt x="678888" y="186814"/>
                </a:lnTo>
                <a:lnTo>
                  <a:pt x="678295" y="184546"/>
                </a:lnTo>
                <a:lnTo>
                  <a:pt x="677899" y="183986"/>
                </a:lnTo>
                <a:lnTo>
                  <a:pt x="677635" y="184565"/>
                </a:lnTo>
                <a:lnTo>
                  <a:pt x="677211" y="187788"/>
                </a:lnTo>
                <a:lnTo>
                  <a:pt x="683019" y="195269"/>
                </a:lnTo>
                <a:lnTo>
                  <a:pt x="684497" y="200444"/>
                </a:lnTo>
                <a:lnTo>
                  <a:pt x="685329" y="213263"/>
                </a:lnTo>
                <a:lnTo>
                  <a:pt x="685576" y="233677"/>
                </a:lnTo>
                <a:lnTo>
                  <a:pt x="685677" y="308655"/>
                </a:lnTo>
                <a:lnTo>
                  <a:pt x="683138" y="325767"/>
                </a:lnTo>
                <a:lnTo>
                  <a:pt x="681128" y="334331"/>
                </a:lnTo>
                <a:lnTo>
                  <a:pt x="679788" y="343851"/>
                </a:lnTo>
                <a:lnTo>
                  <a:pt x="678894" y="354007"/>
                </a:lnTo>
                <a:lnTo>
                  <a:pt x="678298" y="364587"/>
                </a:lnTo>
                <a:lnTo>
                  <a:pt x="677637" y="383964"/>
                </a:lnTo>
                <a:lnTo>
                  <a:pt x="677176" y="421533"/>
                </a:lnTo>
                <a:lnTo>
                  <a:pt x="677110" y="468563"/>
                </a:lnTo>
                <a:lnTo>
                  <a:pt x="678061" y="473344"/>
                </a:lnTo>
                <a:lnTo>
                  <a:pt x="683892" y="487859"/>
                </a:lnTo>
                <a:lnTo>
                  <a:pt x="685670" y="497144"/>
                </a:lnTo>
                <a:lnTo>
                  <a:pt x="685679" y="394134"/>
                </a:lnTo>
                <a:lnTo>
                  <a:pt x="688220" y="377093"/>
                </a:lnTo>
                <a:lnTo>
                  <a:pt x="692523" y="359995"/>
                </a:lnTo>
                <a:lnTo>
                  <a:pt x="697611" y="342870"/>
                </a:lnTo>
                <a:lnTo>
                  <a:pt x="705831" y="317164"/>
                </a:lnTo>
                <a:lnTo>
                  <a:pt x="714003" y="300022"/>
                </a:lnTo>
                <a:lnTo>
                  <a:pt x="723985" y="283831"/>
                </a:lnTo>
                <a:lnTo>
                  <a:pt x="734772" y="270284"/>
                </a:lnTo>
                <a:lnTo>
                  <a:pt x="743376" y="255374"/>
                </a:lnTo>
                <a:lnTo>
                  <a:pt x="751327" y="240175"/>
                </a:lnTo>
                <a:lnTo>
                  <a:pt x="761211" y="227069"/>
                </a:lnTo>
                <a:lnTo>
                  <a:pt x="771954" y="217435"/>
                </a:lnTo>
                <a:lnTo>
                  <a:pt x="794160" y="200425"/>
                </a:lnTo>
                <a:lnTo>
                  <a:pt x="808415" y="192514"/>
                </a:lnTo>
                <a:lnTo>
                  <a:pt x="815794" y="190329"/>
                </a:lnTo>
                <a:lnTo>
                  <a:pt x="831237" y="188812"/>
                </a:lnTo>
                <a:lnTo>
                  <a:pt x="834153" y="188735"/>
                </a:lnTo>
                <a:lnTo>
                  <a:pt x="837049" y="189636"/>
                </a:lnTo>
                <a:lnTo>
                  <a:pt x="842807" y="193178"/>
                </a:lnTo>
                <a:lnTo>
                  <a:pt x="844724" y="195456"/>
                </a:lnTo>
                <a:lnTo>
                  <a:pt x="846001" y="197927"/>
                </a:lnTo>
                <a:lnTo>
                  <a:pt x="852603" y="213288"/>
                </a:lnTo>
                <a:lnTo>
                  <a:pt x="857658" y="226232"/>
                </a:lnTo>
                <a:lnTo>
                  <a:pt x="862127" y="240558"/>
                </a:lnTo>
                <a:lnTo>
                  <a:pt x="864113" y="253275"/>
                </a:lnTo>
                <a:lnTo>
                  <a:pt x="864996" y="267816"/>
                </a:lnTo>
                <a:lnTo>
                  <a:pt x="865388" y="283805"/>
                </a:lnTo>
                <a:lnTo>
                  <a:pt x="865701" y="394678"/>
                </a:lnTo>
                <a:lnTo>
                  <a:pt x="868242" y="409085"/>
                </a:lnTo>
                <a:lnTo>
                  <a:pt x="871593" y="422791"/>
                </a:lnTo>
                <a:lnTo>
                  <a:pt x="873083" y="438407"/>
                </a:lnTo>
                <a:lnTo>
                  <a:pt x="873745" y="452333"/>
                </a:lnTo>
                <a:lnTo>
                  <a:pt x="874992" y="464872"/>
                </a:lnTo>
                <a:lnTo>
                  <a:pt x="878721" y="476795"/>
                </a:lnTo>
                <a:lnTo>
                  <a:pt x="883553" y="488444"/>
                </a:lnTo>
                <a:lnTo>
                  <a:pt x="891629" y="505712"/>
                </a:lnTo>
                <a:lnTo>
                  <a:pt x="900054" y="520354"/>
                </a:lnTo>
                <a:lnTo>
                  <a:pt x="911434" y="533834"/>
                </a:lnTo>
                <a:lnTo>
                  <a:pt x="932496" y="548560"/>
                </a:lnTo>
                <a:lnTo>
                  <a:pt x="935949" y="551440"/>
                </a:lnTo>
                <a:lnTo>
                  <a:pt x="940156" y="553359"/>
                </a:lnTo>
                <a:lnTo>
                  <a:pt x="954226" y="556061"/>
                </a:lnTo>
                <a:lnTo>
                  <a:pt x="971046" y="557049"/>
                </a:lnTo>
                <a:lnTo>
                  <a:pt x="979514" y="554592"/>
                </a:lnTo>
                <a:lnTo>
                  <a:pt x="1011643" y="539825"/>
                </a:lnTo>
                <a:lnTo>
                  <a:pt x="1026101" y="531414"/>
                </a:lnTo>
                <a:lnTo>
                  <a:pt x="1037152" y="5229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27"/>
          <p:cNvSpPr/>
          <p:nvPr/>
        </p:nvSpPr>
        <p:spPr>
          <a:xfrm>
            <a:off x="3684099" y="806284"/>
            <a:ext cx="227819" cy="479536"/>
          </a:xfrm>
          <a:custGeom>
            <a:avLst/>
            <a:gdLst/>
            <a:ahLst/>
            <a:cxnLst/>
            <a:rect l="0" t="0" r="0" b="0"/>
            <a:pathLst>
              <a:path w="227819" h="479536">
                <a:moveTo>
                  <a:pt x="13505" y="33821"/>
                </a:moveTo>
                <a:lnTo>
                  <a:pt x="8955" y="29270"/>
                </a:lnTo>
                <a:lnTo>
                  <a:pt x="7614" y="26977"/>
                </a:lnTo>
                <a:lnTo>
                  <a:pt x="5286" y="18220"/>
                </a:lnTo>
                <a:lnTo>
                  <a:pt x="4964" y="4879"/>
                </a:lnTo>
                <a:lnTo>
                  <a:pt x="4001" y="3096"/>
                </a:lnTo>
                <a:lnTo>
                  <a:pt x="2407" y="1908"/>
                </a:lnTo>
                <a:lnTo>
                  <a:pt x="391" y="1115"/>
                </a:lnTo>
                <a:lnTo>
                  <a:pt x="0" y="587"/>
                </a:lnTo>
                <a:lnTo>
                  <a:pt x="692" y="235"/>
                </a:lnTo>
                <a:lnTo>
                  <a:pt x="2105" y="0"/>
                </a:lnTo>
                <a:lnTo>
                  <a:pt x="3048" y="796"/>
                </a:lnTo>
                <a:lnTo>
                  <a:pt x="3676" y="2279"/>
                </a:lnTo>
                <a:lnTo>
                  <a:pt x="4684" y="6953"/>
                </a:lnTo>
                <a:lnTo>
                  <a:pt x="11728" y="20611"/>
                </a:lnTo>
                <a:lnTo>
                  <a:pt x="18588" y="30436"/>
                </a:lnTo>
                <a:lnTo>
                  <a:pt x="20527" y="36444"/>
                </a:lnTo>
                <a:lnTo>
                  <a:pt x="21618" y="49732"/>
                </a:lnTo>
                <a:lnTo>
                  <a:pt x="24414" y="60260"/>
                </a:lnTo>
                <a:lnTo>
                  <a:pt x="27879" y="71289"/>
                </a:lnTo>
                <a:lnTo>
                  <a:pt x="29419" y="82541"/>
                </a:lnTo>
                <a:lnTo>
                  <a:pt x="30103" y="96431"/>
                </a:lnTo>
                <a:lnTo>
                  <a:pt x="31360" y="111178"/>
                </a:lnTo>
                <a:lnTo>
                  <a:pt x="35093" y="124081"/>
                </a:lnTo>
                <a:lnTo>
                  <a:pt x="37387" y="138706"/>
                </a:lnTo>
                <a:lnTo>
                  <a:pt x="38000" y="146607"/>
                </a:lnTo>
                <a:lnTo>
                  <a:pt x="39360" y="154732"/>
                </a:lnTo>
                <a:lnTo>
                  <a:pt x="41219" y="163005"/>
                </a:lnTo>
                <a:lnTo>
                  <a:pt x="43411" y="171379"/>
                </a:lnTo>
                <a:lnTo>
                  <a:pt x="45847" y="185763"/>
                </a:lnTo>
                <a:lnTo>
                  <a:pt x="46929" y="200410"/>
                </a:lnTo>
                <a:lnTo>
                  <a:pt x="47411" y="219620"/>
                </a:lnTo>
                <a:lnTo>
                  <a:pt x="48491" y="229125"/>
                </a:lnTo>
                <a:lnTo>
                  <a:pt x="50164" y="238318"/>
                </a:lnTo>
                <a:lnTo>
                  <a:pt x="52233" y="247305"/>
                </a:lnTo>
                <a:lnTo>
                  <a:pt x="53611" y="256153"/>
                </a:lnTo>
                <a:lnTo>
                  <a:pt x="54530" y="264910"/>
                </a:lnTo>
                <a:lnTo>
                  <a:pt x="55142" y="273605"/>
                </a:lnTo>
                <a:lnTo>
                  <a:pt x="55551" y="282259"/>
                </a:lnTo>
                <a:lnTo>
                  <a:pt x="56005" y="299495"/>
                </a:lnTo>
                <a:lnTo>
                  <a:pt x="56359" y="376719"/>
                </a:lnTo>
                <a:lnTo>
                  <a:pt x="55409" y="385292"/>
                </a:lnTo>
                <a:lnTo>
                  <a:pt x="53824" y="393865"/>
                </a:lnTo>
                <a:lnTo>
                  <a:pt x="51814" y="402437"/>
                </a:lnTo>
                <a:lnTo>
                  <a:pt x="51427" y="411010"/>
                </a:lnTo>
                <a:lnTo>
                  <a:pt x="52122" y="419583"/>
                </a:lnTo>
                <a:lnTo>
                  <a:pt x="53537" y="428155"/>
                </a:lnTo>
                <a:lnTo>
                  <a:pt x="55110" y="440220"/>
                </a:lnTo>
                <a:lnTo>
                  <a:pt x="55995" y="454908"/>
                </a:lnTo>
                <a:lnTo>
                  <a:pt x="56119" y="460278"/>
                </a:lnTo>
                <a:lnTo>
                  <a:pt x="57155" y="464810"/>
                </a:lnTo>
                <a:lnTo>
                  <a:pt x="60845" y="472387"/>
                </a:lnTo>
                <a:lnTo>
                  <a:pt x="63163" y="474788"/>
                </a:lnTo>
                <a:lnTo>
                  <a:pt x="65660" y="476389"/>
                </a:lnTo>
                <a:lnTo>
                  <a:pt x="70975" y="478168"/>
                </a:lnTo>
                <a:lnTo>
                  <a:pt x="76512" y="478958"/>
                </a:lnTo>
                <a:lnTo>
                  <a:pt x="82149" y="479309"/>
                </a:lnTo>
                <a:lnTo>
                  <a:pt x="87828" y="479466"/>
                </a:lnTo>
                <a:lnTo>
                  <a:pt x="93528" y="479535"/>
                </a:lnTo>
                <a:lnTo>
                  <a:pt x="97334" y="477649"/>
                </a:lnTo>
                <a:lnTo>
                  <a:pt x="101776" y="474486"/>
                </a:lnTo>
                <a:lnTo>
                  <a:pt x="106642" y="470472"/>
                </a:lnTo>
                <a:lnTo>
                  <a:pt x="111792" y="466844"/>
                </a:lnTo>
                <a:lnTo>
                  <a:pt x="117130" y="463473"/>
                </a:lnTo>
                <a:lnTo>
                  <a:pt x="122593" y="460273"/>
                </a:lnTo>
                <a:lnTo>
                  <a:pt x="128141" y="456235"/>
                </a:lnTo>
                <a:lnTo>
                  <a:pt x="133744" y="451638"/>
                </a:lnTo>
                <a:lnTo>
                  <a:pt x="139385" y="446668"/>
                </a:lnTo>
                <a:lnTo>
                  <a:pt x="150732" y="436066"/>
                </a:lnTo>
                <a:lnTo>
                  <a:pt x="156425" y="430571"/>
                </a:lnTo>
                <a:lnTo>
                  <a:pt x="163077" y="425004"/>
                </a:lnTo>
                <a:lnTo>
                  <a:pt x="170370" y="419387"/>
                </a:lnTo>
                <a:lnTo>
                  <a:pt x="178090" y="413737"/>
                </a:lnTo>
                <a:lnTo>
                  <a:pt x="185141" y="409018"/>
                </a:lnTo>
                <a:lnTo>
                  <a:pt x="191746" y="404920"/>
                </a:lnTo>
                <a:lnTo>
                  <a:pt x="198055" y="401235"/>
                </a:lnTo>
                <a:lnTo>
                  <a:pt x="203214" y="397826"/>
                </a:lnTo>
                <a:lnTo>
                  <a:pt x="207605" y="394601"/>
                </a:lnTo>
                <a:lnTo>
                  <a:pt x="211486" y="391498"/>
                </a:lnTo>
                <a:lnTo>
                  <a:pt x="218337" y="385511"/>
                </a:lnTo>
                <a:lnTo>
                  <a:pt x="227818" y="3767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8"/>
          <p:cNvSpPr/>
          <p:nvPr/>
        </p:nvSpPr>
        <p:spPr>
          <a:xfrm>
            <a:off x="3620805" y="891540"/>
            <a:ext cx="393983" cy="111443"/>
          </a:xfrm>
          <a:custGeom>
            <a:avLst/>
            <a:gdLst/>
            <a:ahLst/>
            <a:cxnLst/>
            <a:rect l="0" t="0" r="0" b="0"/>
            <a:pathLst>
              <a:path w="393983" h="111443">
                <a:moveTo>
                  <a:pt x="8220" y="111442"/>
                </a:moveTo>
                <a:lnTo>
                  <a:pt x="0" y="103223"/>
                </a:lnTo>
                <a:lnTo>
                  <a:pt x="7059" y="102901"/>
                </a:lnTo>
                <a:lnTo>
                  <a:pt x="12784" y="100343"/>
                </a:lnTo>
                <a:lnTo>
                  <a:pt x="20726" y="96984"/>
                </a:lnTo>
                <a:lnTo>
                  <a:pt x="32457" y="94141"/>
                </a:lnTo>
                <a:lnTo>
                  <a:pt x="45661" y="90100"/>
                </a:lnTo>
                <a:lnTo>
                  <a:pt x="69161" y="82470"/>
                </a:lnTo>
                <a:lnTo>
                  <a:pt x="77422" y="80697"/>
                </a:lnTo>
                <a:lnTo>
                  <a:pt x="85787" y="79516"/>
                </a:lnTo>
                <a:lnTo>
                  <a:pt x="94221" y="78728"/>
                </a:lnTo>
                <a:lnTo>
                  <a:pt x="103654" y="76298"/>
                </a:lnTo>
                <a:lnTo>
                  <a:pt x="113753" y="72772"/>
                </a:lnTo>
                <a:lnTo>
                  <a:pt x="124295" y="68517"/>
                </a:lnTo>
                <a:lnTo>
                  <a:pt x="135133" y="64728"/>
                </a:lnTo>
                <a:lnTo>
                  <a:pt x="146168" y="61249"/>
                </a:lnTo>
                <a:lnTo>
                  <a:pt x="167638" y="54844"/>
                </a:lnTo>
                <a:lnTo>
                  <a:pt x="186705" y="48822"/>
                </a:lnTo>
                <a:lnTo>
                  <a:pt x="196742" y="45883"/>
                </a:lnTo>
                <a:lnTo>
                  <a:pt x="218055" y="40077"/>
                </a:lnTo>
                <a:lnTo>
                  <a:pt x="295947" y="20006"/>
                </a:lnTo>
                <a:lnTo>
                  <a:pt x="315169" y="14289"/>
                </a:lnTo>
                <a:lnTo>
                  <a:pt x="323342" y="12383"/>
                </a:lnTo>
                <a:lnTo>
                  <a:pt x="330696" y="11113"/>
                </a:lnTo>
                <a:lnTo>
                  <a:pt x="337504" y="10266"/>
                </a:lnTo>
                <a:lnTo>
                  <a:pt x="343947" y="9701"/>
                </a:lnTo>
                <a:lnTo>
                  <a:pt x="356187" y="9074"/>
                </a:lnTo>
                <a:lnTo>
                  <a:pt x="367977" y="6255"/>
                </a:lnTo>
                <a:lnTo>
                  <a:pt x="378614" y="2780"/>
                </a:lnTo>
                <a:lnTo>
                  <a:pt x="390664" y="549"/>
                </a:lnTo>
                <a:lnTo>
                  <a:pt x="3939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9"/>
          <p:cNvSpPr/>
          <p:nvPr/>
        </p:nvSpPr>
        <p:spPr>
          <a:xfrm>
            <a:off x="4418196" y="925830"/>
            <a:ext cx="702445" cy="351320"/>
          </a:xfrm>
          <a:custGeom>
            <a:avLst/>
            <a:gdLst/>
            <a:ahLst/>
            <a:cxnLst/>
            <a:rect l="0" t="0" r="0" b="0"/>
            <a:pathLst>
              <a:path w="702445" h="351320">
                <a:moveTo>
                  <a:pt x="16644" y="214312"/>
                </a:moveTo>
                <a:lnTo>
                  <a:pt x="21195" y="209761"/>
                </a:lnTo>
                <a:lnTo>
                  <a:pt x="23487" y="208421"/>
                </a:lnTo>
                <a:lnTo>
                  <a:pt x="28575" y="206931"/>
                </a:lnTo>
                <a:lnTo>
                  <a:pt x="30313" y="205582"/>
                </a:lnTo>
                <a:lnTo>
                  <a:pt x="31472" y="203729"/>
                </a:lnTo>
                <a:lnTo>
                  <a:pt x="32244" y="201542"/>
                </a:lnTo>
                <a:lnTo>
                  <a:pt x="38182" y="194031"/>
                </a:lnTo>
                <a:lnTo>
                  <a:pt x="47172" y="185296"/>
                </a:lnTo>
                <a:lnTo>
                  <a:pt x="62942" y="175023"/>
                </a:lnTo>
                <a:lnTo>
                  <a:pt x="79680" y="164994"/>
                </a:lnTo>
                <a:lnTo>
                  <a:pt x="91015" y="155563"/>
                </a:lnTo>
                <a:lnTo>
                  <a:pt x="99862" y="147561"/>
                </a:lnTo>
                <a:lnTo>
                  <a:pt x="107923" y="139878"/>
                </a:lnTo>
                <a:lnTo>
                  <a:pt x="134156" y="113905"/>
                </a:lnTo>
                <a:lnTo>
                  <a:pt x="138800" y="108321"/>
                </a:lnTo>
                <a:lnTo>
                  <a:pt x="142849" y="102694"/>
                </a:lnTo>
                <a:lnTo>
                  <a:pt x="149887" y="92314"/>
                </a:lnTo>
                <a:lnTo>
                  <a:pt x="156191" y="84526"/>
                </a:lnTo>
                <a:lnTo>
                  <a:pt x="158252" y="80163"/>
                </a:lnTo>
                <a:lnTo>
                  <a:pt x="160543" y="70235"/>
                </a:lnTo>
                <a:lnTo>
                  <a:pt x="164102" y="62013"/>
                </a:lnTo>
                <a:lnTo>
                  <a:pt x="166384" y="58487"/>
                </a:lnTo>
                <a:lnTo>
                  <a:pt x="166953" y="55183"/>
                </a:lnTo>
                <a:lnTo>
                  <a:pt x="166380" y="52029"/>
                </a:lnTo>
                <a:lnTo>
                  <a:pt x="164156" y="45984"/>
                </a:lnTo>
                <a:lnTo>
                  <a:pt x="162903" y="37225"/>
                </a:lnTo>
                <a:lnTo>
                  <a:pt x="162610" y="31467"/>
                </a:lnTo>
                <a:lnTo>
                  <a:pt x="161580" y="29550"/>
                </a:lnTo>
                <a:lnTo>
                  <a:pt x="159940" y="28273"/>
                </a:lnTo>
                <a:lnTo>
                  <a:pt x="157895" y="27421"/>
                </a:lnTo>
                <a:lnTo>
                  <a:pt x="150465" y="26222"/>
                </a:lnTo>
                <a:lnTo>
                  <a:pt x="137680" y="25867"/>
                </a:lnTo>
                <a:lnTo>
                  <a:pt x="127270" y="28324"/>
                </a:lnTo>
                <a:lnTo>
                  <a:pt x="117246" y="32590"/>
                </a:lnTo>
                <a:lnTo>
                  <a:pt x="100509" y="43091"/>
                </a:lnTo>
                <a:lnTo>
                  <a:pt x="90112" y="49631"/>
                </a:lnTo>
                <a:lnTo>
                  <a:pt x="79141" y="58888"/>
                </a:lnTo>
                <a:lnTo>
                  <a:pt x="67915" y="69352"/>
                </a:lnTo>
                <a:lnTo>
                  <a:pt x="62254" y="74810"/>
                </a:lnTo>
                <a:lnTo>
                  <a:pt x="57529" y="80353"/>
                </a:lnTo>
                <a:lnTo>
                  <a:pt x="53425" y="85953"/>
                </a:lnTo>
                <a:lnTo>
                  <a:pt x="49737" y="91592"/>
                </a:lnTo>
                <a:lnTo>
                  <a:pt x="46326" y="98209"/>
                </a:lnTo>
                <a:lnTo>
                  <a:pt x="43099" y="105477"/>
                </a:lnTo>
                <a:lnTo>
                  <a:pt x="39995" y="113181"/>
                </a:lnTo>
                <a:lnTo>
                  <a:pt x="36974" y="120221"/>
                </a:lnTo>
                <a:lnTo>
                  <a:pt x="31076" y="133124"/>
                </a:lnTo>
                <a:lnTo>
                  <a:pt x="28170" y="140184"/>
                </a:lnTo>
                <a:lnTo>
                  <a:pt x="25281" y="147748"/>
                </a:lnTo>
                <a:lnTo>
                  <a:pt x="19530" y="163773"/>
                </a:lnTo>
                <a:lnTo>
                  <a:pt x="5217" y="205857"/>
                </a:lnTo>
                <a:lnTo>
                  <a:pt x="3311" y="214391"/>
                </a:lnTo>
                <a:lnTo>
                  <a:pt x="2040" y="222937"/>
                </a:lnTo>
                <a:lnTo>
                  <a:pt x="1193" y="231492"/>
                </a:lnTo>
                <a:lnTo>
                  <a:pt x="628" y="239100"/>
                </a:lnTo>
                <a:lnTo>
                  <a:pt x="251" y="246078"/>
                </a:lnTo>
                <a:lnTo>
                  <a:pt x="0" y="252634"/>
                </a:lnTo>
                <a:lnTo>
                  <a:pt x="786" y="259863"/>
                </a:lnTo>
                <a:lnTo>
                  <a:pt x="2262" y="267539"/>
                </a:lnTo>
                <a:lnTo>
                  <a:pt x="4198" y="275514"/>
                </a:lnTo>
                <a:lnTo>
                  <a:pt x="6442" y="282736"/>
                </a:lnTo>
                <a:lnTo>
                  <a:pt x="8890" y="289455"/>
                </a:lnTo>
                <a:lnTo>
                  <a:pt x="11474" y="295840"/>
                </a:lnTo>
                <a:lnTo>
                  <a:pt x="14150" y="302002"/>
                </a:lnTo>
                <a:lnTo>
                  <a:pt x="19663" y="313928"/>
                </a:lnTo>
                <a:lnTo>
                  <a:pt x="23419" y="318823"/>
                </a:lnTo>
                <a:lnTo>
                  <a:pt x="32673" y="326801"/>
                </a:lnTo>
                <a:lnTo>
                  <a:pt x="53182" y="339684"/>
                </a:lnTo>
                <a:lnTo>
                  <a:pt x="60823" y="345598"/>
                </a:lnTo>
                <a:lnTo>
                  <a:pt x="66099" y="347556"/>
                </a:lnTo>
                <a:lnTo>
                  <a:pt x="86224" y="350312"/>
                </a:lnTo>
                <a:lnTo>
                  <a:pt x="104676" y="351128"/>
                </a:lnTo>
                <a:lnTo>
                  <a:pt x="116412" y="351319"/>
                </a:lnTo>
                <a:lnTo>
                  <a:pt x="127978" y="348864"/>
                </a:lnTo>
                <a:lnTo>
                  <a:pt x="145199" y="342127"/>
                </a:lnTo>
                <a:lnTo>
                  <a:pt x="164907" y="331558"/>
                </a:lnTo>
                <a:lnTo>
                  <a:pt x="180646" y="321666"/>
                </a:lnTo>
                <a:lnTo>
                  <a:pt x="222531" y="294160"/>
                </a:lnTo>
                <a:lnTo>
                  <a:pt x="231055" y="287547"/>
                </a:lnTo>
                <a:lnTo>
                  <a:pt x="239594" y="280280"/>
                </a:lnTo>
                <a:lnTo>
                  <a:pt x="248145" y="272578"/>
                </a:lnTo>
                <a:lnTo>
                  <a:pt x="257656" y="264586"/>
                </a:lnTo>
                <a:lnTo>
                  <a:pt x="278382" y="248086"/>
                </a:lnTo>
                <a:lnTo>
                  <a:pt x="288291" y="239686"/>
                </a:lnTo>
                <a:lnTo>
                  <a:pt x="297754" y="231228"/>
                </a:lnTo>
                <a:lnTo>
                  <a:pt x="315889" y="214210"/>
                </a:lnTo>
                <a:lnTo>
                  <a:pt x="333474" y="197122"/>
                </a:lnTo>
                <a:lnTo>
                  <a:pt x="341211" y="188564"/>
                </a:lnTo>
                <a:lnTo>
                  <a:pt x="348275" y="180002"/>
                </a:lnTo>
                <a:lnTo>
                  <a:pt x="354889" y="171436"/>
                </a:lnTo>
                <a:lnTo>
                  <a:pt x="361202" y="162868"/>
                </a:lnTo>
                <a:lnTo>
                  <a:pt x="373299" y="145728"/>
                </a:lnTo>
                <a:lnTo>
                  <a:pt x="378238" y="138109"/>
                </a:lnTo>
                <a:lnTo>
                  <a:pt x="382484" y="131125"/>
                </a:lnTo>
                <a:lnTo>
                  <a:pt x="386268" y="124564"/>
                </a:lnTo>
                <a:lnTo>
                  <a:pt x="389742" y="117333"/>
                </a:lnTo>
                <a:lnTo>
                  <a:pt x="393011" y="109654"/>
                </a:lnTo>
                <a:lnTo>
                  <a:pt x="396143" y="101678"/>
                </a:lnTo>
                <a:lnTo>
                  <a:pt x="399183" y="94455"/>
                </a:lnTo>
                <a:lnTo>
                  <a:pt x="405101" y="81350"/>
                </a:lnTo>
                <a:lnTo>
                  <a:pt x="408367" y="71715"/>
                </a:lnTo>
                <a:lnTo>
                  <a:pt x="409817" y="63306"/>
                </a:lnTo>
                <a:lnTo>
                  <a:pt x="410463" y="53218"/>
                </a:lnTo>
                <a:lnTo>
                  <a:pt x="409682" y="48814"/>
                </a:lnTo>
                <a:lnTo>
                  <a:pt x="404985" y="38064"/>
                </a:lnTo>
                <a:lnTo>
                  <a:pt x="402746" y="27531"/>
                </a:lnTo>
                <a:lnTo>
                  <a:pt x="402415" y="25764"/>
                </a:lnTo>
                <a:lnTo>
                  <a:pt x="406960" y="30282"/>
                </a:lnTo>
                <a:lnTo>
                  <a:pt x="408299" y="32570"/>
                </a:lnTo>
                <a:lnTo>
                  <a:pt x="411137" y="40342"/>
                </a:lnTo>
                <a:lnTo>
                  <a:pt x="417587" y="49629"/>
                </a:lnTo>
                <a:lnTo>
                  <a:pt x="422806" y="58887"/>
                </a:lnTo>
                <a:lnTo>
                  <a:pt x="431099" y="74809"/>
                </a:lnTo>
                <a:lnTo>
                  <a:pt x="432964" y="81305"/>
                </a:lnTo>
                <a:lnTo>
                  <a:pt x="434208" y="88493"/>
                </a:lnTo>
                <a:lnTo>
                  <a:pt x="435037" y="96143"/>
                </a:lnTo>
                <a:lnTo>
                  <a:pt x="436543" y="104100"/>
                </a:lnTo>
                <a:lnTo>
                  <a:pt x="438499" y="112262"/>
                </a:lnTo>
                <a:lnTo>
                  <a:pt x="440756" y="120561"/>
                </a:lnTo>
                <a:lnTo>
                  <a:pt x="445803" y="137403"/>
                </a:lnTo>
                <a:lnTo>
                  <a:pt x="448482" y="145894"/>
                </a:lnTo>
                <a:lnTo>
                  <a:pt x="450268" y="153460"/>
                </a:lnTo>
                <a:lnTo>
                  <a:pt x="451459" y="160409"/>
                </a:lnTo>
                <a:lnTo>
                  <a:pt x="452253" y="166947"/>
                </a:lnTo>
                <a:lnTo>
                  <a:pt x="453735" y="174163"/>
                </a:lnTo>
                <a:lnTo>
                  <a:pt x="455675" y="181831"/>
                </a:lnTo>
                <a:lnTo>
                  <a:pt x="457922" y="189800"/>
                </a:lnTo>
                <a:lnTo>
                  <a:pt x="462957" y="206275"/>
                </a:lnTo>
                <a:lnTo>
                  <a:pt x="465633" y="214669"/>
                </a:lnTo>
                <a:lnTo>
                  <a:pt x="467418" y="222170"/>
                </a:lnTo>
                <a:lnTo>
                  <a:pt x="468608" y="229076"/>
                </a:lnTo>
                <a:lnTo>
                  <a:pt x="469400" y="235584"/>
                </a:lnTo>
                <a:lnTo>
                  <a:pt x="471834" y="242781"/>
                </a:lnTo>
                <a:lnTo>
                  <a:pt x="475361" y="250436"/>
                </a:lnTo>
                <a:lnTo>
                  <a:pt x="479618" y="258397"/>
                </a:lnTo>
                <a:lnTo>
                  <a:pt x="483408" y="264657"/>
                </a:lnTo>
                <a:lnTo>
                  <a:pt x="490159" y="274153"/>
                </a:lnTo>
                <a:lnTo>
                  <a:pt x="496335" y="284088"/>
                </a:lnTo>
                <a:lnTo>
                  <a:pt x="502255" y="294854"/>
                </a:lnTo>
                <a:lnTo>
                  <a:pt x="508061" y="305988"/>
                </a:lnTo>
                <a:lnTo>
                  <a:pt x="513816" y="314747"/>
                </a:lnTo>
                <a:lnTo>
                  <a:pt x="522412" y="325033"/>
                </a:lnTo>
                <a:lnTo>
                  <a:pt x="525272" y="328131"/>
                </a:lnTo>
                <a:lnTo>
                  <a:pt x="528131" y="330196"/>
                </a:lnTo>
                <a:lnTo>
                  <a:pt x="533849" y="332491"/>
                </a:lnTo>
                <a:lnTo>
                  <a:pt x="535755" y="334056"/>
                </a:lnTo>
                <a:lnTo>
                  <a:pt x="537025" y="336051"/>
                </a:lnTo>
                <a:lnTo>
                  <a:pt x="537872" y="338334"/>
                </a:lnTo>
                <a:lnTo>
                  <a:pt x="539389" y="339856"/>
                </a:lnTo>
                <a:lnTo>
                  <a:pt x="541353" y="340870"/>
                </a:lnTo>
                <a:lnTo>
                  <a:pt x="543615" y="341547"/>
                </a:lnTo>
                <a:lnTo>
                  <a:pt x="545123" y="341045"/>
                </a:lnTo>
                <a:lnTo>
                  <a:pt x="546128" y="339758"/>
                </a:lnTo>
                <a:lnTo>
                  <a:pt x="546798" y="337948"/>
                </a:lnTo>
                <a:lnTo>
                  <a:pt x="553765" y="328198"/>
                </a:lnTo>
                <a:lnTo>
                  <a:pt x="556791" y="318965"/>
                </a:lnTo>
                <a:lnTo>
                  <a:pt x="560874" y="309719"/>
                </a:lnTo>
                <a:lnTo>
                  <a:pt x="563296" y="303634"/>
                </a:lnTo>
                <a:lnTo>
                  <a:pt x="568528" y="289253"/>
                </a:lnTo>
                <a:lnTo>
                  <a:pt x="571257" y="282370"/>
                </a:lnTo>
                <a:lnTo>
                  <a:pt x="574028" y="275877"/>
                </a:lnTo>
                <a:lnTo>
                  <a:pt x="576828" y="269643"/>
                </a:lnTo>
                <a:lnTo>
                  <a:pt x="580600" y="262629"/>
                </a:lnTo>
                <a:lnTo>
                  <a:pt x="585019" y="255096"/>
                </a:lnTo>
                <a:lnTo>
                  <a:pt x="589871" y="247216"/>
                </a:lnTo>
                <a:lnTo>
                  <a:pt x="594058" y="239106"/>
                </a:lnTo>
                <a:lnTo>
                  <a:pt x="597801" y="230841"/>
                </a:lnTo>
                <a:lnTo>
                  <a:pt x="601249" y="222474"/>
                </a:lnTo>
                <a:lnTo>
                  <a:pt x="604501" y="214038"/>
                </a:lnTo>
                <a:lnTo>
                  <a:pt x="610653" y="197045"/>
                </a:lnTo>
                <a:lnTo>
                  <a:pt x="614580" y="188513"/>
                </a:lnTo>
                <a:lnTo>
                  <a:pt x="619103" y="179968"/>
                </a:lnTo>
                <a:lnTo>
                  <a:pt x="624023" y="171413"/>
                </a:lnTo>
                <a:lnTo>
                  <a:pt x="628256" y="162853"/>
                </a:lnTo>
                <a:lnTo>
                  <a:pt x="632030" y="154288"/>
                </a:lnTo>
                <a:lnTo>
                  <a:pt x="635499" y="145721"/>
                </a:lnTo>
                <a:lnTo>
                  <a:pt x="641893" y="128582"/>
                </a:lnTo>
                <a:lnTo>
                  <a:pt x="653759" y="94296"/>
                </a:lnTo>
                <a:lnTo>
                  <a:pt x="656652" y="86676"/>
                </a:lnTo>
                <a:lnTo>
                  <a:pt x="659533" y="79692"/>
                </a:lnTo>
                <a:lnTo>
                  <a:pt x="662407" y="73130"/>
                </a:lnTo>
                <a:lnTo>
                  <a:pt x="668140" y="60759"/>
                </a:lnTo>
                <a:lnTo>
                  <a:pt x="679581" y="37296"/>
                </a:lnTo>
                <a:lnTo>
                  <a:pt x="682757" y="28323"/>
                </a:lnTo>
                <a:lnTo>
                  <a:pt x="683604" y="24597"/>
                </a:lnTo>
                <a:lnTo>
                  <a:pt x="687086" y="17917"/>
                </a:lnTo>
                <a:lnTo>
                  <a:pt x="694400" y="8801"/>
                </a:lnTo>
                <a:lnTo>
                  <a:pt x="70244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0"/>
          <p:cNvSpPr/>
          <p:nvPr/>
        </p:nvSpPr>
        <p:spPr>
          <a:xfrm>
            <a:off x="5214937" y="900157"/>
            <a:ext cx="831534" cy="392554"/>
          </a:xfrm>
          <a:custGeom>
            <a:avLst/>
            <a:gdLst/>
            <a:ahLst/>
            <a:cxnLst/>
            <a:rect l="0" t="0" r="0" b="0"/>
            <a:pathLst>
              <a:path w="831534" h="392554">
                <a:moveTo>
                  <a:pt x="0" y="162833"/>
                </a:moveTo>
                <a:lnTo>
                  <a:pt x="0" y="175603"/>
                </a:lnTo>
                <a:lnTo>
                  <a:pt x="953" y="177061"/>
                </a:lnTo>
                <a:lnTo>
                  <a:pt x="2540" y="178033"/>
                </a:lnTo>
                <a:lnTo>
                  <a:pt x="4551" y="178681"/>
                </a:lnTo>
                <a:lnTo>
                  <a:pt x="5892" y="180066"/>
                </a:lnTo>
                <a:lnTo>
                  <a:pt x="6785" y="181941"/>
                </a:lnTo>
                <a:lnTo>
                  <a:pt x="7381" y="184144"/>
                </a:lnTo>
                <a:lnTo>
                  <a:pt x="10583" y="189132"/>
                </a:lnTo>
                <a:lnTo>
                  <a:pt x="12770" y="191796"/>
                </a:lnTo>
                <a:lnTo>
                  <a:pt x="15181" y="193571"/>
                </a:lnTo>
                <a:lnTo>
                  <a:pt x="20400" y="195544"/>
                </a:lnTo>
                <a:lnTo>
                  <a:pt x="28693" y="196655"/>
                </a:lnTo>
                <a:lnTo>
                  <a:pt x="31511" y="195858"/>
                </a:lnTo>
                <a:lnTo>
                  <a:pt x="37182" y="192433"/>
                </a:lnTo>
                <a:lnTo>
                  <a:pt x="45418" y="190276"/>
                </a:lnTo>
                <a:lnTo>
                  <a:pt x="55428" y="188365"/>
                </a:lnTo>
                <a:lnTo>
                  <a:pt x="77377" y="179377"/>
                </a:lnTo>
                <a:lnTo>
                  <a:pt x="88682" y="173043"/>
                </a:lnTo>
                <a:lnTo>
                  <a:pt x="100057" y="163878"/>
                </a:lnTo>
                <a:lnTo>
                  <a:pt x="117171" y="152559"/>
                </a:lnTo>
                <a:lnTo>
                  <a:pt x="131133" y="143662"/>
                </a:lnTo>
                <a:lnTo>
                  <a:pt x="145911" y="133357"/>
                </a:lnTo>
                <a:lnTo>
                  <a:pt x="158830" y="122427"/>
                </a:lnTo>
                <a:lnTo>
                  <a:pt x="170921" y="111220"/>
                </a:lnTo>
                <a:lnTo>
                  <a:pt x="188438" y="94200"/>
                </a:lnTo>
                <a:lnTo>
                  <a:pt x="199003" y="82799"/>
                </a:lnTo>
                <a:lnTo>
                  <a:pt x="206873" y="71382"/>
                </a:lnTo>
                <a:lnTo>
                  <a:pt x="216086" y="59958"/>
                </a:lnTo>
                <a:lnTo>
                  <a:pt x="221210" y="54244"/>
                </a:lnTo>
                <a:lnTo>
                  <a:pt x="224626" y="48530"/>
                </a:lnTo>
                <a:lnTo>
                  <a:pt x="230386" y="32339"/>
                </a:lnTo>
                <a:lnTo>
                  <a:pt x="236750" y="21086"/>
                </a:lnTo>
                <a:lnTo>
                  <a:pt x="238572" y="14744"/>
                </a:lnTo>
                <a:lnTo>
                  <a:pt x="239598" y="5819"/>
                </a:lnTo>
                <a:lnTo>
                  <a:pt x="238789" y="3864"/>
                </a:lnTo>
                <a:lnTo>
                  <a:pt x="237298" y="2561"/>
                </a:lnTo>
                <a:lnTo>
                  <a:pt x="235351" y="1692"/>
                </a:lnTo>
                <a:lnTo>
                  <a:pt x="230648" y="727"/>
                </a:lnTo>
                <a:lnTo>
                  <a:pt x="206857" y="0"/>
                </a:lnTo>
                <a:lnTo>
                  <a:pt x="196394" y="2515"/>
                </a:lnTo>
                <a:lnTo>
                  <a:pt x="190937" y="4519"/>
                </a:lnTo>
                <a:lnTo>
                  <a:pt x="179793" y="11826"/>
                </a:lnTo>
                <a:lnTo>
                  <a:pt x="168490" y="20471"/>
                </a:lnTo>
                <a:lnTo>
                  <a:pt x="151418" y="31646"/>
                </a:lnTo>
                <a:lnTo>
                  <a:pt x="140004" y="41345"/>
                </a:lnTo>
                <a:lnTo>
                  <a:pt x="128582" y="52006"/>
                </a:lnTo>
                <a:lnTo>
                  <a:pt x="117155" y="64046"/>
                </a:lnTo>
                <a:lnTo>
                  <a:pt x="111441" y="71257"/>
                </a:lnTo>
                <a:lnTo>
                  <a:pt x="105726" y="78922"/>
                </a:lnTo>
                <a:lnTo>
                  <a:pt x="100964" y="85937"/>
                </a:lnTo>
                <a:lnTo>
                  <a:pt x="96837" y="92519"/>
                </a:lnTo>
                <a:lnTo>
                  <a:pt x="93133" y="98812"/>
                </a:lnTo>
                <a:lnTo>
                  <a:pt x="86477" y="110884"/>
                </a:lnTo>
                <a:lnTo>
                  <a:pt x="83369" y="116770"/>
                </a:lnTo>
                <a:lnTo>
                  <a:pt x="80345" y="123552"/>
                </a:lnTo>
                <a:lnTo>
                  <a:pt x="77376" y="130930"/>
                </a:lnTo>
                <a:lnTo>
                  <a:pt x="74444" y="138707"/>
                </a:lnTo>
                <a:lnTo>
                  <a:pt x="71537" y="145796"/>
                </a:lnTo>
                <a:lnTo>
                  <a:pt x="68647" y="152428"/>
                </a:lnTo>
                <a:lnTo>
                  <a:pt x="65767" y="158753"/>
                </a:lnTo>
                <a:lnTo>
                  <a:pt x="63847" y="165828"/>
                </a:lnTo>
                <a:lnTo>
                  <a:pt x="62567" y="173402"/>
                </a:lnTo>
                <a:lnTo>
                  <a:pt x="61714" y="181309"/>
                </a:lnTo>
                <a:lnTo>
                  <a:pt x="60193" y="189438"/>
                </a:lnTo>
                <a:lnTo>
                  <a:pt x="58226" y="197714"/>
                </a:lnTo>
                <a:lnTo>
                  <a:pt x="55962" y="206090"/>
                </a:lnTo>
                <a:lnTo>
                  <a:pt x="55406" y="213578"/>
                </a:lnTo>
                <a:lnTo>
                  <a:pt x="55987" y="220475"/>
                </a:lnTo>
                <a:lnTo>
                  <a:pt x="57328" y="226979"/>
                </a:lnTo>
                <a:lnTo>
                  <a:pt x="58221" y="233219"/>
                </a:lnTo>
                <a:lnTo>
                  <a:pt x="59213" y="245233"/>
                </a:lnTo>
                <a:lnTo>
                  <a:pt x="62195" y="256922"/>
                </a:lnTo>
                <a:lnTo>
                  <a:pt x="66695" y="268468"/>
                </a:lnTo>
                <a:lnTo>
                  <a:pt x="71870" y="279949"/>
                </a:lnTo>
                <a:lnTo>
                  <a:pt x="80138" y="297123"/>
                </a:lnTo>
                <a:lnTo>
                  <a:pt x="83905" y="301889"/>
                </a:lnTo>
                <a:lnTo>
                  <a:pt x="97357" y="313149"/>
                </a:lnTo>
                <a:lnTo>
                  <a:pt x="108750" y="322517"/>
                </a:lnTo>
                <a:lnTo>
                  <a:pt x="122816" y="330373"/>
                </a:lnTo>
                <a:lnTo>
                  <a:pt x="130150" y="332545"/>
                </a:lnTo>
                <a:lnTo>
                  <a:pt x="154887" y="334054"/>
                </a:lnTo>
                <a:lnTo>
                  <a:pt x="160408" y="334130"/>
                </a:lnTo>
                <a:lnTo>
                  <a:pt x="165041" y="333228"/>
                </a:lnTo>
                <a:lnTo>
                  <a:pt x="186963" y="322337"/>
                </a:lnTo>
                <a:lnTo>
                  <a:pt x="209792" y="310368"/>
                </a:lnTo>
                <a:lnTo>
                  <a:pt x="224686" y="301111"/>
                </a:lnTo>
                <a:lnTo>
                  <a:pt x="238290" y="290647"/>
                </a:lnTo>
                <a:lnTo>
                  <a:pt x="251639" y="278694"/>
                </a:lnTo>
                <a:lnTo>
                  <a:pt x="267097" y="263857"/>
                </a:lnTo>
                <a:lnTo>
                  <a:pt x="317301" y="214105"/>
                </a:lnTo>
                <a:lnTo>
                  <a:pt x="325834" y="206539"/>
                </a:lnTo>
                <a:lnTo>
                  <a:pt x="334380" y="199590"/>
                </a:lnTo>
                <a:lnTo>
                  <a:pt x="342935" y="193053"/>
                </a:lnTo>
                <a:lnTo>
                  <a:pt x="351496" y="185837"/>
                </a:lnTo>
                <a:lnTo>
                  <a:pt x="360061" y="178169"/>
                </a:lnTo>
                <a:lnTo>
                  <a:pt x="368628" y="170199"/>
                </a:lnTo>
                <a:lnTo>
                  <a:pt x="376244" y="162029"/>
                </a:lnTo>
                <a:lnTo>
                  <a:pt x="383227" y="153724"/>
                </a:lnTo>
                <a:lnTo>
                  <a:pt x="389788" y="145330"/>
                </a:lnTo>
                <a:lnTo>
                  <a:pt x="396066" y="137829"/>
                </a:lnTo>
                <a:lnTo>
                  <a:pt x="402157" y="130924"/>
                </a:lnTo>
                <a:lnTo>
                  <a:pt x="414003" y="118171"/>
                </a:lnTo>
                <a:lnTo>
                  <a:pt x="425620" y="106153"/>
                </a:lnTo>
                <a:lnTo>
                  <a:pt x="434592" y="94462"/>
                </a:lnTo>
                <a:lnTo>
                  <a:pt x="441754" y="82915"/>
                </a:lnTo>
                <a:lnTo>
                  <a:pt x="448113" y="71434"/>
                </a:lnTo>
                <a:lnTo>
                  <a:pt x="457048" y="54260"/>
                </a:lnTo>
                <a:lnTo>
                  <a:pt x="460307" y="45363"/>
                </a:lnTo>
                <a:lnTo>
                  <a:pt x="462572" y="34757"/>
                </a:lnTo>
                <a:lnTo>
                  <a:pt x="462814" y="29740"/>
                </a:lnTo>
                <a:lnTo>
                  <a:pt x="462912" y="40935"/>
                </a:lnTo>
                <a:lnTo>
                  <a:pt x="462915" y="91555"/>
                </a:lnTo>
                <a:lnTo>
                  <a:pt x="460375" y="102896"/>
                </a:lnTo>
                <a:lnTo>
                  <a:pt x="458365" y="108587"/>
                </a:lnTo>
                <a:lnTo>
                  <a:pt x="457024" y="115239"/>
                </a:lnTo>
                <a:lnTo>
                  <a:pt x="456130" y="122531"/>
                </a:lnTo>
                <a:lnTo>
                  <a:pt x="455534" y="130250"/>
                </a:lnTo>
                <a:lnTo>
                  <a:pt x="454184" y="138253"/>
                </a:lnTo>
                <a:lnTo>
                  <a:pt x="452332" y="146446"/>
                </a:lnTo>
                <a:lnTo>
                  <a:pt x="450145" y="154766"/>
                </a:lnTo>
                <a:lnTo>
                  <a:pt x="448687" y="163170"/>
                </a:lnTo>
                <a:lnTo>
                  <a:pt x="447714" y="171630"/>
                </a:lnTo>
                <a:lnTo>
                  <a:pt x="447067" y="180127"/>
                </a:lnTo>
                <a:lnTo>
                  <a:pt x="446634" y="188650"/>
                </a:lnTo>
                <a:lnTo>
                  <a:pt x="446154" y="205740"/>
                </a:lnTo>
                <a:lnTo>
                  <a:pt x="445074" y="214297"/>
                </a:lnTo>
                <a:lnTo>
                  <a:pt x="443401" y="222860"/>
                </a:lnTo>
                <a:lnTo>
                  <a:pt x="441333" y="231426"/>
                </a:lnTo>
                <a:lnTo>
                  <a:pt x="439002" y="239041"/>
                </a:lnTo>
                <a:lnTo>
                  <a:pt x="436496" y="246023"/>
                </a:lnTo>
                <a:lnTo>
                  <a:pt x="433872" y="252583"/>
                </a:lnTo>
                <a:lnTo>
                  <a:pt x="432123" y="259814"/>
                </a:lnTo>
                <a:lnTo>
                  <a:pt x="430957" y="267492"/>
                </a:lnTo>
                <a:lnTo>
                  <a:pt x="430180" y="275468"/>
                </a:lnTo>
                <a:lnTo>
                  <a:pt x="429661" y="282690"/>
                </a:lnTo>
                <a:lnTo>
                  <a:pt x="429316" y="289410"/>
                </a:lnTo>
                <a:lnTo>
                  <a:pt x="428932" y="301957"/>
                </a:lnTo>
                <a:lnTo>
                  <a:pt x="428652" y="336109"/>
                </a:lnTo>
                <a:lnTo>
                  <a:pt x="428625" y="359590"/>
                </a:lnTo>
                <a:lnTo>
                  <a:pt x="428625" y="277087"/>
                </a:lnTo>
                <a:lnTo>
                  <a:pt x="429578" y="270435"/>
                </a:lnTo>
                <a:lnTo>
                  <a:pt x="431165" y="263142"/>
                </a:lnTo>
                <a:lnTo>
                  <a:pt x="433176" y="255423"/>
                </a:lnTo>
                <a:lnTo>
                  <a:pt x="436421" y="247420"/>
                </a:lnTo>
                <a:lnTo>
                  <a:pt x="440490" y="239226"/>
                </a:lnTo>
                <a:lnTo>
                  <a:pt x="445108" y="230907"/>
                </a:lnTo>
                <a:lnTo>
                  <a:pt x="450091" y="222503"/>
                </a:lnTo>
                <a:lnTo>
                  <a:pt x="465254" y="197975"/>
                </a:lnTo>
                <a:lnTo>
                  <a:pt x="469236" y="191023"/>
                </a:lnTo>
                <a:lnTo>
                  <a:pt x="472844" y="184484"/>
                </a:lnTo>
                <a:lnTo>
                  <a:pt x="477155" y="177267"/>
                </a:lnTo>
                <a:lnTo>
                  <a:pt x="487024" y="161628"/>
                </a:lnTo>
                <a:lnTo>
                  <a:pt x="492322" y="154409"/>
                </a:lnTo>
                <a:lnTo>
                  <a:pt x="497760" y="147692"/>
                </a:lnTo>
                <a:lnTo>
                  <a:pt x="503290" y="141309"/>
                </a:lnTo>
                <a:lnTo>
                  <a:pt x="508882" y="134196"/>
                </a:lnTo>
                <a:lnTo>
                  <a:pt x="514514" y="126596"/>
                </a:lnTo>
                <a:lnTo>
                  <a:pt x="520175" y="118673"/>
                </a:lnTo>
                <a:lnTo>
                  <a:pt x="534084" y="107328"/>
                </a:lnTo>
                <a:lnTo>
                  <a:pt x="548838" y="98159"/>
                </a:lnTo>
                <a:lnTo>
                  <a:pt x="561746" y="87734"/>
                </a:lnTo>
                <a:lnTo>
                  <a:pt x="573832" y="76750"/>
                </a:lnTo>
                <a:lnTo>
                  <a:pt x="592563" y="58728"/>
                </a:lnTo>
                <a:lnTo>
                  <a:pt x="596972" y="56282"/>
                </a:lnTo>
                <a:lnTo>
                  <a:pt x="606951" y="53564"/>
                </a:lnTo>
                <a:lnTo>
                  <a:pt x="631241" y="51517"/>
                </a:lnTo>
                <a:lnTo>
                  <a:pt x="637104" y="51447"/>
                </a:lnTo>
                <a:lnTo>
                  <a:pt x="640001" y="53333"/>
                </a:lnTo>
                <a:lnTo>
                  <a:pt x="645760" y="60508"/>
                </a:lnTo>
                <a:lnTo>
                  <a:pt x="648955" y="67508"/>
                </a:lnTo>
                <a:lnTo>
                  <a:pt x="650374" y="74746"/>
                </a:lnTo>
                <a:lnTo>
                  <a:pt x="651005" y="84313"/>
                </a:lnTo>
                <a:lnTo>
                  <a:pt x="651285" y="94915"/>
                </a:lnTo>
                <a:lnTo>
                  <a:pt x="651497" y="138847"/>
                </a:lnTo>
                <a:lnTo>
                  <a:pt x="650549" y="146842"/>
                </a:lnTo>
                <a:lnTo>
                  <a:pt x="648965" y="155030"/>
                </a:lnTo>
                <a:lnTo>
                  <a:pt x="646955" y="163346"/>
                </a:lnTo>
                <a:lnTo>
                  <a:pt x="645616" y="171747"/>
                </a:lnTo>
                <a:lnTo>
                  <a:pt x="644723" y="180206"/>
                </a:lnTo>
                <a:lnTo>
                  <a:pt x="644129" y="188702"/>
                </a:lnTo>
                <a:lnTo>
                  <a:pt x="642779" y="197224"/>
                </a:lnTo>
                <a:lnTo>
                  <a:pt x="640927" y="205763"/>
                </a:lnTo>
                <a:lnTo>
                  <a:pt x="638740" y="214313"/>
                </a:lnTo>
                <a:lnTo>
                  <a:pt x="637281" y="222870"/>
                </a:lnTo>
                <a:lnTo>
                  <a:pt x="636309" y="231433"/>
                </a:lnTo>
                <a:lnTo>
                  <a:pt x="635662" y="239998"/>
                </a:lnTo>
                <a:lnTo>
                  <a:pt x="634276" y="248566"/>
                </a:lnTo>
                <a:lnTo>
                  <a:pt x="632401" y="257136"/>
                </a:lnTo>
                <a:lnTo>
                  <a:pt x="630199" y="265706"/>
                </a:lnTo>
                <a:lnTo>
                  <a:pt x="628730" y="273325"/>
                </a:lnTo>
                <a:lnTo>
                  <a:pt x="627751" y="280309"/>
                </a:lnTo>
                <a:lnTo>
                  <a:pt x="627098" y="286870"/>
                </a:lnTo>
                <a:lnTo>
                  <a:pt x="627616" y="293149"/>
                </a:lnTo>
                <a:lnTo>
                  <a:pt x="631942" y="311088"/>
                </a:lnTo>
                <a:lnTo>
                  <a:pt x="633288" y="322704"/>
                </a:lnTo>
                <a:lnTo>
                  <a:pt x="636427" y="334217"/>
                </a:lnTo>
                <a:lnTo>
                  <a:pt x="640996" y="345683"/>
                </a:lnTo>
                <a:lnTo>
                  <a:pt x="646202" y="357130"/>
                </a:lnTo>
                <a:lnTo>
                  <a:pt x="651691" y="366027"/>
                </a:lnTo>
                <a:lnTo>
                  <a:pt x="660136" y="376391"/>
                </a:lnTo>
                <a:lnTo>
                  <a:pt x="662976" y="379500"/>
                </a:lnTo>
                <a:lnTo>
                  <a:pt x="676074" y="388426"/>
                </a:lnTo>
                <a:lnTo>
                  <a:pt x="684018" y="391684"/>
                </a:lnTo>
                <a:lnTo>
                  <a:pt x="687469" y="392553"/>
                </a:lnTo>
                <a:lnTo>
                  <a:pt x="691675" y="392179"/>
                </a:lnTo>
                <a:lnTo>
                  <a:pt x="706696" y="387103"/>
                </a:lnTo>
                <a:lnTo>
                  <a:pt x="722260" y="379566"/>
                </a:lnTo>
                <a:lnTo>
                  <a:pt x="772390" y="345194"/>
                </a:lnTo>
                <a:lnTo>
                  <a:pt x="786514" y="334052"/>
                </a:lnTo>
                <a:lnTo>
                  <a:pt x="792948" y="328414"/>
                </a:lnTo>
                <a:lnTo>
                  <a:pt x="800095" y="320845"/>
                </a:lnTo>
                <a:lnTo>
                  <a:pt x="807716" y="311989"/>
                </a:lnTo>
                <a:lnTo>
                  <a:pt x="831533" y="282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1"/>
          <p:cNvSpPr/>
          <p:nvPr/>
        </p:nvSpPr>
        <p:spPr>
          <a:xfrm>
            <a:off x="6132334" y="721783"/>
            <a:ext cx="51287" cy="538370"/>
          </a:xfrm>
          <a:custGeom>
            <a:avLst/>
            <a:gdLst/>
            <a:ahLst/>
            <a:cxnLst/>
            <a:rect l="0" t="0" r="0" b="0"/>
            <a:pathLst>
              <a:path w="51287" h="538370">
                <a:moveTo>
                  <a:pt x="17006" y="66887"/>
                </a:moveTo>
                <a:lnTo>
                  <a:pt x="17006" y="57785"/>
                </a:lnTo>
                <a:lnTo>
                  <a:pt x="17958" y="54151"/>
                </a:lnTo>
                <a:lnTo>
                  <a:pt x="19546" y="50776"/>
                </a:lnTo>
                <a:lnTo>
                  <a:pt x="21557" y="47574"/>
                </a:lnTo>
                <a:lnTo>
                  <a:pt x="22897" y="44486"/>
                </a:lnTo>
                <a:lnTo>
                  <a:pt x="24387" y="38516"/>
                </a:lnTo>
                <a:lnTo>
                  <a:pt x="25225" y="29800"/>
                </a:lnTo>
                <a:lnTo>
                  <a:pt x="26295" y="26922"/>
                </a:lnTo>
                <a:lnTo>
                  <a:pt x="27961" y="24051"/>
                </a:lnTo>
                <a:lnTo>
                  <a:pt x="30024" y="21184"/>
                </a:lnTo>
                <a:lnTo>
                  <a:pt x="31400" y="18321"/>
                </a:lnTo>
                <a:lnTo>
                  <a:pt x="32928" y="12599"/>
                </a:lnTo>
                <a:lnTo>
                  <a:pt x="34288" y="9740"/>
                </a:lnTo>
                <a:lnTo>
                  <a:pt x="36147" y="6881"/>
                </a:lnTo>
                <a:lnTo>
                  <a:pt x="41424" y="0"/>
                </a:lnTo>
                <a:lnTo>
                  <a:pt x="41857" y="388"/>
                </a:lnTo>
                <a:lnTo>
                  <a:pt x="42339" y="3359"/>
                </a:lnTo>
                <a:lnTo>
                  <a:pt x="42609" y="10387"/>
                </a:lnTo>
                <a:lnTo>
                  <a:pt x="43599" y="13980"/>
                </a:lnTo>
                <a:lnTo>
                  <a:pt x="45212" y="18281"/>
                </a:lnTo>
                <a:lnTo>
                  <a:pt x="47240" y="23053"/>
                </a:lnTo>
                <a:lnTo>
                  <a:pt x="48592" y="27186"/>
                </a:lnTo>
                <a:lnTo>
                  <a:pt x="50094" y="34319"/>
                </a:lnTo>
                <a:lnTo>
                  <a:pt x="50940" y="48241"/>
                </a:lnTo>
                <a:lnTo>
                  <a:pt x="51190" y="68982"/>
                </a:lnTo>
                <a:lnTo>
                  <a:pt x="51286" y="118506"/>
                </a:lnTo>
                <a:lnTo>
                  <a:pt x="50337" y="127017"/>
                </a:lnTo>
                <a:lnTo>
                  <a:pt x="48752" y="135548"/>
                </a:lnTo>
                <a:lnTo>
                  <a:pt x="39363" y="174324"/>
                </a:lnTo>
                <a:lnTo>
                  <a:pt x="37625" y="184231"/>
                </a:lnTo>
                <a:lnTo>
                  <a:pt x="36467" y="193694"/>
                </a:lnTo>
                <a:lnTo>
                  <a:pt x="35695" y="202860"/>
                </a:lnTo>
                <a:lnTo>
                  <a:pt x="34227" y="212780"/>
                </a:lnTo>
                <a:lnTo>
                  <a:pt x="32297" y="223204"/>
                </a:lnTo>
                <a:lnTo>
                  <a:pt x="27612" y="244946"/>
                </a:lnTo>
                <a:lnTo>
                  <a:pt x="22355" y="267309"/>
                </a:lnTo>
                <a:lnTo>
                  <a:pt x="20571" y="277654"/>
                </a:lnTo>
                <a:lnTo>
                  <a:pt x="19383" y="287408"/>
                </a:lnTo>
                <a:lnTo>
                  <a:pt x="18590" y="296768"/>
                </a:lnTo>
                <a:lnTo>
                  <a:pt x="17110" y="306819"/>
                </a:lnTo>
                <a:lnTo>
                  <a:pt x="15170" y="317329"/>
                </a:lnTo>
                <a:lnTo>
                  <a:pt x="12925" y="328146"/>
                </a:lnTo>
                <a:lnTo>
                  <a:pt x="10475" y="338214"/>
                </a:lnTo>
                <a:lnTo>
                  <a:pt x="7890" y="347784"/>
                </a:lnTo>
                <a:lnTo>
                  <a:pt x="5213" y="357022"/>
                </a:lnTo>
                <a:lnTo>
                  <a:pt x="3429" y="366990"/>
                </a:lnTo>
                <a:lnTo>
                  <a:pt x="2240" y="377445"/>
                </a:lnTo>
                <a:lnTo>
                  <a:pt x="1447" y="388226"/>
                </a:lnTo>
                <a:lnTo>
                  <a:pt x="565" y="405284"/>
                </a:lnTo>
                <a:lnTo>
                  <a:pt x="174" y="420168"/>
                </a:lnTo>
                <a:lnTo>
                  <a:pt x="0" y="436308"/>
                </a:lnTo>
                <a:lnTo>
                  <a:pt x="906" y="443660"/>
                </a:lnTo>
                <a:lnTo>
                  <a:pt x="2462" y="450466"/>
                </a:lnTo>
                <a:lnTo>
                  <a:pt x="4452" y="456909"/>
                </a:lnTo>
                <a:lnTo>
                  <a:pt x="5779" y="463109"/>
                </a:lnTo>
                <a:lnTo>
                  <a:pt x="7254" y="475078"/>
                </a:lnTo>
                <a:lnTo>
                  <a:pt x="8599" y="480937"/>
                </a:lnTo>
                <a:lnTo>
                  <a:pt x="10449" y="486747"/>
                </a:lnTo>
                <a:lnTo>
                  <a:pt x="12635" y="492526"/>
                </a:lnTo>
                <a:lnTo>
                  <a:pt x="15044" y="497331"/>
                </a:lnTo>
                <a:lnTo>
                  <a:pt x="17603" y="501487"/>
                </a:lnTo>
                <a:lnTo>
                  <a:pt x="20261" y="505210"/>
                </a:lnTo>
                <a:lnTo>
                  <a:pt x="22034" y="509597"/>
                </a:lnTo>
                <a:lnTo>
                  <a:pt x="23215" y="514427"/>
                </a:lnTo>
                <a:lnTo>
                  <a:pt x="24003" y="519552"/>
                </a:lnTo>
                <a:lnTo>
                  <a:pt x="25480" y="523921"/>
                </a:lnTo>
                <a:lnTo>
                  <a:pt x="27418" y="527786"/>
                </a:lnTo>
                <a:lnTo>
                  <a:pt x="32821" y="536283"/>
                </a:lnTo>
                <a:lnTo>
                  <a:pt x="34216" y="536980"/>
                </a:lnTo>
                <a:lnTo>
                  <a:pt x="36099" y="537444"/>
                </a:lnTo>
                <a:lnTo>
                  <a:pt x="42689" y="538369"/>
                </a:lnTo>
                <a:lnTo>
                  <a:pt x="42723" y="5298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2"/>
          <p:cNvSpPr/>
          <p:nvPr/>
        </p:nvSpPr>
        <p:spPr>
          <a:xfrm>
            <a:off x="6080759" y="882967"/>
            <a:ext cx="411482" cy="42864"/>
          </a:xfrm>
          <a:custGeom>
            <a:avLst/>
            <a:gdLst/>
            <a:ahLst/>
            <a:cxnLst/>
            <a:rect l="0" t="0" r="0" b="0"/>
            <a:pathLst>
              <a:path w="411482" h="42864">
                <a:moveTo>
                  <a:pt x="0" y="42863"/>
                </a:moveTo>
                <a:lnTo>
                  <a:pt x="0" y="35482"/>
                </a:lnTo>
                <a:lnTo>
                  <a:pt x="953" y="35084"/>
                </a:lnTo>
                <a:lnTo>
                  <a:pt x="4552" y="34643"/>
                </a:lnTo>
                <a:lnTo>
                  <a:pt x="6844" y="33573"/>
                </a:lnTo>
                <a:lnTo>
                  <a:pt x="9325" y="31907"/>
                </a:lnTo>
                <a:lnTo>
                  <a:pt x="11932" y="29844"/>
                </a:lnTo>
                <a:lnTo>
                  <a:pt x="15575" y="28468"/>
                </a:lnTo>
                <a:lnTo>
                  <a:pt x="19909" y="27551"/>
                </a:lnTo>
                <a:lnTo>
                  <a:pt x="24702" y="26940"/>
                </a:lnTo>
                <a:lnTo>
                  <a:pt x="29803" y="25580"/>
                </a:lnTo>
                <a:lnTo>
                  <a:pt x="35109" y="23721"/>
                </a:lnTo>
                <a:lnTo>
                  <a:pt x="40551" y="21529"/>
                </a:lnTo>
                <a:lnTo>
                  <a:pt x="46084" y="20068"/>
                </a:lnTo>
                <a:lnTo>
                  <a:pt x="51678" y="19093"/>
                </a:lnTo>
                <a:lnTo>
                  <a:pt x="63926" y="18011"/>
                </a:lnTo>
                <a:lnTo>
                  <a:pt x="71193" y="17722"/>
                </a:lnTo>
                <a:lnTo>
                  <a:pt x="86887" y="17402"/>
                </a:lnTo>
                <a:lnTo>
                  <a:pt x="103386" y="17259"/>
                </a:lnTo>
                <a:lnTo>
                  <a:pt x="111787" y="16269"/>
                </a:lnTo>
                <a:lnTo>
                  <a:pt x="120245" y="14656"/>
                </a:lnTo>
                <a:lnTo>
                  <a:pt x="128741" y="12628"/>
                </a:lnTo>
                <a:lnTo>
                  <a:pt x="136310" y="11276"/>
                </a:lnTo>
                <a:lnTo>
                  <a:pt x="143261" y="10375"/>
                </a:lnTo>
                <a:lnTo>
                  <a:pt x="149800" y="9774"/>
                </a:lnTo>
                <a:lnTo>
                  <a:pt x="157970" y="9374"/>
                </a:lnTo>
                <a:lnTo>
                  <a:pt x="177207" y="8929"/>
                </a:lnTo>
                <a:lnTo>
                  <a:pt x="231211" y="8604"/>
                </a:lnTo>
                <a:lnTo>
                  <a:pt x="240819" y="7641"/>
                </a:lnTo>
                <a:lnTo>
                  <a:pt x="251033" y="6046"/>
                </a:lnTo>
                <a:lnTo>
                  <a:pt x="261653" y="4031"/>
                </a:lnTo>
                <a:lnTo>
                  <a:pt x="270638" y="2687"/>
                </a:lnTo>
                <a:lnTo>
                  <a:pt x="278533" y="1792"/>
                </a:lnTo>
                <a:lnTo>
                  <a:pt x="285702" y="1194"/>
                </a:lnTo>
                <a:lnTo>
                  <a:pt x="293338" y="796"/>
                </a:lnTo>
                <a:lnTo>
                  <a:pt x="309443" y="354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3"/>
          <p:cNvSpPr/>
          <p:nvPr/>
        </p:nvSpPr>
        <p:spPr>
          <a:xfrm>
            <a:off x="6415087" y="857250"/>
            <a:ext cx="393811" cy="325711"/>
          </a:xfrm>
          <a:custGeom>
            <a:avLst/>
            <a:gdLst/>
            <a:ahLst/>
            <a:cxnLst/>
            <a:rect l="0" t="0" r="0" b="0"/>
            <a:pathLst>
              <a:path w="393811" h="325711">
                <a:moveTo>
                  <a:pt x="274320" y="0"/>
                </a:moveTo>
                <a:lnTo>
                  <a:pt x="281701" y="0"/>
                </a:lnTo>
                <a:lnTo>
                  <a:pt x="277989" y="0"/>
                </a:lnTo>
                <a:lnTo>
                  <a:pt x="266305" y="4550"/>
                </a:lnTo>
                <a:lnTo>
                  <a:pt x="255329" y="11931"/>
                </a:lnTo>
                <a:lnTo>
                  <a:pt x="251182" y="13669"/>
                </a:lnTo>
                <a:lnTo>
                  <a:pt x="235291" y="17067"/>
                </a:lnTo>
                <a:lnTo>
                  <a:pt x="228298" y="18998"/>
                </a:lnTo>
                <a:lnTo>
                  <a:pt x="220779" y="21238"/>
                </a:lnTo>
                <a:lnTo>
                  <a:pt x="213861" y="23683"/>
                </a:lnTo>
                <a:lnTo>
                  <a:pt x="207344" y="26266"/>
                </a:lnTo>
                <a:lnTo>
                  <a:pt x="201094" y="28941"/>
                </a:lnTo>
                <a:lnTo>
                  <a:pt x="194070" y="31676"/>
                </a:lnTo>
                <a:lnTo>
                  <a:pt x="178646" y="37255"/>
                </a:lnTo>
                <a:lnTo>
                  <a:pt x="171485" y="40077"/>
                </a:lnTo>
                <a:lnTo>
                  <a:pt x="164806" y="42910"/>
                </a:lnTo>
                <a:lnTo>
                  <a:pt x="158448" y="45752"/>
                </a:lnTo>
                <a:lnTo>
                  <a:pt x="146304" y="53989"/>
                </a:lnTo>
                <a:lnTo>
                  <a:pt x="135510" y="62095"/>
                </a:lnTo>
                <a:lnTo>
                  <a:pt x="124077" y="67611"/>
                </a:lnTo>
                <a:lnTo>
                  <a:pt x="114657" y="74854"/>
                </a:lnTo>
                <a:lnTo>
                  <a:pt x="104610" y="84105"/>
                </a:lnTo>
                <a:lnTo>
                  <a:pt x="104031" y="85597"/>
                </a:lnTo>
                <a:lnTo>
                  <a:pt x="103023" y="92963"/>
                </a:lnTo>
                <a:lnTo>
                  <a:pt x="105478" y="96244"/>
                </a:lnTo>
                <a:lnTo>
                  <a:pt x="107466" y="98453"/>
                </a:lnTo>
                <a:lnTo>
                  <a:pt x="109744" y="99925"/>
                </a:lnTo>
                <a:lnTo>
                  <a:pt x="117501" y="102950"/>
                </a:lnTo>
                <a:lnTo>
                  <a:pt x="123026" y="107033"/>
                </a:lnTo>
                <a:lnTo>
                  <a:pt x="126785" y="108502"/>
                </a:lnTo>
                <a:lnTo>
                  <a:pt x="136041" y="110136"/>
                </a:lnTo>
                <a:lnTo>
                  <a:pt x="142129" y="110571"/>
                </a:lnTo>
                <a:lnTo>
                  <a:pt x="149046" y="110861"/>
                </a:lnTo>
                <a:lnTo>
                  <a:pt x="156514" y="111055"/>
                </a:lnTo>
                <a:lnTo>
                  <a:pt x="164350" y="112136"/>
                </a:lnTo>
                <a:lnTo>
                  <a:pt x="172431" y="113810"/>
                </a:lnTo>
                <a:lnTo>
                  <a:pt x="180677" y="115878"/>
                </a:lnTo>
                <a:lnTo>
                  <a:pt x="189031" y="117257"/>
                </a:lnTo>
                <a:lnTo>
                  <a:pt x="197458" y="118176"/>
                </a:lnTo>
                <a:lnTo>
                  <a:pt x="205934" y="118789"/>
                </a:lnTo>
                <a:lnTo>
                  <a:pt x="215395" y="120150"/>
                </a:lnTo>
                <a:lnTo>
                  <a:pt x="225512" y="122010"/>
                </a:lnTo>
                <a:lnTo>
                  <a:pt x="236066" y="124202"/>
                </a:lnTo>
                <a:lnTo>
                  <a:pt x="245959" y="126616"/>
                </a:lnTo>
                <a:lnTo>
                  <a:pt x="255413" y="129178"/>
                </a:lnTo>
                <a:lnTo>
                  <a:pt x="264573" y="131839"/>
                </a:lnTo>
                <a:lnTo>
                  <a:pt x="272584" y="133612"/>
                </a:lnTo>
                <a:lnTo>
                  <a:pt x="279831" y="134795"/>
                </a:lnTo>
                <a:lnTo>
                  <a:pt x="286566" y="135583"/>
                </a:lnTo>
                <a:lnTo>
                  <a:pt x="293914" y="137061"/>
                </a:lnTo>
                <a:lnTo>
                  <a:pt x="301671" y="138999"/>
                </a:lnTo>
                <a:lnTo>
                  <a:pt x="309699" y="141243"/>
                </a:lnTo>
                <a:lnTo>
                  <a:pt x="316956" y="143692"/>
                </a:lnTo>
                <a:lnTo>
                  <a:pt x="323699" y="146277"/>
                </a:lnTo>
                <a:lnTo>
                  <a:pt x="330099" y="148953"/>
                </a:lnTo>
                <a:lnTo>
                  <a:pt x="337224" y="152642"/>
                </a:lnTo>
                <a:lnTo>
                  <a:pt x="344831" y="157006"/>
                </a:lnTo>
                <a:lnTo>
                  <a:pt x="352760" y="161821"/>
                </a:lnTo>
                <a:lnTo>
                  <a:pt x="364110" y="169710"/>
                </a:lnTo>
                <a:lnTo>
                  <a:pt x="375855" y="179507"/>
                </a:lnTo>
                <a:lnTo>
                  <a:pt x="379157" y="182536"/>
                </a:lnTo>
                <a:lnTo>
                  <a:pt x="385367" y="190982"/>
                </a:lnTo>
                <a:lnTo>
                  <a:pt x="388356" y="195901"/>
                </a:lnTo>
                <a:lnTo>
                  <a:pt x="390349" y="201086"/>
                </a:lnTo>
                <a:lnTo>
                  <a:pt x="391678" y="206447"/>
                </a:lnTo>
                <a:lnTo>
                  <a:pt x="392564" y="211926"/>
                </a:lnTo>
                <a:lnTo>
                  <a:pt x="393154" y="217484"/>
                </a:lnTo>
                <a:lnTo>
                  <a:pt x="393548" y="223094"/>
                </a:lnTo>
                <a:lnTo>
                  <a:pt x="393810" y="228739"/>
                </a:lnTo>
                <a:lnTo>
                  <a:pt x="393033" y="233455"/>
                </a:lnTo>
                <a:lnTo>
                  <a:pt x="389629" y="241235"/>
                </a:lnTo>
                <a:lnTo>
                  <a:pt x="382401" y="250408"/>
                </a:lnTo>
                <a:lnTo>
                  <a:pt x="377806" y="255521"/>
                </a:lnTo>
                <a:lnTo>
                  <a:pt x="367622" y="266282"/>
                </a:lnTo>
                <a:lnTo>
                  <a:pt x="362238" y="271819"/>
                </a:lnTo>
                <a:lnTo>
                  <a:pt x="355792" y="276462"/>
                </a:lnTo>
                <a:lnTo>
                  <a:pt x="348638" y="280511"/>
                </a:lnTo>
                <a:lnTo>
                  <a:pt x="341010" y="284162"/>
                </a:lnTo>
                <a:lnTo>
                  <a:pt x="333067" y="287549"/>
                </a:lnTo>
                <a:lnTo>
                  <a:pt x="324915" y="290759"/>
                </a:lnTo>
                <a:lnTo>
                  <a:pt x="316623" y="293852"/>
                </a:lnTo>
                <a:lnTo>
                  <a:pt x="306332" y="296866"/>
                </a:lnTo>
                <a:lnTo>
                  <a:pt x="294709" y="299828"/>
                </a:lnTo>
                <a:lnTo>
                  <a:pt x="282198" y="302755"/>
                </a:lnTo>
                <a:lnTo>
                  <a:pt x="270999" y="305659"/>
                </a:lnTo>
                <a:lnTo>
                  <a:pt x="260676" y="308548"/>
                </a:lnTo>
                <a:lnTo>
                  <a:pt x="250937" y="311426"/>
                </a:lnTo>
                <a:lnTo>
                  <a:pt x="239681" y="314297"/>
                </a:lnTo>
                <a:lnTo>
                  <a:pt x="214475" y="320027"/>
                </a:lnTo>
                <a:lnTo>
                  <a:pt x="202038" y="321936"/>
                </a:lnTo>
                <a:lnTo>
                  <a:pt x="189937" y="323209"/>
                </a:lnTo>
                <a:lnTo>
                  <a:pt x="178060" y="324058"/>
                </a:lnTo>
                <a:lnTo>
                  <a:pt x="167284" y="324623"/>
                </a:lnTo>
                <a:lnTo>
                  <a:pt x="147692" y="325252"/>
                </a:lnTo>
                <a:lnTo>
                  <a:pt x="91639" y="325710"/>
                </a:lnTo>
                <a:lnTo>
                  <a:pt x="83953" y="324773"/>
                </a:lnTo>
                <a:lnTo>
                  <a:pt x="75971" y="323195"/>
                </a:lnTo>
                <a:lnTo>
                  <a:pt x="67792" y="321191"/>
                </a:lnTo>
                <a:lnTo>
                  <a:pt x="60435" y="319854"/>
                </a:lnTo>
                <a:lnTo>
                  <a:pt x="53625" y="318964"/>
                </a:lnTo>
                <a:lnTo>
                  <a:pt x="47180" y="318370"/>
                </a:lnTo>
                <a:lnTo>
                  <a:pt x="37479" y="315170"/>
                </a:lnTo>
                <a:lnTo>
                  <a:pt x="29992" y="311525"/>
                </a:lnTo>
                <a:lnTo>
                  <a:pt x="20422" y="308521"/>
                </a:lnTo>
                <a:lnTo>
                  <a:pt x="9091" y="300424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4"/>
          <p:cNvSpPr/>
          <p:nvPr/>
        </p:nvSpPr>
        <p:spPr>
          <a:xfrm>
            <a:off x="698573" y="1705972"/>
            <a:ext cx="367275" cy="479971"/>
          </a:xfrm>
          <a:custGeom>
            <a:avLst/>
            <a:gdLst/>
            <a:ahLst/>
            <a:cxnLst/>
            <a:rect l="0" t="0" r="0" b="0"/>
            <a:pathLst>
              <a:path w="367275" h="479971">
                <a:moveTo>
                  <a:pt x="290121" y="214267"/>
                </a:moveTo>
                <a:lnTo>
                  <a:pt x="297502" y="214267"/>
                </a:lnTo>
                <a:lnTo>
                  <a:pt x="297899" y="213315"/>
                </a:lnTo>
                <a:lnTo>
                  <a:pt x="298589" y="206887"/>
                </a:lnTo>
                <a:lnTo>
                  <a:pt x="291304" y="198419"/>
                </a:lnTo>
                <a:lnTo>
                  <a:pt x="277382" y="184386"/>
                </a:lnTo>
                <a:lnTo>
                  <a:pt x="274961" y="182916"/>
                </a:lnTo>
                <a:lnTo>
                  <a:pt x="267003" y="179896"/>
                </a:lnTo>
                <a:lnTo>
                  <a:pt x="258612" y="174344"/>
                </a:lnTo>
                <a:lnTo>
                  <a:pt x="252940" y="172711"/>
                </a:lnTo>
                <a:lnTo>
                  <a:pt x="244704" y="171986"/>
                </a:lnTo>
                <a:lnTo>
                  <a:pt x="239841" y="171792"/>
                </a:lnTo>
                <a:lnTo>
                  <a:pt x="235646" y="170711"/>
                </a:lnTo>
                <a:lnTo>
                  <a:pt x="224239" y="165590"/>
                </a:lnTo>
                <a:lnTo>
                  <a:pt x="214485" y="164058"/>
                </a:lnTo>
                <a:lnTo>
                  <a:pt x="203800" y="163377"/>
                </a:lnTo>
                <a:lnTo>
                  <a:pt x="192702" y="163075"/>
                </a:lnTo>
                <a:lnTo>
                  <a:pt x="181419" y="162940"/>
                </a:lnTo>
                <a:lnTo>
                  <a:pt x="170054" y="165420"/>
                </a:lnTo>
                <a:lnTo>
                  <a:pt x="159606" y="168745"/>
                </a:lnTo>
                <a:lnTo>
                  <a:pt x="151787" y="170223"/>
                </a:lnTo>
                <a:lnTo>
                  <a:pt x="146463" y="171569"/>
                </a:lnTo>
                <a:lnTo>
                  <a:pt x="140057" y="173420"/>
                </a:lnTo>
                <a:lnTo>
                  <a:pt x="132928" y="175606"/>
                </a:lnTo>
                <a:lnTo>
                  <a:pt x="126271" y="178015"/>
                </a:lnTo>
                <a:lnTo>
                  <a:pt x="119928" y="180575"/>
                </a:lnTo>
                <a:lnTo>
                  <a:pt x="108752" y="185958"/>
                </a:lnTo>
                <a:lnTo>
                  <a:pt x="100610" y="191525"/>
                </a:lnTo>
                <a:lnTo>
                  <a:pt x="91277" y="199715"/>
                </a:lnTo>
                <a:lnTo>
                  <a:pt x="80778" y="208752"/>
                </a:lnTo>
                <a:lnTo>
                  <a:pt x="69763" y="215944"/>
                </a:lnTo>
                <a:lnTo>
                  <a:pt x="61057" y="224855"/>
                </a:lnTo>
                <a:lnTo>
                  <a:pt x="53060" y="236118"/>
                </a:lnTo>
                <a:lnTo>
                  <a:pt x="43156" y="250649"/>
                </a:lnTo>
                <a:lnTo>
                  <a:pt x="34944" y="264092"/>
                </a:lnTo>
                <a:lnTo>
                  <a:pt x="28119" y="276417"/>
                </a:lnTo>
                <a:lnTo>
                  <a:pt x="21911" y="288245"/>
                </a:lnTo>
                <a:lnTo>
                  <a:pt x="15977" y="302391"/>
                </a:lnTo>
                <a:lnTo>
                  <a:pt x="11117" y="317251"/>
                </a:lnTo>
                <a:lnTo>
                  <a:pt x="8957" y="330206"/>
                </a:lnTo>
                <a:lnTo>
                  <a:pt x="5457" y="344853"/>
                </a:lnTo>
                <a:lnTo>
                  <a:pt x="3190" y="352760"/>
                </a:lnTo>
                <a:lnTo>
                  <a:pt x="671" y="366625"/>
                </a:lnTo>
                <a:lnTo>
                  <a:pt x="0" y="372989"/>
                </a:lnTo>
                <a:lnTo>
                  <a:pt x="1794" y="387680"/>
                </a:lnTo>
                <a:lnTo>
                  <a:pt x="3605" y="395599"/>
                </a:lnTo>
                <a:lnTo>
                  <a:pt x="5618" y="409477"/>
                </a:lnTo>
                <a:lnTo>
                  <a:pt x="6155" y="415844"/>
                </a:lnTo>
                <a:lnTo>
                  <a:pt x="9292" y="425460"/>
                </a:lnTo>
                <a:lnTo>
                  <a:pt x="16413" y="438768"/>
                </a:lnTo>
                <a:lnTo>
                  <a:pt x="24555" y="452236"/>
                </a:lnTo>
                <a:lnTo>
                  <a:pt x="27352" y="455781"/>
                </a:lnTo>
                <a:lnTo>
                  <a:pt x="35540" y="462259"/>
                </a:lnTo>
                <a:lnTo>
                  <a:pt x="44577" y="468314"/>
                </a:lnTo>
                <a:lnTo>
                  <a:pt x="51768" y="474179"/>
                </a:lnTo>
                <a:lnTo>
                  <a:pt x="55972" y="476125"/>
                </a:lnTo>
                <a:lnTo>
                  <a:pt x="65722" y="478286"/>
                </a:lnTo>
                <a:lnTo>
                  <a:pt x="73866" y="479247"/>
                </a:lnTo>
                <a:lnTo>
                  <a:pt x="81613" y="479674"/>
                </a:lnTo>
                <a:lnTo>
                  <a:pt x="95732" y="479914"/>
                </a:lnTo>
                <a:lnTo>
                  <a:pt x="103079" y="479970"/>
                </a:lnTo>
                <a:lnTo>
                  <a:pt x="106371" y="479033"/>
                </a:lnTo>
                <a:lnTo>
                  <a:pt x="116509" y="473162"/>
                </a:lnTo>
                <a:lnTo>
                  <a:pt x="125965" y="468079"/>
                </a:lnTo>
                <a:lnTo>
                  <a:pt x="133978" y="462645"/>
                </a:lnTo>
                <a:lnTo>
                  <a:pt x="137448" y="459863"/>
                </a:lnTo>
                <a:lnTo>
                  <a:pt x="139762" y="456103"/>
                </a:lnTo>
                <a:lnTo>
                  <a:pt x="142333" y="446845"/>
                </a:lnTo>
                <a:lnTo>
                  <a:pt x="144923" y="442661"/>
                </a:lnTo>
                <a:lnTo>
                  <a:pt x="152881" y="435474"/>
                </a:lnTo>
                <a:lnTo>
                  <a:pt x="160228" y="426564"/>
                </a:lnTo>
                <a:lnTo>
                  <a:pt x="166669" y="415302"/>
                </a:lnTo>
                <a:lnTo>
                  <a:pt x="178564" y="387328"/>
                </a:lnTo>
                <a:lnTo>
                  <a:pt x="184343" y="375003"/>
                </a:lnTo>
                <a:lnTo>
                  <a:pt x="190086" y="363176"/>
                </a:lnTo>
                <a:lnTo>
                  <a:pt x="195814" y="349029"/>
                </a:lnTo>
                <a:lnTo>
                  <a:pt x="198675" y="341256"/>
                </a:lnTo>
                <a:lnTo>
                  <a:pt x="200582" y="332264"/>
                </a:lnTo>
                <a:lnTo>
                  <a:pt x="201853" y="322459"/>
                </a:lnTo>
                <a:lnTo>
                  <a:pt x="202701" y="312113"/>
                </a:lnTo>
                <a:lnTo>
                  <a:pt x="204219" y="302358"/>
                </a:lnTo>
                <a:lnTo>
                  <a:pt x="206183" y="292997"/>
                </a:lnTo>
                <a:lnTo>
                  <a:pt x="208445" y="283899"/>
                </a:lnTo>
                <a:lnTo>
                  <a:pt x="209953" y="274976"/>
                </a:lnTo>
                <a:lnTo>
                  <a:pt x="210958" y="266170"/>
                </a:lnTo>
                <a:lnTo>
                  <a:pt x="211628" y="257442"/>
                </a:lnTo>
                <a:lnTo>
                  <a:pt x="212075" y="247813"/>
                </a:lnTo>
                <a:lnTo>
                  <a:pt x="212572" y="226954"/>
                </a:lnTo>
                <a:lnTo>
                  <a:pt x="212934" y="167215"/>
                </a:lnTo>
                <a:lnTo>
                  <a:pt x="211993" y="158134"/>
                </a:lnTo>
                <a:lnTo>
                  <a:pt x="210413" y="150175"/>
                </a:lnTo>
                <a:lnTo>
                  <a:pt x="207071" y="135300"/>
                </a:lnTo>
                <a:lnTo>
                  <a:pt x="206179" y="127332"/>
                </a:lnTo>
                <a:lnTo>
                  <a:pt x="205585" y="119163"/>
                </a:lnTo>
                <a:lnTo>
                  <a:pt x="204236" y="110860"/>
                </a:lnTo>
                <a:lnTo>
                  <a:pt x="202385" y="102467"/>
                </a:lnTo>
                <a:lnTo>
                  <a:pt x="200198" y="94014"/>
                </a:lnTo>
                <a:lnTo>
                  <a:pt x="197768" y="79541"/>
                </a:lnTo>
                <a:lnTo>
                  <a:pt x="195735" y="66759"/>
                </a:lnTo>
                <a:lnTo>
                  <a:pt x="191657" y="54728"/>
                </a:lnTo>
                <a:lnTo>
                  <a:pt x="186670" y="43031"/>
                </a:lnTo>
                <a:lnTo>
                  <a:pt x="182230" y="32435"/>
                </a:lnTo>
                <a:lnTo>
                  <a:pt x="178779" y="21115"/>
                </a:lnTo>
                <a:lnTo>
                  <a:pt x="173099" y="11728"/>
                </a:lnTo>
                <a:lnTo>
                  <a:pt x="170117" y="0"/>
                </a:lnTo>
                <a:lnTo>
                  <a:pt x="170107" y="11891"/>
                </a:lnTo>
                <a:lnTo>
                  <a:pt x="171060" y="14580"/>
                </a:lnTo>
                <a:lnTo>
                  <a:pt x="174658" y="20107"/>
                </a:lnTo>
                <a:lnTo>
                  <a:pt x="176892" y="28279"/>
                </a:lnTo>
                <a:lnTo>
                  <a:pt x="177885" y="38261"/>
                </a:lnTo>
                <a:lnTo>
                  <a:pt x="178326" y="49048"/>
                </a:lnTo>
                <a:lnTo>
                  <a:pt x="178609" y="78338"/>
                </a:lnTo>
                <a:lnTo>
                  <a:pt x="178670" y="120132"/>
                </a:lnTo>
                <a:lnTo>
                  <a:pt x="179625" y="128651"/>
                </a:lnTo>
                <a:lnTo>
                  <a:pt x="181215" y="137187"/>
                </a:lnTo>
                <a:lnTo>
                  <a:pt x="183227" y="145736"/>
                </a:lnTo>
                <a:lnTo>
                  <a:pt x="184568" y="155245"/>
                </a:lnTo>
                <a:lnTo>
                  <a:pt x="185463" y="165394"/>
                </a:lnTo>
                <a:lnTo>
                  <a:pt x="186059" y="175970"/>
                </a:lnTo>
                <a:lnTo>
                  <a:pt x="186721" y="195341"/>
                </a:lnTo>
                <a:lnTo>
                  <a:pt x="187094" y="224852"/>
                </a:lnTo>
                <a:lnTo>
                  <a:pt x="187220" y="268958"/>
                </a:lnTo>
                <a:lnTo>
                  <a:pt x="188183" y="279303"/>
                </a:lnTo>
                <a:lnTo>
                  <a:pt x="189778" y="289057"/>
                </a:lnTo>
                <a:lnTo>
                  <a:pt x="191793" y="298417"/>
                </a:lnTo>
                <a:lnTo>
                  <a:pt x="193137" y="307515"/>
                </a:lnTo>
                <a:lnTo>
                  <a:pt x="194032" y="316437"/>
                </a:lnTo>
                <a:lnTo>
                  <a:pt x="194630" y="325243"/>
                </a:lnTo>
                <a:lnTo>
                  <a:pt x="196933" y="333019"/>
                </a:lnTo>
                <a:lnTo>
                  <a:pt x="204572" y="346738"/>
                </a:lnTo>
                <a:lnTo>
                  <a:pt x="209237" y="359186"/>
                </a:lnTo>
                <a:lnTo>
                  <a:pt x="210481" y="365172"/>
                </a:lnTo>
                <a:lnTo>
                  <a:pt x="216943" y="376904"/>
                </a:lnTo>
                <a:lnTo>
                  <a:pt x="225213" y="388468"/>
                </a:lnTo>
                <a:lnTo>
                  <a:pt x="232063" y="399957"/>
                </a:lnTo>
                <a:lnTo>
                  <a:pt x="241275" y="412585"/>
                </a:lnTo>
                <a:lnTo>
                  <a:pt x="245175" y="415059"/>
                </a:lnTo>
                <a:lnTo>
                  <a:pt x="254588" y="417808"/>
                </a:lnTo>
                <a:lnTo>
                  <a:pt x="262581" y="421570"/>
                </a:lnTo>
                <a:lnTo>
                  <a:pt x="266046" y="423907"/>
                </a:lnTo>
                <a:lnTo>
                  <a:pt x="274976" y="426503"/>
                </a:lnTo>
                <a:lnTo>
                  <a:pt x="280025" y="427195"/>
                </a:lnTo>
                <a:lnTo>
                  <a:pt x="290714" y="425425"/>
                </a:lnTo>
                <a:lnTo>
                  <a:pt x="300862" y="421463"/>
                </a:lnTo>
                <a:lnTo>
                  <a:pt x="311931" y="413877"/>
                </a:lnTo>
                <a:lnTo>
                  <a:pt x="322195" y="404645"/>
                </a:lnTo>
                <a:lnTo>
                  <a:pt x="331681" y="395400"/>
                </a:lnTo>
                <a:lnTo>
                  <a:pt x="339708" y="384941"/>
                </a:lnTo>
                <a:lnTo>
                  <a:pt x="346450" y="373942"/>
                </a:lnTo>
                <a:lnTo>
                  <a:pt x="352621" y="362704"/>
                </a:lnTo>
                <a:lnTo>
                  <a:pt x="358539" y="353899"/>
                </a:lnTo>
                <a:lnTo>
                  <a:pt x="367274" y="3428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35"/>
          <p:cNvSpPr/>
          <p:nvPr/>
        </p:nvSpPr>
        <p:spPr>
          <a:xfrm>
            <a:off x="1074420" y="1894565"/>
            <a:ext cx="222885" cy="274157"/>
          </a:xfrm>
          <a:custGeom>
            <a:avLst/>
            <a:gdLst/>
            <a:ahLst/>
            <a:cxnLst/>
            <a:rect l="0" t="0" r="0" b="0"/>
            <a:pathLst>
              <a:path w="222885" h="274157">
                <a:moveTo>
                  <a:pt x="8572" y="25674"/>
                </a:moveTo>
                <a:lnTo>
                  <a:pt x="8572" y="21124"/>
                </a:lnTo>
                <a:lnTo>
                  <a:pt x="7619" y="18831"/>
                </a:lnTo>
                <a:lnTo>
                  <a:pt x="2681" y="11053"/>
                </a:lnTo>
                <a:lnTo>
                  <a:pt x="794" y="3668"/>
                </a:lnTo>
                <a:lnTo>
                  <a:pt x="9" y="0"/>
                </a:lnTo>
                <a:lnTo>
                  <a:pt x="0" y="11893"/>
                </a:lnTo>
                <a:lnTo>
                  <a:pt x="2540" y="19867"/>
                </a:lnTo>
                <a:lnTo>
                  <a:pt x="4550" y="24660"/>
                </a:lnTo>
                <a:lnTo>
                  <a:pt x="6843" y="29761"/>
                </a:lnTo>
                <a:lnTo>
                  <a:pt x="11931" y="40508"/>
                </a:lnTo>
                <a:lnTo>
                  <a:pt x="20151" y="57269"/>
                </a:lnTo>
                <a:lnTo>
                  <a:pt x="22006" y="63882"/>
                </a:lnTo>
                <a:lnTo>
                  <a:pt x="23243" y="71149"/>
                </a:lnTo>
                <a:lnTo>
                  <a:pt x="24068" y="78851"/>
                </a:lnTo>
                <a:lnTo>
                  <a:pt x="26522" y="86843"/>
                </a:lnTo>
                <a:lnTo>
                  <a:pt x="30064" y="95029"/>
                </a:lnTo>
                <a:lnTo>
                  <a:pt x="34330" y="103343"/>
                </a:lnTo>
                <a:lnTo>
                  <a:pt x="38126" y="111744"/>
                </a:lnTo>
                <a:lnTo>
                  <a:pt x="41610" y="120201"/>
                </a:lnTo>
                <a:lnTo>
                  <a:pt x="44885" y="128697"/>
                </a:lnTo>
                <a:lnTo>
                  <a:pt x="51063" y="145758"/>
                </a:lnTo>
                <a:lnTo>
                  <a:pt x="54045" y="154307"/>
                </a:lnTo>
                <a:lnTo>
                  <a:pt x="56985" y="161912"/>
                </a:lnTo>
                <a:lnTo>
                  <a:pt x="59897" y="168887"/>
                </a:lnTo>
                <a:lnTo>
                  <a:pt x="62791" y="175442"/>
                </a:lnTo>
                <a:lnTo>
                  <a:pt x="68547" y="187805"/>
                </a:lnTo>
                <a:lnTo>
                  <a:pt x="71415" y="193769"/>
                </a:lnTo>
                <a:lnTo>
                  <a:pt x="74280" y="200603"/>
                </a:lnTo>
                <a:lnTo>
                  <a:pt x="77142" y="208016"/>
                </a:lnTo>
                <a:lnTo>
                  <a:pt x="80003" y="215815"/>
                </a:lnTo>
                <a:lnTo>
                  <a:pt x="81910" y="221968"/>
                </a:lnTo>
                <a:lnTo>
                  <a:pt x="83182" y="227021"/>
                </a:lnTo>
                <a:lnTo>
                  <a:pt x="84029" y="231343"/>
                </a:lnTo>
                <a:lnTo>
                  <a:pt x="85547" y="236130"/>
                </a:lnTo>
                <a:lnTo>
                  <a:pt x="87511" y="241225"/>
                </a:lnTo>
                <a:lnTo>
                  <a:pt x="89773" y="246528"/>
                </a:lnTo>
                <a:lnTo>
                  <a:pt x="92286" y="254959"/>
                </a:lnTo>
                <a:lnTo>
                  <a:pt x="92957" y="258541"/>
                </a:lnTo>
                <a:lnTo>
                  <a:pt x="94356" y="260929"/>
                </a:lnTo>
                <a:lnTo>
                  <a:pt x="96241" y="262521"/>
                </a:lnTo>
                <a:lnTo>
                  <a:pt x="98451" y="263582"/>
                </a:lnTo>
                <a:lnTo>
                  <a:pt x="99924" y="265242"/>
                </a:lnTo>
                <a:lnTo>
                  <a:pt x="100906" y="267301"/>
                </a:lnTo>
                <a:lnTo>
                  <a:pt x="102482" y="272899"/>
                </a:lnTo>
                <a:lnTo>
                  <a:pt x="103563" y="273359"/>
                </a:lnTo>
                <a:lnTo>
                  <a:pt x="107732" y="274005"/>
                </a:lnTo>
                <a:lnTo>
                  <a:pt x="105665" y="274156"/>
                </a:lnTo>
                <a:lnTo>
                  <a:pt x="104733" y="273244"/>
                </a:lnTo>
                <a:lnTo>
                  <a:pt x="104112" y="271683"/>
                </a:lnTo>
                <a:lnTo>
                  <a:pt x="103238" y="264936"/>
                </a:lnTo>
                <a:lnTo>
                  <a:pt x="103115" y="262335"/>
                </a:lnTo>
                <a:lnTo>
                  <a:pt x="100439" y="254364"/>
                </a:lnTo>
                <a:lnTo>
                  <a:pt x="98391" y="249572"/>
                </a:lnTo>
                <a:lnTo>
                  <a:pt x="96074" y="243519"/>
                </a:lnTo>
                <a:lnTo>
                  <a:pt x="90959" y="229174"/>
                </a:lnTo>
                <a:lnTo>
                  <a:pt x="89214" y="221349"/>
                </a:lnTo>
                <a:lnTo>
                  <a:pt x="88051" y="213274"/>
                </a:lnTo>
                <a:lnTo>
                  <a:pt x="87276" y="205033"/>
                </a:lnTo>
                <a:lnTo>
                  <a:pt x="85806" y="195730"/>
                </a:lnTo>
                <a:lnTo>
                  <a:pt x="83874" y="185717"/>
                </a:lnTo>
                <a:lnTo>
                  <a:pt x="81633" y="175232"/>
                </a:lnTo>
                <a:lnTo>
                  <a:pt x="80139" y="165385"/>
                </a:lnTo>
                <a:lnTo>
                  <a:pt x="79144" y="155962"/>
                </a:lnTo>
                <a:lnTo>
                  <a:pt x="78480" y="146823"/>
                </a:lnTo>
                <a:lnTo>
                  <a:pt x="78037" y="136920"/>
                </a:lnTo>
                <a:lnTo>
                  <a:pt x="77545" y="115757"/>
                </a:lnTo>
                <a:lnTo>
                  <a:pt x="78367" y="105732"/>
                </a:lnTo>
                <a:lnTo>
                  <a:pt x="79867" y="96191"/>
                </a:lnTo>
                <a:lnTo>
                  <a:pt x="81819" y="86973"/>
                </a:lnTo>
                <a:lnTo>
                  <a:pt x="84074" y="78923"/>
                </a:lnTo>
                <a:lnTo>
                  <a:pt x="86529" y="71651"/>
                </a:lnTo>
                <a:lnTo>
                  <a:pt x="89118" y="64898"/>
                </a:lnTo>
                <a:lnTo>
                  <a:pt x="91797" y="58491"/>
                </a:lnTo>
                <a:lnTo>
                  <a:pt x="94535" y="52315"/>
                </a:lnTo>
                <a:lnTo>
                  <a:pt x="100118" y="40372"/>
                </a:lnTo>
                <a:lnTo>
                  <a:pt x="105774" y="28714"/>
                </a:lnTo>
                <a:lnTo>
                  <a:pt x="108616" y="23891"/>
                </a:lnTo>
                <a:lnTo>
                  <a:pt x="114313" y="15992"/>
                </a:lnTo>
                <a:lnTo>
                  <a:pt x="118119" y="12552"/>
                </a:lnTo>
                <a:lnTo>
                  <a:pt x="122561" y="9306"/>
                </a:lnTo>
                <a:lnTo>
                  <a:pt x="127427" y="6190"/>
                </a:lnTo>
                <a:lnTo>
                  <a:pt x="132576" y="4112"/>
                </a:lnTo>
                <a:lnTo>
                  <a:pt x="137914" y="2727"/>
                </a:lnTo>
                <a:lnTo>
                  <a:pt x="143377" y="1804"/>
                </a:lnTo>
                <a:lnTo>
                  <a:pt x="147972" y="1188"/>
                </a:lnTo>
                <a:lnTo>
                  <a:pt x="151988" y="778"/>
                </a:lnTo>
                <a:lnTo>
                  <a:pt x="155618" y="504"/>
                </a:lnTo>
                <a:lnTo>
                  <a:pt x="159942" y="1274"/>
                </a:lnTo>
                <a:lnTo>
                  <a:pt x="164731" y="2740"/>
                </a:lnTo>
                <a:lnTo>
                  <a:pt x="169828" y="4670"/>
                </a:lnTo>
                <a:lnTo>
                  <a:pt x="175131" y="6909"/>
                </a:lnTo>
                <a:lnTo>
                  <a:pt x="180571" y="9354"/>
                </a:lnTo>
                <a:lnTo>
                  <a:pt x="186103" y="11937"/>
                </a:lnTo>
                <a:lnTo>
                  <a:pt x="191696" y="13659"/>
                </a:lnTo>
                <a:lnTo>
                  <a:pt x="197330" y="14806"/>
                </a:lnTo>
                <a:lnTo>
                  <a:pt x="202990" y="15572"/>
                </a:lnTo>
                <a:lnTo>
                  <a:pt x="207717" y="17034"/>
                </a:lnTo>
                <a:lnTo>
                  <a:pt x="211820" y="18962"/>
                </a:lnTo>
                <a:lnTo>
                  <a:pt x="222884" y="256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6"/>
          <p:cNvSpPr/>
          <p:nvPr/>
        </p:nvSpPr>
        <p:spPr>
          <a:xfrm>
            <a:off x="1357430" y="1863866"/>
            <a:ext cx="291348" cy="295887"/>
          </a:xfrm>
          <a:custGeom>
            <a:avLst/>
            <a:gdLst/>
            <a:ahLst/>
            <a:cxnLst/>
            <a:rect l="0" t="0" r="0" b="0"/>
            <a:pathLst>
              <a:path w="291348" h="295887">
                <a:moveTo>
                  <a:pt x="137042" y="4939"/>
                </a:moveTo>
                <a:lnTo>
                  <a:pt x="116643" y="4939"/>
                </a:lnTo>
                <a:lnTo>
                  <a:pt x="113917" y="3986"/>
                </a:lnTo>
                <a:lnTo>
                  <a:pt x="108349" y="388"/>
                </a:lnTo>
                <a:lnTo>
                  <a:pt x="105531" y="0"/>
                </a:lnTo>
                <a:lnTo>
                  <a:pt x="102700" y="694"/>
                </a:lnTo>
                <a:lnTo>
                  <a:pt x="97014" y="3052"/>
                </a:lnTo>
                <a:lnTo>
                  <a:pt x="91312" y="4100"/>
                </a:lnTo>
                <a:lnTo>
                  <a:pt x="83062" y="9646"/>
                </a:lnTo>
                <a:lnTo>
                  <a:pt x="73999" y="17508"/>
                </a:lnTo>
                <a:lnTo>
                  <a:pt x="66795" y="24178"/>
                </a:lnTo>
                <a:lnTo>
                  <a:pt x="62588" y="29195"/>
                </a:lnTo>
                <a:lnTo>
                  <a:pt x="57879" y="35397"/>
                </a:lnTo>
                <a:lnTo>
                  <a:pt x="52834" y="42389"/>
                </a:lnTo>
                <a:lnTo>
                  <a:pt x="49471" y="48956"/>
                </a:lnTo>
                <a:lnTo>
                  <a:pt x="47229" y="55238"/>
                </a:lnTo>
                <a:lnTo>
                  <a:pt x="45734" y="61332"/>
                </a:lnTo>
                <a:lnTo>
                  <a:pt x="42832" y="68251"/>
                </a:lnTo>
                <a:lnTo>
                  <a:pt x="38993" y="75722"/>
                </a:lnTo>
                <a:lnTo>
                  <a:pt x="34529" y="83560"/>
                </a:lnTo>
                <a:lnTo>
                  <a:pt x="30600" y="91643"/>
                </a:lnTo>
                <a:lnTo>
                  <a:pt x="27028" y="99889"/>
                </a:lnTo>
                <a:lnTo>
                  <a:pt x="23694" y="108244"/>
                </a:lnTo>
                <a:lnTo>
                  <a:pt x="20519" y="117624"/>
                </a:lnTo>
                <a:lnTo>
                  <a:pt x="17450" y="127687"/>
                </a:lnTo>
                <a:lnTo>
                  <a:pt x="14452" y="138206"/>
                </a:lnTo>
                <a:lnTo>
                  <a:pt x="12453" y="148076"/>
                </a:lnTo>
                <a:lnTo>
                  <a:pt x="11120" y="157513"/>
                </a:lnTo>
                <a:lnTo>
                  <a:pt x="10231" y="166663"/>
                </a:lnTo>
                <a:lnTo>
                  <a:pt x="8687" y="175620"/>
                </a:lnTo>
                <a:lnTo>
                  <a:pt x="6704" y="184448"/>
                </a:lnTo>
                <a:lnTo>
                  <a:pt x="4430" y="193192"/>
                </a:lnTo>
                <a:lnTo>
                  <a:pt x="2914" y="200926"/>
                </a:lnTo>
                <a:lnTo>
                  <a:pt x="1903" y="207987"/>
                </a:lnTo>
                <a:lnTo>
                  <a:pt x="1229" y="214599"/>
                </a:lnTo>
                <a:lnTo>
                  <a:pt x="780" y="221865"/>
                </a:lnTo>
                <a:lnTo>
                  <a:pt x="281" y="237558"/>
                </a:lnTo>
                <a:lnTo>
                  <a:pt x="0" y="257907"/>
                </a:lnTo>
                <a:lnTo>
                  <a:pt x="913" y="263119"/>
                </a:lnTo>
                <a:lnTo>
                  <a:pt x="4468" y="271450"/>
                </a:lnTo>
                <a:lnTo>
                  <a:pt x="9223" y="278328"/>
                </a:lnTo>
                <a:lnTo>
                  <a:pt x="17254" y="287555"/>
                </a:lnTo>
                <a:lnTo>
                  <a:pt x="20036" y="290505"/>
                </a:lnTo>
                <a:lnTo>
                  <a:pt x="22843" y="292471"/>
                </a:lnTo>
                <a:lnTo>
                  <a:pt x="28502" y="294656"/>
                </a:lnTo>
                <a:lnTo>
                  <a:pt x="37043" y="295886"/>
                </a:lnTo>
                <a:lnTo>
                  <a:pt x="39896" y="295106"/>
                </a:lnTo>
                <a:lnTo>
                  <a:pt x="45606" y="291699"/>
                </a:lnTo>
                <a:lnTo>
                  <a:pt x="54176" y="284426"/>
                </a:lnTo>
                <a:lnTo>
                  <a:pt x="56080" y="281751"/>
                </a:lnTo>
                <a:lnTo>
                  <a:pt x="58197" y="276239"/>
                </a:lnTo>
                <a:lnTo>
                  <a:pt x="61677" y="268074"/>
                </a:lnTo>
                <a:lnTo>
                  <a:pt x="66399" y="258095"/>
                </a:lnTo>
                <a:lnTo>
                  <a:pt x="71673" y="247310"/>
                </a:lnTo>
                <a:lnTo>
                  <a:pt x="74412" y="240815"/>
                </a:lnTo>
                <a:lnTo>
                  <a:pt x="77191" y="233627"/>
                </a:lnTo>
                <a:lnTo>
                  <a:pt x="79997" y="225977"/>
                </a:lnTo>
                <a:lnTo>
                  <a:pt x="82819" y="218973"/>
                </a:lnTo>
                <a:lnTo>
                  <a:pt x="85654" y="212398"/>
                </a:lnTo>
                <a:lnTo>
                  <a:pt x="88495" y="206110"/>
                </a:lnTo>
                <a:lnTo>
                  <a:pt x="91343" y="199060"/>
                </a:lnTo>
                <a:lnTo>
                  <a:pt x="97046" y="183607"/>
                </a:lnTo>
                <a:lnTo>
                  <a:pt x="105612" y="158842"/>
                </a:lnTo>
                <a:lnTo>
                  <a:pt x="108469" y="151356"/>
                </a:lnTo>
                <a:lnTo>
                  <a:pt x="111326" y="144460"/>
                </a:lnTo>
                <a:lnTo>
                  <a:pt x="114183" y="137958"/>
                </a:lnTo>
                <a:lnTo>
                  <a:pt x="116087" y="130766"/>
                </a:lnTo>
                <a:lnTo>
                  <a:pt x="117357" y="123113"/>
                </a:lnTo>
                <a:lnTo>
                  <a:pt x="118204" y="115154"/>
                </a:lnTo>
                <a:lnTo>
                  <a:pt x="118768" y="107943"/>
                </a:lnTo>
                <a:lnTo>
                  <a:pt x="119144" y="101231"/>
                </a:lnTo>
                <a:lnTo>
                  <a:pt x="119563" y="88693"/>
                </a:lnTo>
                <a:lnTo>
                  <a:pt x="119853" y="63899"/>
                </a:lnTo>
                <a:lnTo>
                  <a:pt x="119884" y="49502"/>
                </a:lnTo>
                <a:lnTo>
                  <a:pt x="118936" y="46077"/>
                </a:lnTo>
                <a:lnTo>
                  <a:pt x="117351" y="43794"/>
                </a:lnTo>
                <a:lnTo>
                  <a:pt x="115342" y="42272"/>
                </a:lnTo>
                <a:lnTo>
                  <a:pt x="114003" y="40305"/>
                </a:lnTo>
                <a:lnTo>
                  <a:pt x="111677" y="32115"/>
                </a:lnTo>
                <a:lnTo>
                  <a:pt x="111560" y="32581"/>
                </a:lnTo>
                <a:lnTo>
                  <a:pt x="111338" y="41296"/>
                </a:lnTo>
                <a:lnTo>
                  <a:pt x="111325" y="66733"/>
                </a:lnTo>
                <a:lnTo>
                  <a:pt x="112277" y="71852"/>
                </a:lnTo>
                <a:lnTo>
                  <a:pt x="113865" y="78123"/>
                </a:lnTo>
                <a:lnTo>
                  <a:pt x="115875" y="85160"/>
                </a:lnTo>
                <a:lnTo>
                  <a:pt x="118168" y="91757"/>
                </a:lnTo>
                <a:lnTo>
                  <a:pt x="120650" y="98060"/>
                </a:lnTo>
                <a:lnTo>
                  <a:pt x="123256" y="104167"/>
                </a:lnTo>
                <a:lnTo>
                  <a:pt x="124994" y="111096"/>
                </a:lnTo>
                <a:lnTo>
                  <a:pt x="126153" y="118573"/>
                </a:lnTo>
                <a:lnTo>
                  <a:pt x="126925" y="126415"/>
                </a:lnTo>
                <a:lnTo>
                  <a:pt x="129345" y="134500"/>
                </a:lnTo>
                <a:lnTo>
                  <a:pt x="132863" y="142748"/>
                </a:lnTo>
                <a:lnTo>
                  <a:pt x="137113" y="151104"/>
                </a:lnTo>
                <a:lnTo>
                  <a:pt x="140900" y="159532"/>
                </a:lnTo>
                <a:lnTo>
                  <a:pt x="144376" y="168009"/>
                </a:lnTo>
                <a:lnTo>
                  <a:pt x="147646" y="176517"/>
                </a:lnTo>
                <a:lnTo>
                  <a:pt x="151732" y="184094"/>
                </a:lnTo>
                <a:lnTo>
                  <a:pt x="156360" y="191051"/>
                </a:lnTo>
                <a:lnTo>
                  <a:pt x="161351" y="197593"/>
                </a:lnTo>
                <a:lnTo>
                  <a:pt x="165630" y="203860"/>
                </a:lnTo>
                <a:lnTo>
                  <a:pt x="169436" y="209943"/>
                </a:lnTo>
                <a:lnTo>
                  <a:pt x="172925" y="215903"/>
                </a:lnTo>
                <a:lnTo>
                  <a:pt x="176204" y="221782"/>
                </a:lnTo>
                <a:lnTo>
                  <a:pt x="182387" y="233393"/>
                </a:lnTo>
                <a:lnTo>
                  <a:pt x="190850" y="242364"/>
                </a:lnTo>
                <a:lnTo>
                  <a:pt x="195774" y="246090"/>
                </a:lnTo>
                <a:lnTo>
                  <a:pt x="203785" y="250229"/>
                </a:lnTo>
                <a:lnTo>
                  <a:pt x="210521" y="252069"/>
                </a:lnTo>
                <a:lnTo>
                  <a:pt x="216689" y="252887"/>
                </a:lnTo>
                <a:lnTo>
                  <a:pt x="225517" y="253347"/>
                </a:lnTo>
                <a:lnTo>
                  <a:pt x="238716" y="253484"/>
                </a:lnTo>
                <a:lnTo>
                  <a:pt x="242925" y="251598"/>
                </a:lnTo>
                <a:lnTo>
                  <a:pt x="246683" y="248436"/>
                </a:lnTo>
                <a:lnTo>
                  <a:pt x="254351" y="239842"/>
                </a:lnTo>
                <a:lnTo>
                  <a:pt x="268426" y="225246"/>
                </a:lnTo>
                <a:lnTo>
                  <a:pt x="291347" y="2021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7"/>
          <p:cNvSpPr/>
          <p:nvPr/>
        </p:nvSpPr>
        <p:spPr>
          <a:xfrm>
            <a:off x="1657359" y="1885950"/>
            <a:ext cx="342892" cy="290913"/>
          </a:xfrm>
          <a:custGeom>
            <a:avLst/>
            <a:gdLst/>
            <a:ahLst/>
            <a:cxnLst/>
            <a:rect l="0" t="0" r="0" b="0"/>
            <a:pathLst>
              <a:path w="342892" h="290913">
                <a:moveTo>
                  <a:pt x="8563" y="25717"/>
                </a:moveTo>
                <a:lnTo>
                  <a:pt x="95" y="25717"/>
                </a:lnTo>
                <a:lnTo>
                  <a:pt x="11" y="32561"/>
                </a:lnTo>
                <a:lnTo>
                  <a:pt x="0" y="37649"/>
                </a:lnTo>
                <a:lnTo>
                  <a:pt x="949" y="40339"/>
                </a:lnTo>
                <a:lnTo>
                  <a:pt x="4544" y="45868"/>
                </a:lnTo>
                <a:lnTo>
                  <a:pt x="6777" y="54041"/>
                </a:lnTo>
                <a:lnTo>
                  <a:pt x="7372" y="58887"/>
                </a:lnTo>
                <a:lnTo>
                  <a:pt x="8721" y="64975"/>
                </a:lnTo>
                <a:lnTo>
                  <a:pt x="10574" y="71892"/>
                </a:lnTo>
                <a:lnTo>
                  <a:pt x="15172" y="87197"/>
                </a:lnTo>
                <a:lnTo>
                  <a:pt x="34333" y="145818"/>
                </a:lnTo>
                <a:lnTo>
                  <a:pt x="37173" y="154362"/>
                </a:lnTo>
                <a:lnTo>
                  <a:pt x="40971" y="161963"/>
                </a:lnTo>
                <a:lnTo>
                  <a:pt x="45408" y="168935"/>
                </a:lnTo>
                <a:lnTo>
                  <a:pt x="50272" y="175488"/>
                </a:lnTo>
                <a:lnTo>
                  <a:pt x="60755" y="190390"/>
                </a:lnTo>
                <a:lnTo>
                  <a:pt x="66218" y="198364"/>
                </a:lnTo>
                <a:lnTo>
                  <a:pt x="70812" y="204632"/>
                </a:lnTo>
                <a:lnTo>
                  <a:pt x="74827" y="209764"/>
                </a:lnTo>
                <a:lnTo>
                  <a:pt x="78457" y="214138"/>
                </a:lnTo>
                <a:lnTo>
                  <a:pt x="81829" y="218958"/>
                </a:lnTo>
                <a:lnTo>
                  <a:pt x="85029" y="224077"/>
                </a:lnTo>
                <a:lnTo>
                  <a:pt x="88116" y="229394"/>
                </a:lnTo>
                <a:lnTo>
                  <a:pt x="94085" y="237843"/>
                </a:lnTo>
                <a:lnTo>
                  <a:pt x="97010" y="241429"/>
                </a:lnTo>
                <a:lnTo>
                  <a:pt x="99913" y="243820"/>
                </a:lnTo>
                <a:lnTo>
                  <a:pt x="102800" y="245414"/>
                </a:lnTo>
                <a:lnTo>
                  <a:pt x="108549" y="247185"/>
                </a:lnTo>
                <a:lnTo>
                  <a:pt x="118309" y="248416"/>
                </a:lnTo>
                <a:lnTo>
                  <a:pt x="121791" y="245979"/>
                </a:lnTo>
                <a:lnTo>
                  <a:pt x="124054" y="243996"/>
                </a:lnTo>
                <a:lnTo>
                  <a:pt x="125562" y="240769"/>
                </a:lnTo>
                <a:lnTo>
                  <a:pt x="127237" y="232103"/>
                </a:lnTo>
                <a:lnTo>
                  <a:pt x="127684" y="227125"/>
                </a:lnTo>
                <a:lnTo>
                  <a:pt x="127982" y="221902"/>
                </a:lnTo>
                <a:lnTo>
                  <a:pt x="128181" y="216514"/>
                </a:lnTo>
                <a:lnTo>
                  <a:pt x="129266" y="210065"/>
                </a:lnTo>
                <a:lnTo>
                  <a:pt x="130941" y="202908"/>
                </a:lnTo>
                <a:lnTo>
                  <a:pt x="137851" y="176643"/>
                </a:lnTo>
                <a:lnTo>
                  <a:pt x="140475" y="166340"/>
                </a:lnTo>
                <a:lnTo>
                  <a:pt x="142224" y="156613"/>
                </a:lnTo>
                <a:lnTo>
                  <a:pt x="143390" y="147271"/>
                </a:lnTo>
                <a:lnTo>
                  <a:pt x="144168" y="138186"/>
                </a:lnTo>
                <a:lnTo>
                  <a:pt x="145639" y="128318"/>
                </a:lnTo>
                <a:lnTo>
                  <a:pt x="147572" y="117930"/>
                </a:lnTo>
                <a:lnTo>
                  <a:pt x="149813" y="107195"/>
                </a:lnTo>
                <a:lnTo>
                  <a:pt x="151307" y="98133"/>
                </a:lnTo>
                <a:lnTo>
                  <a:pt x="152303" y="90187"/>
                </a:lnTo>
                <a:lnTo>
                  <a:pt x="152967" y="82985"/>
                </a:lnTo>
                <a:lnTo>
                  <a:pt x="153410" y="76278"/>
                </a:lnTo>
                <a:lnTo>
                  <a:pt x="153705" y="69902"/>
                </a:lnTo>
                <a:lnTo>
                  <a:pt x="154033" y="57737"/>
                </a:lnTo>
                <a:lnTo>
                  <a:pt x="154261" y="37754"/>
                </a:lnTo>
                <a:lnTo>
                  <a:pt x="153320" y="35646"/>
                </a:lnTo>
                <a:lnTo>
                  <a:pt x="146911" y="27213"/>
                </a:lnTo>
                <a:lnTo>
                  <a:pt x="150626" y="30711"/>
                </a:lnTo>
                <a:lnTo>
                  <a:pt x="151849" y="32856"/>
                </a:lnTo>
                <a:lnTo>
                  <a:pt x="153208" y="37780"/>
                </a:lnTo>
                <a:lnTo>
                  <a:pt x="153812" y="45683"/>
                </a:lnTo>
                <a:lnTo>
                  <a:pt x="153973" y="50458"/>
                </a:lnTo>
                <a:lnTo>
                  <a:pt x="155033" y="56498"/>
                </a:lnTo>
                <a:lnTo>
                  <a:pt x="156692" y="63383"/>
                </a:lnTo>
                <a:lnTo>
                  <a:pt x="158751" y="70830"/>
                </a:lnTo>
                <a:lnTo>
                  <a:pt x="160123" y="78652"/>
                </a:lnTo>
                <a:lnTo>
                  <a:pt x="161038" y="86725"/>
                </a:lnTo>
                <a:lnTo>
                  <a:pt x="161648" y="94964"/>
                </a:lnTo>
                <a:lnTo>
                  <a:pt x="163007" y="104267"/>
                </a:lnTo>
                <a:lnTo>
                  <a:pt x="164866" y="114278"/>
                </a:lnTo>
                <a:lnTo>
                  <a:pt x="167057" y="124763"/>
                </a:lnTo>
                <a:lnTo>
                  <a:pt x="168518" y="135563"/>
                </a:lnTo>
                <a:lnTo>
                  <a:pt x="169493" y="146573"/>
                </a:lnTo>
                <a:lnTo>
                  <a:pt x="170142" y="157722"/>
                </a:lnTo>
                <a:lnTo>
                  <a:pt x="172480" y="168013"/>
                </a:lnTo>
                <a:lnTo>
                  <a:pt x="175943" y="177731"/>
                </a:lnTo>
                <a:lnTo>
                  <a:pt x="180157" y="187067"/>
                </a:lnTo>
                <a:lnTo>
                  <a:pt x="183919" y="197101"/>
                </a:lnTo>
                <a:lnTo>
                  <a:pt x="187380" y="207601"/>
                </a:lnTo>
                <a:lnTo>
                  <a:pt x="190639" y="218410"/>
                </a:lnTo>
                <a:lnTo>
                  <a:pt x="193765" y="227522"/>
                </a:lnTo>
                <a:lnTo>
                  <a:pt x="196801" y="235501"/>
                </a:lnTo>
                <a:lnTo>
                  <a:pt x="199778" y="242725"/>
                </a:lnTo>
                <a:lnTo>
                  <a:pt x="202714" y="249447"/>
                </a:lnTo>
                <a:lnTo>
                  <a:pt x="208517" y="261995"/>
                </a:lnTo>
                <a:lnTo>
                  <a:pt x="212351" y="267056"/>
                </a:lnTo>
                <a:lnTo>
                  <a:pt x="221690" y="275219"/>
                </a:lnTo>
                <a:lnTo>
                  <a:pt x="232191" y="282022"/>
                </a:lnTo>
                <a:lnTo>
                  <a:pt x="242256" y="287268"/>
                </a:lnTo>
                <a:lnTo>
                  <a:pt x="249904" y="289599"/>
                </a:lnTo>
                <a:lnTo>
                  <a:pt x="259018" y="290635"/>
                </a:lnTo>
                <a:lnTo>
                  <a:pt x="264116" y="290912"/>
                </a:lnTo>
                <a:lnTo>
                  <a:pt x="268466" y="289191"/>
                </a:lnTo>
                <a:lnTo>
                  <a:pt x="272319" y="286139"/>
                </a:lnTo>
                <a:lnTo>
                  <a:pt x="279141" y="277667"/>
                </a:lnTo>
                <a:lnTo>
                  <a:pt x="282293" y="272742"/>
                </a:lnTo>
                <a:lnTo>
                  <a:pt x="285347" y="267553"/>
                </a:lnTo>
                <a:lnTo>
                  <a:pt x="288336" y="262188"/>
                </a:lnTo>
                <a:lnTo>
                  <a:pt x="294196" y="251148"/>
                </a:lnTo>
                <a:lnTo>
                  <a:pt x="296140" y="243632"/>
                </a:lnTo>
                <a:lnTo>
                  <a:pt x="297436" y="234811"/>
                </a:lnTo>
                <a:lnTo>
                  <a:pt x="298300" y="225120"/>
                </a:lnTo>
                <a:lnTo>
                  <a:pt x="299829" y="215803"/>
                </a:lnTo>
                <a:lnTo>
                  <a:pt x="301800" y="206733"/>
                </a:lnTo>
                <a:lnTo>
                  <a:pt x="320134" y="133859"/>
                </a:lnTo>
                <a:lnTo>
                  <a:pt x="322957" y="123529"/>
                </a:lnTo>
                <a:lnTo>
                  <a:pt x="328634" y="104431"/>
                </a:lnTo>
                <a:lnTo>
                  <a:pt x="330528" y="95338"/>
                </a:lnTo>
                <a:lnTo>
                  <a:pt x="331792" y="86419"/>
                </a:lnTo>
                <a:lnTo>
                  <a:pt x="332634" y="77615"/>
                </a:lnTo>
                <a:lnTo>
                  <a:pt x="333195" y="69841"/>
                </a:lnTo>
                <a:lnTo>
                  <a:pt x="333569" y="62753"/>
                </a:lnTo>
                <a:lnTo>
                  <a:pt x="333985" y="49797"/>
                </a:lnTo>
                <a:lnTo>
                  <a:pt x="334170" y="37689"/>
                </a:lnTo>
                <a:lnTo>
                  <a:pt x="335172" y="32746"/>
                </a:lnTo>
                <a:lnTo>
                  <a:pt x="340180" y="21238"/>
                </a:lnTo>
                <a:lnTo>
                  <a:pt x="341686" y="14836"/>
                </a:lnTo>
                <a:lnTo>
                  <a:pt x="342534" y="5877"/>
                </a:lnTo>
                <a:lnTo>
                  <a:pt x="342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8"/>
          <p:cNvSpPr/>
          <p:nvPr/>
        </p:nvSpPr>
        <p:spPr>
          <a:xfrm>
            <a:off x="2106753" y="1894522"/>
            <a:ext cx="39230" cy="257176"/>
          </a:xfrm>
          <a:custGeom>
            <a:avLst/>
            <a:gdLst/>
            <a:ahLst/>
            <a:cxnLst/>
            <a:rect l="0" t="0" r="0" b="0"/>
            <a:pathLst>
              <a:path w="39230" h="257176">
                <a:moveTo>
                  <a:pt x="4939" y="0"/>
                </a:moveTo>
                <a:lnTo>
                  <a:pt x="388" y="4551"/>
                </a:lnTo>
                <a:lnTo>
                  <a:pt x="0" y="7796"/>
                </a:lnTo>
                <a:lnTo>
                  <a:pt x="694" y="11865"/>
                </a:lnTo>
                <a:lnTo>
                  <a:pt x="4100" y="22981"/>
                </a:lnTo>
                <a:lnTo>
                  <a:pt x="4690" y="29458"/>
                </a:lnTo>
                <a:lnTo>
                  <a:pt x="4865" y="46511"/>
                </a:lnTo>
                <a:lnTo>
                  <a:pt x="4917" y="65110"/>
                </a:lnTo>
                <a:lnTo>
                  <a:pt x="5877" y="71982"/>
                </a:lnTo>
                <a:lnTo>
                  <a:pt x="7469" y="79420"/>
                </a:lnTo>
                <a:lnTo>
                  <a:pt x="9483" y="87237"/>
                </a:lnTo>
                <a:lnTo>
                  <a:pt x="10826" y="95305"/>
                </a:lnTo>
                <a:lnTo>
                  <a:pt x="11721" y="103542"/>
                </a:lnTo>
                <a:lnTo>
                  <a:pt x="12318" y="111890"/>
                </a:lnTo>
                <a:lnTo>
                  <a:pt x="13668" y="120314"/>
                </a:lnTo>
                <a:lnTo>
                  <a:pt x="15521" y="128787"/>
                </a:lnTo>
                <a:lnTo>
                  <a:pt x="17709" y="137293"/>
                </a:lnTo>
                <a:lnTo>
                  <a:pt x="19167" y="144869"/>
                </a:lnTo>
                <a:lnTo>
                  <a:pt x="20139" y="151824"/>
                </a:lnTo>
                <a:lnTo>
                  <a:pt x="20788" y="158366"/>
                </a:lnTo>
                <a:lnTo>
                  <a:pt x="21220" y="165585"/>
                </a:lnTo>
                <a:lnTo>
                  <a:pt x="21700" y="181226"/>
                </a:lnTo>
                <a:lnTo>
                  <a:pt x="21970" y="201546"/>
                </a:lnTo>
                <a:lnTo>
                  <a:pt x="22960" y="207706"/>
                </a:lnTo>
                <a:lnTo>
                  <a:pt x="24573" y="213718"/>
                </a:lnTo>
                <a:lnTo>
                  <a:pt x="26601" y="219632"/>
                </a:lnTo>
                <a:lnTo>
                  <a:pt x="27953" y="224526"/>
                </a:lnTo>
                <a:lnTo>
                  <a:pt x="28854" y="228742"/>
                </a:lnTo>
                <a:lnTo>
                  <a:pt x="29455" y="232504"/>
                </a:lnTo>
                <a:lnTo>
                  <a:pt x="30808" y="235965"/>
                </a:lnTo>
                <a:lnTo>
                  <a:pt x="32662" y="239225"/>
                </a:lnTo>
                <a:lnTo>
                  <a:pt x="37932" y="246750"/>
                </a:lnTo>
                <a:lnTo>
                  <a:pt x="38653" y="250319"/>
                </a:lnTo>
                <a:lnTo>
                  <a:pt x="3922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9"/>
          <p:cNvSpPr/>
          <p:nvPr/>
        </p:nvSpPr>
        <p:spPr>
          <a:xfrm>
            <a:off x="2060257" y="1834514"/>
            <a:ext cx="1" cy="17147"/>
          </a:xfrm>
          <a:custGeom>
            <a:avLst/>
            <a:gdLst/>
            <a:ahLst/>
            <a:cxnLst/>
            <a:rect l="0" t="0" r="0" b="0"/>
            <a:pathLst>
              <a:path w="1" h="17147">
                <a:moveTo>
                  <a:pt x="0" y="17146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0"/>
          <p:cNvSpPr/>
          <p:nvPr/>
        </p:nvSpPr>
        <p:spPr>
          <a:xfrm>
            <a:off x="2231707" y="1894522"/>
            <a:ext cx="265748" cy="265555"/>
          </a:xfrm>
          <a:custGeom>
            <a:avLst/>
            <a:gdLst/>
            <a:ahLst/>
            <a:cxnLst/>
            <a:rect l="0" t="0" r="0" b="0"/>
            <a:pathLst>
              <a:path w="265748" h="265555">
                <a:moveTo>
                  <a:pt x="0" y="0"/>
                </a:moveTo>
                <a:lnTo>
                  <a:pt x="0" y="41389"/>
                </a:lnTo>
                <a:lnTo>
                  <a:pt x="953" y="47596"/>
                </a:lnTo>
                <a:lnTo>
                  <a:pt x="2540" y="54590"/>
                </a:lnTo>
                <a:lnTo>
                  <a:pt x="4551" y="62111"/>
                </a:lnTo>
                <a:lnTo>
                  <a:pt x="9325" y="78087"/>
                </a:lnTo>
                <a:lnTo>
                  <a:pt x="20151" y="111627"/>
                </a:lnTo>
                <a:lnTo>
                  <a:pt x="22006" y="120138"/>
                </a:lnTo>
                <a:lnTo>
                  <a:pt x="23244" y="128670"/>
                </a:lnTo>
                <a:lnTo>
                  <a:pt x="24068" y="137215"/>
                </a:lnTo>
                <a:lnTo>
                  <a:pt x="25570" y="144817"/>
                </a:lnTo>
                <a:lnTo>
                  <a:pt x="27524" y="151789"/>
                </a:lnTo>
                <a:lnTo>
                  <a:pt x="29780" y="158343"/>
                </a:lnTo>
                <a:lnTo>
                  <a:pt x="32236" y="164617"/>
                </a:lnTo>
                <a:lnTo>
                  <a:pt x="34825" y="170705"/>
                </a:lnTo>
                <a:lnTo>
                  <a:pt x="37504" y="176668"/>
                </a:lnTo>
                <a:lnTo>
                  <a:pt x="39290" y="182549"/>
                </a:lnTo>
                <a:lnTo>
                  <a:pt x="40481" y="188374"/>
                </a:lnTo>
                <a:lnTo>
                  <a:pt x="41275" y="194163"/>
                </a:lnTo>
                <a:lnTo>
                  <a:pt x="41804" y="198974"/>
                </a:lnTo>
                <a:lnTo>
                  <a:pt x="42392" y="206861"/>
                </a:lnTo>
                <a:lnTo>
                  <a:pt x="43501" y="209344"/>
                </a:lnTo>
                <a:lnTo>
                  <a:pt x="45193" y="211001"/>
                </a:lnTo>
                <a:lnTo>
                  <a:pt x="47274" y="212105"/>
                </a:lnTo>
                <a:lnTo>
                  <a:pt x="48661" y="213793"/>
                </a:lnTo>
                <a:lnTo>
                  <a:pt x="49586" y="215871"/>
                </a:lnTo>
                <a:lnTo>
                  <a:pt x="51327" y="222475"/>
                </a:lnTo>
                <a:lnTo>
                  <a:pt x="46852" y="222763"/>
                </a:lnTo>
                <a:lnTo>
                  <a:pt x="45522" y="221851"/>
                </a:lnTo>
                <a:lnTo>
                  <a:pt x="44636" y="220291"/>
                </a:lnTo>
                <a:lnTo>
                  <a:pt x="43650" y="216017"/>
                </a:lnTo>
                <a:lnTo>
                  <a:pt x="43213" y="210943"/>
                </a:lnTo>
                <a:lnTo>
                  <a:pt x="40478" y="202972"/>
                </a:lnTo>
                <a:lnTo>
                  <a:pt x="38416" y="198180"/>
                </a:lnTo>
                <a:lnTo>
                  <a:pt x="37040" y="193080"/>
                </a:lnTo>
                <a:lnTo>
                  <a:pt x="36124" y="187775"/>
                </a:lnTo>
                <a:lnTo>
                  <a:pt x="35512" y="182333"/>
                </a:lnTo>
                <a:lnTo>
                  <a:pt x="35105" y="175848"/>
                </a:lnTo>
                <a:lnTo>
                  <a:pt x="34652" y="161022"/>
                </a:lnTo>
                <a:lnTo>
                  <a:pt x="35484" y="153068"/>
                </a:lnTo>
                <a:lnTo>
                  <a:pt x="36991" y="144908"/>
                </a:lnTo>
                <a:lnTo>
                  <a:pt x="38948" y="136610"/>
                </a:lnTo>
                <a:lnTo>
                  <a:pt x="41205" y="128221"/>
                </a:lnTo>
                <a:lnTo>
                  <a:pt x="46253" y="111279"/>
                </a:lnTo>
                <a:lnTo>
                  <a:pt x="54450" y="85677"/>
                </a:lnTo>
                <a:lnTo>
                  <a:pt x="57255" y="78073"/>
                </a:lnTo>
                <a:lnTo>
                  <a:pt x="60078" y="71099"/>
                </a:lnTo>
                <a:lnTo>
                  <a:pt x="62912" y="64544"/>
                </a:lnTo>
                <a:lnTo>
                  <a:pt x="66706" y="58270"/>
                </a:lnTo>
                <a:lnTo>
                  <a:pt x="71141" y="52181"/>
                </a:lnTo>
                <a:lnTo>
                  <a:pt x="76002" y="46218"/>
                </a:lnTo>
                <a:lnTo>
                  <a:pt x="81148" y="41289"/>
                </a:lnTo>
                <a:lnTo>
                  <a:pt x="86484" y="37051"/>
                </a:lnTo>
                <a:lnTo>
                  <a:pt x="91946" y="33273"/>
                </a:lnTo>
                <a:lnTo>
                  <a:pt x="96540" y="29802"/>
                </a:lnTo>
                <a:lnTo>
                  <a:pt x="104184" y="23405"/>
                </a:lnTo>
                <a:lnTo>
                  <a:pt x="108508" y="21319"/>
                </a:lnTo>
                <a:lnTo>
                  <a:pt x="113296" y="19927"/>
                </a:lnTo>
                <a:lnTo>
                  <a:pt x="118393" y="19000"/>
                </a:lnTo>
                <a:lnTo>
                  <a:pt x="126597" y="17969"/>
                </a:lnTo>
                <a:lnTo>
                  <a:pt x="134370" y="17511"/>
                </a:lnTo>
                <a:lnTo>
                  <a:pt x="144175" y="17308"/>
                </a:lnTo>
                <a:lnTo>
                  <a:pt x="148504" y="19159"/>
                </a:lnTo>
                <a:lnTo>
                  <a:pt x="152343" y="22298"/>
                </a:lnTo>
                <a:lnTo>
                  <a:pt x="155854" y="26295"/>
                </a:lnTo>
                <a:lnTo>
                  <a:pt x="159148" y="30865"/>
                </a:lnTo>
                <a:lnTo>
                  <a:pt x="162296" y="35817"/>
                </a:lnTo>
                <a:lnTo>
                  <a:pt x="165347" y="41023"/>
                </a:lnTo>
                <a:lnTo>
                  <a:pt x="168334" y="46399"/>
                </a:lnTo>
                <a:lnTo>
                  <a:pt x="174193" y="57452"/>
                </a:lnTo>
                <a:lnTo>
                  <a:pt x="176136" y="64019"/>
                </a:lnTo>
                <a:lnTo>
                  <a:pt x="177431" y="71254"/>
                </a:lnTo>
                <a:lnTo>
                  <a:pt x="178295" y="78935"/>
                </a:lnTo>
                <a:lnTo>
                  <a:pt x="179823" y="86914"/>
                </a:lnTo>
                <a:lnTo>
                  <a:pt x="181795" y="95090"/>
                </a:lnTo>
                <a:lnTo>
                  <a:pt x="184062" y="103398"/>
                </a:lnTo>
                <a:lnTo>
                  <a:pt x="185572" y="112747"/>
                </a:lnTo>
                <a:lnTo>
                  <a:pt x="186580" y="122790"/>
                </a:lnTo>
                <a:lnTo>
                  <a:pt x="187252" y="133295"/>
                </a:lnTo>
                <a:lnTo>
                  <a:pt x="187998" y="152587"/>
                </a:lnTo>
                <a:lnTo>
                  <a:pt x="188418" y="179514"/>
                </a:lnTo>
                <a:lnTo>
                  <a:pt x="188592" y="245588"/>
                </a:lnTo>
                <a:lnTo>
                  <a:pt x="189545" y="250403"/>
                </a:lnTo>
                <a:lnTo>
                  <a:pt x="193145" y="258293"/>
                </a:lnTo>
                <a:lnTo>
                  <a:pt x="195976" y="263539"/>
                </a:lnTo>
                <a:lnTo>
                  <a:pt x="198278" y="264275"/>
                </a:lnTo>
                <a:lnTo>
                  <a:pt x="205916" y="265093"/>
                </a:lnTo>
                <a:lnTo>
                  <a:pt x="213121" y="265457"/>
                </a:lnTo>
                <a:lnTo>
                  <a:pt x="216375" y="265554"/>
                </a:lnTo>
                <a:lnTo>
                  <a:pt x="220450" y="263713"/>
                </a:lnTo>
                <a:lnTo>
                  <a:pt x="225072" y="260581"/>
                </a:lnTo>
                <a:lnTo>
                  <a:pt x="230058" y="256588"/>
                </a:lnTo>
                <a:lnTo>
                  <a:pt x="236240" y="252021"/>
                </a:lnTo>
                <a:lnTo>
                  <a:pt x="265747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1"/>
          <p:cNvSpPr/>
          <p:nvPr/>
        </p:nvSpPr>
        <p:spPr>
          <a:xfrm>
            <a:off x="2532256" y="1887289"/>
            <a:ext cx="229244" cy="521423"/>
          </a:xfrm>
          <a:custGeom>
            <a:avLst/>
            <a:gdLst/>
            <a:ahLst/>
            <a:cxnLst/>
            <a:rect l="0" t="0" r="0" b="0"/>
            <a:pathLst>
              <a:path w="229244" h="521423">
                <a:moveTo>
                  <a:pt x="119503" y="41523"/>
                </a:moveTo>
                <a:lnTo>
                  <a:pt x="119503" y="12904"/>
                </a:lnTo>
                <a:lnTo>
                  <a:pt x="118551" y="11014"/>
                </a:lnTo>
                <a:lnTo>
                  <a:pt x="116963" y="9754"/>
                </a:lnTo>
                <a:lnTo>
                  <a:pt x="114953" y="8913"/>
                </a:lnTo>
                <a:lnTo>
                  <a:pt x="110178" y="5440"/>
                </a:lnTo>
                <a:lnTo>
                  <a:pt x="107572" y="3180"/>
                </a:lnTo>
                <a:lnTo>
                  <a:pt x="104881" y="1674"/>
                </a:lnTo>
                <a:lnTo>
                  <a:pt x="99352" y="0"/>
                </a:lnTo>
                <a:lnTo>
                  <a:pt x="96544" y="506"/>
                </a:lnTo>
                <a:lnTo>
                  <a:pt x="90884" y="3608"/>
                </a:lnTo>
                <a:lnTo>
                  <a:pt x="85194" y="8162"/>
                </a:lnTo>
                <a:lnTo>
                  <a:pt x="78537" y="14313"/>
                </a:lnTo>
                <a:lnTo>
                  <a:pt x="69229" y="23397"/>
                </a:lnTo>
                <a:lnTo>
                  <a:pt x="65032" y="28487"/>
                </a:lnTo>
                <a:lnTo>
                  <a:pt x="61282" y="33785"/>
                </a:lnTo>
                <a:lnTo>
                  <a:pt x="54575" y="45704"/>
                </a:lnTo>
                <a:lnTo>
                  <a:pt x="44491" y="69432"/>
                </a:lnTo>
                <a:lnTo>
                  <a:pt x="35047" y="89487"/>
                </a:lnTo>
                <a:lnTo>
                  <a:pt x="30814" y="99216"/>
                </a:lnTo>
                <a:lnTo>
                  <a:pt x="27040" y="108560"/>
                </a:lnTo>
                <a:lnTo>
                  <a:pt x="23571" y="117647"/>
                </a:lnTo>
                <a:lnTo>
                  <a:pt x="20306" y="127515"/>
                </a:lnTo>
                <a:lnTo>
                  <a:pt x="17177" y="137904"/>
                </a:lnTo>
                <a:lnTo>
                  <a:pt x="11160" y="158654"/>
                </a:lnTo>
                <a:lnTo>
                  <a:pt x="5311" y="177401"/>
                </a:lnTo>
                <a:lnTo>
                  <a:pt x="3370" y="186401"/>
                </a:lnTo>
                <a:lnTo>
                  <a:pt x="2076" y="195258"/>
                </a:lnTo>
                <a:lnTo>
                  <a:pt x="1213" y="204021"/>
                </a:lnTo>
                <a:lnTo>
                  <a:pt x="255" y="218837"/>
                </a:lnTo>
                <a:lnTo>
                  <a:pt x="0" y="225455"/>
                </a:lnTo>
                <a:lnTo>
                  <a:pt x="782" y="230819"/>
                </a:lnTo>
                <a:lnTo>
                  <a:pt x="4191" y="239320"/>
                </a:lnTo>
                <a:lnTo>
                  <a:pt x="8881" y="246273"/>
                </a:lnTo>
                <a:lnTo>
                  <a:pt x="11465" y="249460"/>
                </a:lnTo>
                <a:lnTo>
                  <a:pt x="14337" y="255542"/>
                </a:lnTo>
                <a:lnTo>
                  <a:pt x="15102" y="258497"/>
                </a:lnTo>
                <a:lnTo>
                  <a:pt x="16565" y="260468"/>
                </a:lnTo>
                <a:lnTo>
                  <a:pt x="18493" y="261781"/>
                </a:lnTo>
                <a:lnTo>
                  <a:pt x="20730" y="262657"/>
                </a:lnTo>
                <a:lnTo>
                  <a:pt x="23175" y="262288"/>
                </a:lnTo>
                <a:lnTo>
                  <a:pt x="28431" y="259338"/>
                </a:lnTo>
                <a:lnTo>
                  <a:pt x="33942" y="257392"/>
                </a:lnTo>
                <a:lnTo>
                  <a:pt x="36745" y="256873"/>
                </a:lnTo>
                <a:lnTo>
                  <a:pt x="42399" y="253757"/>
                </a:lnTo>
                <a:lnTo>
                  <a:pt x="45241" y="251592"/>
                </a:lnTo>
                <a:lnTo>
                  <a:pt x="50938" y="244107"/>
                </a:lnTo>
                <a:lnTo>
                  <a:pt x="57597" y="233478"/>
                </a:lnTo>
                <a:lnTo>
                  <a:pt x="66907" y="219229"/>
                </a:lnTo>
                <a:lnTo>
                  <a:pt x="71104" y="212381"/>
                </a:lnTo>
                <a:lnTo>
                  <a:pt x="74855" y="205911"/>
                </a:lnTo>
                <a:lnTo>
                  <a:pt x="78308" y="199692"/>
                </a:lnTo>
                <a:lnTo>
                  <a:pt x="82515" y="192689"/>
                </a:lnTo>
                <a:lnTo>
                  <a:pt x="92269" y="177288"/>
                </a:lnTo>
                <a:lnTo>
                  <a:pt x="96585" y="169181"/>
                </a:lnTo>
                <a:lnTo>
                  <a:pt x="100414" y="160918"/>
                </a:lnTo>
                <a:lnTo>
                  <a:pt x="103920" y="152552"/>
                </a:lnTo>
                <a:lnTo>
                  <a:pt x="107210" y="144118"/>
                </a:lnTo>
                <a:lnTo>
                  <a:pt x="113404" y="127126"/>
                </a:lnTo>
                <a:lnTo>
                  <a:pt x="119333" y="112589"/>
                </a:lnTo>
                <a:lnTo>
                  <a:pt x="125143" y="98825"/>
                </a:lnTo>
                <a:lnTo>
                  <a:pt x="130900" y="83183"/>
                </a:lnTo>
                <a:lnTo>
                  <a:pt x="136634" y="69246"/>
                </a:lnTo>
                <a:lnTo>
                  <a:pt x="142677" y="53230"/>
                </a:lnTo>
                <a:lnTo>
                  <a:pt x="143525" y="49328"/>
                </a:lnTo>
                <a:lnTo>
                  <a:pt x="143137" y="45774"/>
                </a:lnTo>
                <a:lnTo>
                  <a:pt x="141927" y="42452"/>
                </a:lnTo>
                <a:lnTo>
                  <a:pt x="138995" y="36221"/>
                </a:lnTo>
                <a:lnTo>
                  <a:pt x="137344" y="27358"/>
                </a:lnTo>
                <a:lnTo>
                  <a:pt x="136957" y="21575"/>
                </a:lnTo>
                <a:lnTo>
                  <a:pt x="135902" y="19652"/>
                </a:lnTo>
                <a:lnTo>
                  <a:pt x="134246" y="18370"/>
                </a:lnTo>
                <a:lnTo>
                  <a:pt x="128437" y="15956"/>
                </a:lnTo>
                <a:lnTo>
                  <a:pt x="128097" y="31389"/>
                </a:lnTo>
                <a:lnTo>
                  <a:pt x="128085" y="40511"/>
                </a:lnTo>
                <a:lnTo>
                  <a:pt x="130620" y="50916"/>
                </a:lnTo>
                <a:lnTo>
                  <a:pt x="133969" y="61890"/>
                </a:lnTo>
                <a:lnTo>
                  <a:pt x="135458" y="73118"/>
                </a:lnTo>
                <a:lnTo>
                  <a:pt x="138659" y="86998"/>
                </a:lnTo>
                <a:lnTo>
                  <a:pt x="143257" y="101739"/>
                </a:lnTo>
                <a:lnTo>
                  <a:pt x="148476" y="114641"/>
                </a:lnTo>
                <a:lnTo>
                  <a:pt x="151430" y="129265"/>
                </a:lnTo>
                <a:lnTo>
                  <a:pt x="152218" y="137165"/>
                </a:lnTo>
                <a:lnTo>
                  <a:pt x="154648" y="145289"/>
                </a:lnTo>
                <a:lnTo>
                  <a:pt x="158173" y="153563"/>
                </a:lnTo>
                <a:lnTo>
                  <a:pt x="162428" y="161936"/>
                </a:lnTo>
                <a:lnTo>
                  <a:pt x="166217" y="170376"/>
                </a:lnTo>
                <a:lnTo>
                  <a:pt x="169696" y="178860"/>
                </a:lnTo>
                <a:lnTo>
                  <a:pt x="172968" y="187374"/>
                </a:lnTo>
                <a:lnTo>
                  <a:pt x="177054" y="196859"/>
                </a:lnTo>
                <a:lnTo>
                  <a:pt x="186674" y="217559"/>
                </a:lnTo>
                <a:lnTo>
                  <a:pt x="198249" y="241531"/>
                </a:lnTo>
                <a:lnTo>
                  <a:pt x="201528" y="250109"/>
                </a:lnTo>
                <a:lnTo>
                  <a:pt x="204667" y="259638"/>
                </a:lnTo>
                <a:lnTo>
                  <a:pt x="210694" y="279433"/>
                </a:lnTo>
                <a:lnTo>
                  <a:pt x="225198" y="324136"/>
                </a:lnTo>
                <a:lnTo>
                  <a:pt x="227114" y="332802"/>
                </a:lnTo>
                <a:lnTo>
                  <a:pt x="228391" y="341436"/>
                </a:lnTo>
                <a:lnTo>
                  <a:pt x="229243" y="350050"/>
                </a:lnTo>
                <a:lnTo>
                  <a:pt x="228858" y="358650"/>
                </a:lnTo>
                <a:lnTo>
                  <a:pt x="227649" y="367241"/>
                </a:lnTo>
                <a:lnTo>
                  <a:pt x="225890" y="375826"/>
                </a:lnTo>
                <a:lnTo>
                  <a:pt x="223766" y="384407"/>
                </a:lnTo>
                <a:lnTo>
                  <a:pt x="221397" y="392985"/>
                </a:lnTo>
                <a:lnTo>
                  <a:pt x="216225" y="409183"/>
                </a:lnTo>
                <a:lnTo>
                  <a:pt x="207957" y="429965"/>
                </a:lnTo>
                <a:lnTo>
                  <a:pt x="202314" y="445621"/>
                </a:lnTo>
                <a:lnTo>
                  <a:pt x="198523" y="451892"/>
                </a:lnTo>
                <a:lnTo>
                  <a:pt x="194091" y="457025"/>
                </a:lnTo>
                <a:lnTo>
                  <a:pt x="189231" y="461399"/>
                </a:lnTo>
                <a:lnTo>
                  <a:pt x="178751" y="471340"/>
                </a:lnTo>
                <a:lnTo>
                  <a:pt x="156501" y="493244"/>
                </a:lnTo>
                <a:lnTo>
                  <a:pt x="149883" y="497928"/>
                </a:lnTo>
                <a:lnTo>
                  <a:pt x="142614" y="502003"/>
                </a:lnTo>
                <a:lnTo>
                  <a:pt x="114967" y="515387"/>
                </a:lnTo>
                <a:lnTo>
                  <a:pt x="107907" y="517452"/>
                </a:lnTo>
                <a:lnTo>
                  <a:pt x="100342" y="518829"/>
                </a:lnTo>
                <a:lnTo>
                  <a:pt x="92442" y="519747"/>
                </a:lnTo>
                <a:lnTo>
                  <a:pt x="85270" y="520359"/>
                </a:lnTo>
                <a:lnTo>
                  <a:pt x="78584" y="520767"/>
                </a:lnTo>
                <a:lnTo>
                  <a:pt x="72221" y="521039"/>
                </a:lnTo>
                <a:lnTo>
                  <a:pt x="57532" y="521341"/>
                </a:lnTo>
                <a:lnTo>
                  <a:pt x="49614" y="521422"/>
                </a:lnTo>
                <a:lnTo>
                  <a:pt x="43383" y="520523"/>
                </a:lnTo>
                <a:lnTo>
                  <a:pt x="38277" y="518971"/>
                </a:lnTo>
                <a:lnTo>
                  <a:pt x="33920" y="516984"/>
                </a:lnTo>
                <a:lnTo>
                  <a:pt x="18686" y="509637"/>
                </a:lnTo>
                <a:lnTo>
                  <a:pt x="14192" y="506952"/>
                </a:lnTo>
                <a:lnTo>
                  <a:pt x="10243" y="504209"/>
                </a:lnTo>
                <a:lnTo>
                  <a:pt x="6658" y="501428"/>
                </a:lnTo>
                <a:lnTo>
                  <a:pt x="4268" y="497669"/>
                </a:lnTo>
                <a:lnTo>
                  <a:pt x="1613" y="488412"/>
                </a:lnTo>
                <a:lnTo>
                  <a:pt x="118" y="472490"/>
                </a:lnTo>
                <a:lnTo>
                  <a:pt x="861" y="467899"/>
                </a:lnTo>
                <a:lnTo>
                  <a:pt x="2308" y="463887"/>
                </a:lnTo>
                <a:lnTo>
                  <a:pt x="8061" y="4530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2"/>
          <p:cNvSpPr/>
          <p:nvPr/>
        </p:nvSpPr>
        <p:spPr>
          <a:xfrm>
            <a:off x="3097599" y="1851669"/>
            <a:ext cx="385694" cy="289598"/>
          </a:xfrm>
          <a:custGeom>
            <a:avLst/>
            <a:gdLst/>
            <a:ahLst/>
            <a:cxnLst/>
            <a:rect l="0" t="0" r="0" b="0"/>
            <a:pathLst>
              <a:path w="385694" h="289598">
                <a:moveTo>
                  <a:pt x="145663" y="8563"/>
                </a:moveTo>
                <a:lnTo>
                  <a:pt x="145663" y="1182"/>
                </a:lnTo>
                <a:lnTo>
                  <a:pt x="144710" y="785"/>
                </a:lnTo>
                <a:lnTo>
                  <a:pt x="133731" y="95"/>
                </a:lnTo>
                <a:lnTo>
                  <a:pt x="109663" y="0"/>
                </a:lnTo>
                <a:lnTo>
                  <a:pt x="106423" y="949"/>
                </a:lnTo>
                <a:lnTo>
                  <a:pt x="100283" y="4544"/>
                </a:lnTo>
                <a:lnTo>
                  <a:pt x="91839" y="11857"/>
                </a:lnTo>
                <a:lnTo>
                  <a:pt x="81736" y="21457"/>
                </a:lnTo>
                <a:lnTo>
                  <a:pt x="70896" y="32074"/>
                </a:lnTo>
                <a:lnTo>
                  <a:pt x="66291" y="38524"/>
                </a:lnTo>
                <a:lnTo>
                  <a:pt x="62268" y="45682"/>
                </a:lnTo>
                <a:lnTo>
                  <a:pt x="58634" y="53312"/>
                </a:lnTo>
                <a:lnTo>
                  <a:pt x="54306" y="61255"/>
                </a:lnTo>
                <a:lnTo>
                  <a:pt x="49516" y="69409"/>
                </a:lnTo>
                <a:lnTo>
                  <a:pt x="39113" y="86088"/>
                </a:lnTo>
                <a:lnTo>
                  <a:pt x="28140" y="103026"/>
                </a:lnTo>
                <a:lnTo>
                  <a:pt x="24452" y="112496"/>
                </a:lnTo>
                <a:lnTo>
                  <a:pt x="21993" y="122619"/>
                </a:lnTo>
                <a:lnTo>
                  <a:pt x="20354" y="133178"/>
                </a:lnTo>
                <a:lnTo>
                  <a:pt x="17356" y="143075"/>
                </a:lnTo>
                <a:lnTo>
                  <a:pt x="13453" y="152530"/>
                </a:lnTo>
                <a:lnTo>
                  <a:pt x="8945" y="161691"/>
                </a:lnTo>
                <a:lnTo>
                  <a:pt x="5940" y="171608"/>
                </a:lnTo>
                <a:lnTo>
                  <a:pt x="3937" y="182030"/>
                </a:lnTo>
                <a:lnTo>
                  <a:pt x="2602" y="192788"/>
                </a:lnTo>
                <a:lnTo>
                  <a:pt x="1711" y="202817"/>
                </a:lnTo>
                <a:lnTo>
                  <a:pt x="1118" y="212361"/>
                </a:lnTo>
                <a:lnTo>
                  <a:pt x="458" y="229632"/>
                </a:lnTo>
                <a:lnTo>
                  <a:pt x="87" y="250066"/>
                </a:lnTo>
                <a:lnTo>
                  <a:pt x="0" y="262265"/>
                </a:lnTo>
                <a:lnTo>
                  <a:pt x="929" y="267233"/>
                </a:lnTo>
                <a:lnTo>
                  <a:pt x="4502" y="275292"/>
                </a:lnTo>
                <a:lnTo>
                  <a:pt x="9265" y="282049"/>
                </a:lnTo>
                <a:lnTo>
                  <a:pt x="11868" y="285185"/>
                </a:lnTo>
                <a:lnTo>
                  <a:pt x="15509" y="287275"/>
                </a:lnTo>
                <a:lnTo>
                  <a:pt x="24635" y="289597"/>
                </a:lnTo>
                <a:lnTo>
                  <a:pt x="29735" y="289264"/>
                </a:lnTo>
                <a:lnTo>
                  <a:pt x="40482" y="286354"/>
                </a:lnTo>
                <a:lnTo>
                  <a:pt x="51608" y="281886"/>
                </a:lnTo>
                <a:lnTo>
                  <a:pt x="62903" y="275772"/>
                </a:lnTo>
                <a:lnTo>
                  <a:pt x="68582" y="271475"/>
                </a:lnTo>
                <a:lnTo>
                  <a:pt x="74274" y="266705"/>
                </a:lnTo>
                <a:lnTo>
                  <a:pt x="79972" y="260668"/>
                </a:lnTo>
                <a:lnTo>
                  <a:pt x="85677" y="253786"/>
                </a:lnTo>
                <a:lnTo>
                  <a:pt x="91385" y="246340"/>
                </a:lnTo>
                <a:lnTo>
                  <a:pt x="97095" y="239471"/>
                </a:lnTo>
                <a:lnTo>
                  <a:pt x="102807" y="232987"/>
                </a:lnTo>
                <a:lnTo>
                  <a:pt x="108520" y="226759"/>
                </a:lnTo>
                <a:lnTo>
                  <a:pt x="114233" y="219749"/>
                </a:lnTo>
                <a:lnTo>
                  <a:pt x="119948" y="212219"/>
                </a:lnTo>
                <a:lnTo>
                  <a:pt x="125662" y="204341"/>
                </a:lnTo>
                <a:lnTo>
                  <a:pt x="130424" y="197184"/>
                </a:lnTo>
                <a:lnTo>
                  <a:pt x="134551" y="190508"/>
                </a:lnTo>
                <a:lnTo>
                  <a:pt x="138255" y="184152"/>
                </a:lnTo>
                <a:lnTo>
                  <a:pt x="147450" y="169470"/>
                </a:lnTo>
                <a:lnTo>
                  <a:pt x="152570" y="161555"/>
                </a:lnTo>
                <a:lnTo>
                  <a:pt x="155983" y="154372"/>
                </a:lnTo>
                <a:lnTo>
                  <a:pt x="158258" y="147679"/>
                </a:lnTo>
                <a:lnTo>
                  <a:pt x="159774" y="141312"/>
                </a:lnTo>
                <a:lnTo>
                  <a:pt x="160786" y="134210"/>
                </a:lnTo>
                <a:lnTo>
                  <a:pt x="161460" y="126618"/>
                </a:lnTo>
                <a:lnTo>
                  <a:pt x="161909" y="118699"/>
                </a:lnTo>
                <a:lnTo>
                  <a:pt x="162408" y="104820"/>
                </a:lnTo>
                <a:lnTo>
                  <a:pt x="162690" y="86296"/>
                </a:lnTo>
                <a:lnTo>
                  <a:pt x="162785" y="67521"/>
                </a:lnTo>
                <a:lnTo>
                  <a:pt x="161840" y="63108"/>
                </a:lnTo>
                <a:lnTo>
                  <a:pt x="160258" y="58262"/>
                </a:lnTo>
                <a:lnTo>
                  <a:pt x="155425" y="45897"/>
                </a:lnTo>
                <a:lnTo>
                  <a:pt x="154588" y="39204"/>
                </a:lnTo>
                <a:lnTo>
                  <a:pt x="153518" y="37563"/>
                </a:lnTo>
                <a:lnTo>
                  <a:pt x="151852" y="36469"/>
                </a:lnTo>
                <a:lnTo>
                  <a:pt x="149789" y="35739"/>
                </a:lnTo>
                <a:lnTo>
                  <a:pt x="148414" y="36206"/>
                </a:lnTo>
                <a:lnTo>
                  <a:pt x="147497" y="37469"/>
                </a:lnTo>
                <a:lnTo>
                  <a:pt x="146025" y="41790"/>
                </a:lnTo>
                <a:lnTo>
                  <a:pt x="148364" y="44920"/>
                </a:lnTo>
                <a:lnTo>
                  <a:pt x="150321" y="47089"/>
                </a:lnTo>
                <a:lnTo>
                  <a:pt x="151626" y="50439"/>
                </a:lnTo>
                <a:lnTo>
                  <a:pt x="153076" y="59242"/>
                </a:lnTo>
                <a:lnTo>
                  <a:pt x="153462" y="64257"/>
                </a:lnTo>
                <a:lnTo>
                  <a:pt x="153720" y="69505"/>
                </a:lnTo>
                <a:lnTo>
                  <a:pt x="153892" y="74908"/>
                </a:lnTo>
                <a:lnTo>
                  <a:pt x="154959" y="80416"/>
                </a:lnTo>
                <a:lnTo>
                  <a:pt x="156623" y="85992"/>
                </a:lnTo>
                <a:lnTo>
                  <a:pt x="161011" y="98221"/>
                </a:lnTo>
                <a:lnTo>
                  <a:pt x="166137" y="113181"/>
                </a:lnTo>
                <a:lnTo>
                  <a:pt x="167885" y="121171"/>
                </a:lnTo>
                <a:lnTo>
                  <a:pt x="169050" y="129355"/>
                </a:lnTo>
                <a:lnTo>
                  <a:pt x="169827" y="137669"/>
                </a:lnTo>
                <a:lnTo>
                  <a:pt x="171297" y="146068"/>
                </a:lnTo>
                <a:lnTo>
                  <a:pt x="173230" y="154526"/>
                </a:lnTo>
                <a:lnTo>
                  <a:pt x="175471" y="163021"/>
                </a:lnTo>
                <a:lnTo>
                  <a:pt x="176965" y="171543"/>
                </a:lnTo>
                <a:lnTo>
                  <a:pt x="177961" y="180081"/>
                </a:lnTo>
                <a:lnTo>
                  <a:pt x="178625" y="188631"/>
                </a:lnTo>
                <a:lnTo>
                  <a:pt x="180020" y="196236"/>
                </a:lnTo>
                <a:lnTo>
                  <a:pt x="181903" y="203211"/>
                </a:lnTo>
                <a:lnTo>
                  <a:pt x="191768" y="232644"/>
                </a:lnTo>
                <a:lnTo>
                  <a:pt x="194497" y="239865"/>
                </a:lnTo>
                <a:lnTo>
                  <a:pt x="197269" y="246584"/>
                </a:lnTo>
                <a:lnTo>
                  <a:pt x="200070" y="252969"/>
                </a:lnTo>
                <a:lnTo>
                  <a:pt x="203842" y="258178"/>
                </a:lnTo>
                <a:lnTo>
                  <a:pt x="213112" y="266505"/>
                </a:lnTo>
                <a:lnTo>
                  <a:pt x="221043" y="273382"/>
                </a:lnTo>
                <a:lnTo>
                  <a:pt x="224492" y="276549"/>
                </a:lnTo>
                <a:lnTo>
                  <a:pt x="227742" y="278660"/>
                </a:lnTo>
                <a:lnTo>
                  <a:pt x="233896" y="281006"/>
                </a:lnTo>
                <a:lnTo>
                  <a:pt x="242345" y="282049"/>
                </a:lnTo>
                <a:lnTo>
                  <a:pt x="247265" y="282327"/>
                </a:lnTo>
                <a:lnTo>
                  <a:pt x="251498" y="281560"/>
                </a:lnTo>
                <a:lnTo>
                  <a:pt x="262958" y="275929"/>
                </a:lnTo>
                <a:lnTo>
                  <a:pt x="272724" y="270902"/>
                </a:lnTo>
                <a:lnTo>
                  <a:pt x="277995" y="266324"/>
                </a:lnTo>
                <a:lnTo>
                  <a:pt x="283415" y="260413"/>
                </a:lnTo>
                <a:lnTo>
                  <a:pt x="288933" y="253616"/>
                </a:lnTo>
                <a:lnTo>
                  <a:pt x="294516" y="246227"/>
                </a:lnTo>
                <a:lnTo>
                  <a:pt x="305800" y="230396"/>
                </a:lnTo>
                <a:lnTo>
                  <a:pt x="311476" y="221222"/>
                </a:lnTo>
                <a:lnTo>
                  <a:pt x="317165" y="211296"/>
                </a:lnTo>
                <a:lnTo>
                  <a:pt x="322863" y="200868"/>
                </a:lnTo>
                <a:lnTo>
                  <a:pt x="329518" y="190106"/>
                </a:lnTo>
                <a:lnTo>
                  <a:pt x="336813" y="179122"/>
                </a:lnTo>
                <a:lnTo>
                  <a:pt x="344534" y="167989"/>
                </a:lnTo>
                <a:lnTo>
                  <a:pt x="352539" y="154852"/>
                </a:lnTo>
                <a:lnTo>
                  <a:pt x="360733" y="140379"/>
                </a:lnTo>
                <a:lnTo>
                  <a:pt x="385693" y="9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3"/>
          <p:cNvSpPr/>
          <p:nvPr/>
        </p:nvSpPr>
        <p:spPr>
          <a:xfrm>
            <a:off x="3560454" y="1705927"/>
            <a:ext cx="68572" cy="437199"/>
          </a:xfrm>
          <a:custGeom>
            <a:avLst/>
            <a:gdLst/>
            <a:ahLst/>
            <a:cxnLst/>
            <a:rect l="0" t="0" r="0" b="0"/>
            <a:pathLst>
              <a:path w="68572" h="437199">
                <a:moveTo>
                  <a:pt x="8563" y="0"/>
                </a:moveTo>
                <a:lnTo>
                  <a:pt x="344" y="0"/>
                </a:lnTo>
                <a:lnTo>
                  <a:pt x="4" y="13123"/>
                </a:lnTo>
                <a:lnTo>
                  <a:pt x="0" y="17321"/>
                </a:lnTo>
                <a:lnTo>
                  <a:pt x="949" y="22025"/>
                </a:lnTo>
                <a:lnTo>
                  <a:pt x="2535" y="27066"/>
                </a:lnTo>
                <a:lnTo>
                  <a:pt x="4544" y="32331"/>
                </a:lnTo>
                <a:lnTo>
                  <a:pt x="5884" y="38699"/>
                </a:lnTo>
                <a:lnTo>
                  <a:pt x="6777" y="45802"/>
                </a:lnTo>
                <a:lnTo>
                  <a:pt x="7372" y="53395"/>
                </a:lnTo>
                <a:lnTo>
                  <a:pt x="7769" y="61314"/>
                </a:lnTo>
                <a:lnTo>
                  <a:pt x="8210" y="77733"/>
                </a:lnTo>
                <a:lnTo>
                  <a:pt x="9280" y="86112"/>
                </a:lnTo>
                <a:lnTo>
                  <a:pt x="10946" y="94556"/>
                </a:lnTo>
                <a:lnTo>
                  <a:pt x="13009" y="103042"/>
                </a:lnTo>
                <a:lnTo>
                  <a:pt x="14385" y="111557"/>
                </a:lnTo>
                <a:lnTo>
                  <a:pt x="15302" y="120091"/>
                </a:lnTo>
                <a:lnTo>
                  <a:pt x="15913" y="128639"/>
                </a:lnTo>
                <a:lnTo>
                  <a:pt x="16320" y="138147"/>
                </a:lnTo>
                <a:lnTo>
                  <a:pt x="16773" y="158871"/>
                </a:lnTo>
                <a:lnTo>
                  <a:pt x="17846" y="169731"/>
                </a:lnTo>
                <a:lnTo>
                  <a:pt x="19515" y="180782"/>
                </a:lnTo>
                <a:lnTo>
                  <a:pt x="21579" y="191959"/>
                </a:lnTo>
                <a:lnTo>
                  <a:pt x="22955" y="203220"/>
                </a:lnTo>
                <a:lnTo>
                  <a:pt x="23873" y="214537"/>
                </a:lnTo>
                <a:lnTo>
                  <a:pt x="24485" y="225893"/>
                </a:lnTo>
                <a:lnTo>
                  <a:pt x="25164" y="248669"/>
                </a:lnTo>
                <a:lnTo>
                  <a:pt x="25345" y="260077"/>
                </a:lnTo>
                <a:lnTo>
                  <a:pt x="26419" y="270540"/>
                </a:lnTo>
                <a:lnTo>
                  <a:pt x="28087" y="280372"/>
                </a:lnTo>
                <a:lnTo>
                  <a:pt x="30152" y="289785"/>
                </a:lnTo>
                <a:lnTo>
                  <a:pt x="31528" y="298917"/>
                </a:lnTo>
                <a:lnTo>
                  <a:pt x="32446" y="307863"/>
                </a:lnTo>
                <a:lnTo>
                  <a:pt x="33057" y="316685"/>
                </a:lnTo>
                <a:lnTo>
                  <a:pt x="34418" y="325423"/>
                </a:lnTo>
                <a:lnTo>
                  <a:pt x="36277" y="334106"/>
                </a:lnTo>
                <a:lnTo>
                  <a:pt x="38469" y="342753"/>
                </a:lnTo>
                <a:lnTo>
                  <a:pt x="39930" y="351374"/>
                </a:lnTo>
                <a:lnTo>
                  <a:pt x="40904" y="359980"/>
                </a:lnTo>
                <a:lnTo>
                  <a:pt x="41554" y="368574"/>
                </a:lnTo>
                <a:lnTo>
                  <a:pt x="41987" y="376208"/>
                </a:lnTo>
                <a:lnTo>
                  <a:pt x="42468" y="389771"/>
                </a:lnTo>
                <a:lnTo>
                  <a:pt x="43549" y="396055"/>
                </a:lnTo>
                <a:lnTo>
                  <a:pt x="45222" y="402149"/>
                </a:lnTo>
                <a:lnTo>
                  <a:pt x="47290" y="408117"/>
                </a:lnTo>
                <a:lnTo>
                  <a:pt x="48669" y="414000"/>
                </a:lnTo>
                <a:lnTo>
                  <a:pt x="50200" y="425618"/>
                </a:lnTo>
                <a:lnTo>
                  <a:pt x="51561" y="429478"/>
                </a:lnTo>
                <a:lnTo>
                  <a:pt x="53421" y="432051"/>
                </a:lnTo>
                <a:lnTo>
                  <a:pt x="55613" y="433767"/>
                </a:lnTo>
                <a:lnTo>
                  <a:pt x="58027" y="434910"/>
                </a:lnTo>
                <a:lnTo>
                  <a:pt x="60589" y="435673"/>
                </a:lnTo>
                <a:lnTo>
                  <a:pt x="68571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4"/>
          <p:cNvSpPr/>
          <p:nvPr/>
        </p:nvSpPr>
        <p:spPr>
          <a:xfrm>
            <a:off x="3620466" y="1800225"/>
            <a:ext cx="342887" cy="334328"/>
          </a:xfrm>
          <a:custGeom>
            <a:avLst/>
            <a:gdLst/>
            <a:ahLst/>
            <a:cxnLst/>
            <a:rect l="0" t="0" r="0" b="0"/>
            <a:pathLst>
              <a:path w="342887" h="334328">
                <a:moveTo>
                  <a:pt x="188581" y="0"/>
                </a:moveTo>
                <a:lnTo>
                  <a:pt x="183642" y="0"/>
                </a:lnTo>
                <a:lnTo>
                  <a:pt x="185751" y="0"/>
                </a:lnTo>
                <a:lnTo>
                  <a:pt x="183192" y="0"/>
                </a:lnTo>
                <a:lnTo>
                  <a:pt x="182130" y="952"/>
                </a:lnTo>
                <a:lnTo>
                  <a:pt x="181423" y="2539"/>
                </a:lnTo>
                <a:lnTo>
                  <a:pt x="180638" y="7796"/>
                </a:lnTo>
                <a:lnTo>
                  <a:pt x="180288" y="16482"/>
                </a:lnTo>
                <a:lnTo>
                  <a:pt x="179242" y="20513"/>
                </a:lnTo>
                <a:lnTo>
                  <a:pt x="175541" y="27532"/>
                </a:lnTo>
                <a:lnTo>
                  <a:pt x="168181" y="36366"/>
                </a:lnTo>
                <a:lnTo>
                  <a:pt x="163551" y="41389"/>
                </a:lnTo>
                <a:lnTo>
                  <a:pt x="158559" y="47595"/>
                </a:lnTo>
                <a:lnTo>
                  <a:pt x="153327" y="54590"/>
                </a:lnTo>
                <a:lnTo>
                  <a:pt x="147933" y="62110"/>
                </a:lnTo>
                <a:lnTo>
                  <a:pt x="142432" y="69029"/>
                </a:lnTo>
                <a:lnTo>
                  <a:pt x="136860" y="75547"/>
                </a:lnTo>
                <a:lnTo>
                  <a:pt x="131241" y="81797"/>
                </a:lnTo>
                <a:lnTo>
                  <a:pt x="119916" y="93821"/>
                </a:lnTo>
                <a:lnTo>
                  <a:pt x="85704" y="128545"/>
                </a:lnTo>
                <a:lnTo>
                  <a:pt x="62849" y="151439"/>
                </a:lnTo>
                <a:lnTo>
                  <a:pt x="57135" y="156204"/>
                </a:lnTo>
                <a:lnTo>
                  <a:pt x="51421" y="160333"/>
                </a:lnTo>
                <a:lnTo>
                  <a:pt x="45706" y="164039"/>
                </a:lnTo>
                <a:lnTo>
                  <a:pt x="39991" y="167462"/>
                </a:lnTo>
                <a:lnTo>
                  <a:pt x="34276" y="170696"/>
                </a:lnTo>
                <a:lnTo>
                  <a:pt x="23798" y="176830"/>
                </a:lnTo>
                <a:lnTo>
                  <a:pt x="15967" y="182731"/>
                </a:lnTo>
                <a:lnTo>
                  <a:pt x="6203" y="191408"/>
                </a:lnTo>
                <a:lnTo>
                  <a:pt x="4130" y="194280"/>
                </a:lnTo>
                <a:lnTo>
                  <a:pt x="1828" y="200012"/>
                </a:lnTo>
                <a:lnTo>
                  <a:pt x="532" y="208593"/>
                </a:lnTo>
                <a:lnTo>
                  <a:pt x="148" y="217168"/>
                </a:lnTo>
                <a:lnTo>
                  <a:pt x="18" y="228599"/>
                </a:lnTo>
                <a:lnTo>
                  <a:pt x="0" y="234314"/>
                </a:lnTo>
                <a:lnTo>
                  <a:pt x="948" y="237172"/>
                </a:lnTo>
                <a:lnTo>
                  <a:pt x="4541" y="242887"/>
                </a:lnTo>
                <a:lnTo>
                  <a:pt x="11919" y="251460"/>
                </a:lnTo>
                <a:lnTo>
                  <a:pt x="20137" y="260032"/>
                </a:lnTo>
                <a:lnTo>
                  <a:pt x="37146" y="277177"/>
                </a:lnTo>
                <a:lnTo>
                  <a:pt x="45395" y="282892"/>
                </a:lnTo>
                <a:lnTo>
                  <a:pt x="55410" y="288607"/>
                </a:lnTo>
                <a:lnTo>
                  <a:pt x="66212" y="294322"/>
                </a:lnTo>
                <a:lnTo>
                  <a:pt x="71759" y="296227"/>
                </a:lnTo>
                <a:lnTo>
                  <a:pt x="77362" y="297497"/>
                </a:lnTo>
                <a:lnTo>
                  <a:pt x="87715" y="298908"/>
                </a:lnTo>
                <a:lnTo>
                  <a:pt x="95492" y="299535"/>
                </a:lnTo>
                <a:lnTo>
                  <a:pt x="104663" y="299814"/>
                </a:lnTo>
                <a:lnTo>
                  <a:pt x="126073" y="299993"/>
                </a:lnTo>
                <a:lnTo>
                  <a:pt x="131669" y="299055"/>
                </a:lnTo>
                <a:lnTo>
                  <a:pt x="137305" y="297477"/>
                </a:lnTo>
                <a:lnTo>
                  <a:pt x="147694" y="293185"/>
                </a:lnTo>
                <a:lnTo>
                  <a:pt x="155486" y="288101"/>
                </a:lnTo>
                <a:lnTo>
                  <a:pt x="164665" y="280127"/>
                </a:lnTo>
                <a:lnTo>
                  <a:pt x="175094" y="270233"/>
                </a:lnTo>
                <a:lnTo>
                  <a:pt x="202974" y="242725"/>
                </a:lnTo>
                <a:lnTo>
                  <a:pt x="207701" y="237064"/>
                </a:lnTo>
                <a:lnTo>
                  <a:pt x="211805" y="231385"/>
                </a:lnTo>
                <a:lnTo>
                  <a:pt x="215494" y="225694"/>
                </a:lnTo>
                <a:lnTo>
                  <a:pt x="219858" y="219995"/>
                </a:lnTo>
                <a:lnTo>
                  <a:pt x="224672" y="214291"/>
                </a:lnTo>
                <a:lnTo>
                  <a:pt x="229787" y="208583"/>
                </a:lnTo>
                <a:lnTo>
                  <a:pt x="234149" y="202873"/>
                </a:lnTo>
                <a:lnTo>
                  <a:pt x="238010" y="197161"/>
                </a:lnTo>
                <a:lnTo>
                  <a:pt x="241536" y="191448"/>
                </a:lnTo>
                <a:lnTo>
                  <a:pt x="244839" y="185734"/>
                </a:lnTo>
                <a:lnTo>
                  <a:pt x="251050" y="174306"/>
                </a:lnTo>
                <a:lnTo>
                  <a:pt x="259901" y="157162"/>
                </a:lnTo>
                <a:lnTo>
                  <a:pt x="261845" y="151447"/>
                </a:lnTo>
                <a:lnTo>
                  <a:pt x="263141" y="145732"/>
                </a:lnTo>
                <a:lnTo>
                  <a:pt x="264005" y="140017"/>
                </a:lnTo>
                <a:lnTo>
                  <a:pt x="264965" y="131127"/>
                </a:lnTo>
                <a:lnTo>
                  <a:pt x="265506" y="120767"/>
                </a:lnTo>
                <a:lnTo>
                  <a:pt x="265732" y="111490"/>
                </a:lnTo>
                <a:lnTo>
                  <a:pt x="265734" y="123378"/>
                </a:lnTo>
                <a:lnTo>
                  <a:pt x="268274" y="131352"/>
                </a:lnTo>
                <a:lnTo>
                  <a:pt x="270284" y="136145"/>
                </a:lnTo>
                <a:lnTo>
                  <a:pt x="271625" y="142198"/>
                </a:lnTo>
                <a:lnTo>
                  <a:pt x="272519" y="149091"/>
                </a:lnTo>
                <a:lnTo>
                  <a:pt x="273114" y="156544"/>
                </a:lnTo>
                <a:lnTo>
                  <a:pt x="274464" y="163417"/>
                </a:lnTo>
                <a:lnTo>
                  <a:pt x="276317" y="169905"/>
                </a:lnTo>
                <a:lnTo>
                  <a:pt x="278504" y="176135"/>
                </a:lnTo>
                <a:lnTo>
                  <a:pt x="279962" y="182193"/>
                </a:lnTo>
                <a:lnTo>
                  <a:pt x="280934" y="188137"/>
                </a:lnTo>
                <a:lnTo>
                  <a:pt x="281583" y="194004"/>
                </a:lnTo>
                <a:lnTo>
                  <a:pt x="282015" y="200774"/>
                </a:lnTo>
                <a:lnTo>
                  <a:pt x="282302" y="208144"/>
                </a:lnTo>
                <a:lnTo>
                  <a:pt x="282494" y="215915"/>
                </a:lnTo>
                <a:lnTo>
                  <a:pt x="283575" y="223001"/>
                </a:lnTo>
                <a:lnTo>
                  <a:pt x="285248" y="229629"/>
                </a:lnTo>
                <a:lnTo>
                  <a:pt x="294777" y="258507"/>
                </a:lnTo>
                <a:lnTo>
                  <a:pt x="297478" y="265683"/>
                </a:lnTo>
                <a:lnTo>
                  <a:pt x="300232" y="272372"/>
                </a:lnTo>
                <a:lnTo>
                  <a:pt x="303020" y="278736"/>
                </a:lnTo>
                <a:lnTo>
                  <a:pt x="306117" y="288347"/>
                </a:lnTo>
                <a:lnTo>
                  <a:pt x="308447" y="296747"/>
                </a:lnTo>
                <a:lnTo>
                  <a:pt x="312657" y="306830"/>
                </a:lnTo>
                <a:lnTo>
                  <a:pt x="317704" y="315121"/>
                </a:lnTo>
                <a:lnTo>
                  <a:pt x="320382" y="318666"/>
                </a:lnTo>
                <a:lnTo>
                  <a:pt x="323360" y="325144"/>
                </a:lnTo>
                <a:lnTo>
                  <a:pt x="324153" y="328205"/>
                </a:lnTo>
                <a:lnTo>
                  <a:pt x="325635" y="330246"/>
                </a:lnTo>
                <a:lnTo>
                  <a:pt x="327575" y="331606"/>
                </a:lnTo>
                <a:lnTo>
                  <a:pt x="334197" y="334280"/>
                </a:lnTo>
                <a:lnTo>
                  <a:pt x="342886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5"/>
          <p:cNvSpPr/>
          <p:nvPr/>
        </p:nvSpPr>
        <p:spPr>
          <a:xfrm>
            <a:off x="3929062" y="1783080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0" y="1787"/>
                </a:lnTo>
                <a:lnTo>
                  <a:pt x="7381" y="353"/>
                </a:lnTo>
                <a:lnTo>
                  <a:pt x="8730" y="235"/>
                </a:lnTo>
                <a:lnTo>
                  <a:pt x="10583" y="157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6"/>
          <p:cNvSpPr/>
          <p:nvPr/>
        </p:nvSpPr>
        <p:spPr>
          <a:xfrm>
            <a:off x="4049077" y="1903095"/>
            <a:ext cx="240031" cy="214151"/>
          </a:xfrm>
          <a:custGeom>
            <a:avLst/>
            <a:gdLst/>
            <a:ahLst/>
            <a:cxnLst/>
            <a:rect l="0" t="0" r="0" b="0"/>
            <a:pathLst>
              <a:path w="240031" h="214151">
                <a:moveTo>
                  <a:pt x="0" y="0"/>
                </a:moveTo>
                <a:lnTo>
                  <a:pt x="0" y="38559"/>
                </a:lnTo>
                <a:lnTo>
                  <a:pt x="953" y="44756"/>
                </a:lnTo>
                <a:lnTo>
                  <a:pt x="2540" y="50792"/>
                </a:lnTo>
                <a:lnTo>
                  <a:pt x="4551" y="56721"/>
                </a:lnTo>
                <a:lnTo>
                  <a:pt x="5892" y="63532"/>
                </a:lnTo>
                <a:lnTo>
                  <a:pt x="6785" y="70929"/>
                </a:lnTo>
                <a:lnTo>
                  <a:pt x="7381" y="78718"/>
                </a:lnTo>
                <a:lnTo>
                  <a:pt x="7778" y="85816"/>
                </a:lnTo>
                <a:lnTo>
                  <a:pt x="8219" y="98783"/>
                </a:lnTo>
                <a:lnTo>
                  <a:pt x="8503" y="122629"/>
                </a:lnTo>
                <a:lnTo>
                  <a:pt x="8573" y="179978"/>
                </a:lnTo>
                <a:lnTo>
                  <a:pt x="8573" y="163536"/>
                </a:lnTo>
                <a:lnTo>
                  <a:pt x="9525" y="158554"/>
                </a:lnTo>
                <a:lnTo>
                  <a:pt x="11113" y="153327"/>
                </a:lnTo>
                <a:lnTo>
                  <a:pt x="13123" y="147938"/>
                </a:lnTo>
                <a:lnTo>
                  <a:pt x="14464" y="142440"/>
                </a:lnTo>
                <a:lnTo>
                  <a:pt x="15358" y="136870"/>
                </a:lnTo>
                <a:lnTo>
                  <a:pt x="15953" y="131252"/>
                </a:lnTo>
                <a:lnTo>
                  <a:pt x="18256" y="124648"/>
                </a:lnTo>
                <a:lnTo>
                  <a:pt x="21695" y="117389"/>
                </a:lnTo>
                <a:lnTo>
                  <a:pt x="29645" y="102655"/>
                </a:lnTo>
                <a:lnTo>
                  <a:pt x="36353" y="89757"/>
                </a:lnTo>
                <a:lnTo>
                  <a:pt x="40428" y="83650"/>
                </a:lnTo>
                <a:lnTo>
                  <a:pt x="45050" y="77674"/>
                </a:lnTo>
                <a:lnTo>
                  <a:pt x="50035" y="71785"/>
                </a:lnTo>
                <a:lnTo>
                  <a:pt x="55265" y="66907"/>
                </a:lnTo>
                <a:lnTo>
                  <a:pt x="60656" y="62702"/>
                </a:lnTo>
                <a:lnTo>
                  <a:pt x="66154" y="58946"/>
                </a:lnTo>
                <a:lnTo>
                  <a:pt x="71726" y="55490"/>
                </a:lnTo>
                <a:lnTo>
                  <a:pt x="77345" y="52233"/>
                </a:lnTo>
                <a:lnTo>
                  <a:pt x="82995" y="49109"/>
                </a:lnTo>
                <a:lnTo>
                  <a:pt x="88668" y="47027"/>
                </a:lnTo>
                <a:lnTo>
                  <a:pt x="94354" y="45639"/>
                </a:lnTo>
                <a:lnTo>
                  <a:pt x="100050" y="44713"/>
                </a:lnTo>
                <a:lnTo>
                  <a:pt x="105753" y="45049"/>
                </a:lnTo>
                <a:lnTo>
                  <a:pt x="111459" y="46225"/>
                </a:lnTo>
                <a:lnTo>
                  <a:pt x="117169" y="47961"/>
                </a:lnTo>
                <a:lnTo>
                  <a:pt x="121927" y="50072"/>
                </a:lnTo>
                <a:lnTo>
                  <a:pt x="126053" y="52431"/>
                </a:lnTo>
                <a:lnTo>
                  <a:pt x="133176" y="57592"/>
                </a:lnTo>
                <a:lnTo>
                  <a:pt x="139516" y="63061"/>
                </a:lnTo>
                <a:lnTo>
                  <a:pt x="148050" y="71207"/>
                </a:lnTo>
                <a:lnTo>
                  <a:pt x="152993" y="76046"/>
                </a:lnTo>
                <a:lnTo>
                  <a:pt x="157240" y="81177"/>
                </a:lnTo>
                <a:lnTo>
                  <a:pt x="161024" y="86503"/>
                </a:lnTo>
                <a:lnTo>
                  <a:pt x="164499" y="91959"/>
                </a:lnTo>
                <a:lnTo>
                  <a:pt x="166816" y="97501"/>
                </a:lnTo>
                <a:lnTo>
                  <a:pt x="168361" y="103100"/>
                </a:lnTo>
                <a:lnTo>
                  <a:pt x="169391" y="108738"/>
                </a:lnTo>
                <a:lnTo>
                  <a:pt x="171030" y="115355"/>
                </a:lnTo>
                <a:lnTo>
                  <a:pt x="173074" y="122623"/>
                </a:lnTo>
                <a:lnTo>
                  <a:pt x="175390" y="130326"/>
                </a:lnTo>
                <a:lnTo>
                  <a:pt x="176934" y="137366"/>
                </a:lnTo>
                <a:lnTo>
                  <a:pt x="177964" y="143965"/>
                </a:lnTo>
                <a:lnTo>
                  <a:pt x="178650" y="150269"/>
                </a:lnTo>
                <a:lnTo>
                  <a:pt x="179108" y="156377"/>
                </a:lnTo>
                <a:lnTo>
                  <a:pt x="179412" y="162353"/>
                </a:lnTo>
                <a:lnTo>
                  <a:pt x="179616" y="168243"/>
                </a:lnTo>
                <a:lnTo>
                  <a:pt x="180704" y="174074"/>
                </a:lnTo>
                <a:lnTo>
                  <a:pt x="182382" y="179867"/>
                </a:lnTo>
                <a:lnTo>
                  <a:pt x="184453" y="185634"/>
                </a:lnTo>
                <a:lnTo>
                  <a:pt x="185833" y="190431"/>
                </a:lnTo>
                <a:lnTo>
                  <a:pt x="186754" y="194581"/>
                </a:lnTo>
                <a:lnTo>
                  <a:pt x="187368" y="198301"/>
                </a:lnTo>
                <a:lnTo>
                  <a:pt x="190590" y="204974"/>
                </a:lnTo>
                <a:lnTo>
                  <a:pt x="192782" y="208086"/>
                </a:lnTo>
                <a:lnTo>
                  <a:pt x="195196" y="210162"/>
                </a:lnTo>
                <a:lnTo>
                  <a:pt x="197759" y="211545"/>
                </a:lnTo>
                <a:lnTo>
                  <a:pt x="203145" y="213082"/>
                </a:lnTo>
                <a:lnTo>
                  <a:pt x="208715" y="213765"/>
                </a:lnTo>
                <a:lnTo>
                  <a:pt x="214364" y="214069"/>
                </a:lnTo>
                <a:lnTo>
                  <a:pt x="217205" y="214150"/>
                </a:lnTo>
                <a:lnTo>
                  <a:pt x="220051" y="213252"/>
                </a:lnTo>
                <a:lnTo>
                  <a:pt x="225753" y="209713"/>
                </a:lnTo>
                <a:lnTo>
                  <a:pt x="231462" y="207506"/>
                </a:lnTo>
                <a:lnTo>
                  <a:pt x="24003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7"/>
          <p:cNvSpPr/>
          <p:nvPr/>
        </p:nvSpPr>
        <p:spPr>
          <a:xfrm>
            <a:off x="4280534" y="1860232"/>
            <a:ext cx="274170" cy="544664"/>
          </a:xfrm>
          <a:custGeom>
            <a:avLst/>
            <a:gdLst/>
            <a:ahLst/>
            <a:cxnLst/>
            <a:rect l="0" t="0" r="0" b="0"/>
            <a:pathLst>
              <a:path w="274170" h="544664">
                <a:moveTo>
                  <a:pt x="180023" y="0"/>
                </a:moveTo>
                <a:lnTo>
                  <a:pt x="159624" y="0"/>
                </a:lnTo>
                <a:lnTo>
                  <a:pt x="156898" y="1905"/>
                </a:lnTo>
                <a:lnTo>
                  <a:pt x="148512" y="12735"/>
                </a:lnTo>
                <a:lnTo>
                  <a:pt x="142840" y="19313"/>
                </a:lnTo>
                <a:lnTo>
                  <a:pt x="134605" y="30491"/>
                </a:lnTo>
                <a:lnTo>
                  <a:pt x="129742" y="37472"/>
                </a:lnTo>
                <a:lnTo>
                  <a:pt x="121799" y="50309"/>
                </a:lnTo>
                <a:lnTo>
                  <a:pt x="114141" y="63317"/>
                </a:lnTo>
                <a:lnTo>
                  <a:pt x="104387" y="78624"/>
                </a:lnTo>
                <a:lnTo>
                  <a:pt x="100072" y="87658"/>
                </a:lnTo>
                <a:lnTo>
                  <a:pt x="96242" y="97491"/>
                </a:lnTo>
                <a:lnTo>
                  <a:pt x="92737" y="107857"/>
                </a:lnTo>
                <a:lnTo>
                  <a:pt x="88495" y="117624"/>
                </a:lnTo>
                <a:lnTo>
                  <a:pt x="83762" y="126994"/>
                </a:lnTo>
                <a:lnTo>
                  <a:pt x="78701" y="136098"/>
                </a:lnTo>
                <a:lnTo>
                  <a:pt x="74375" y="145024"/>
                </a:lnTo>
                <a:lnTo>
                  <a:pt x="70538" y="153833"/>
                </a:lnTo>
                <a:lnTo>
                  <a:pt x="67028" y="162563"/>
                </a:lnTo>
                <a:lnTo>
                  <a:pt x="64688" y="171240"/>
                </a:lnTo>
                <a:lnTo>
                  <a:pt x="63128" y="179883"/>
                </a:lnTo>
                <a:lnTo>
                  <a:pt x="60442" y="196153"/>
                </a:lnTo>
                <a:lnTo>
                  <a:pt x="56074" y="209734"/>
                </a:lnTo>
                <a:lnTo>
                  <a:pt x="53497" y="222120"/>
                </a:lnTo>
                <a:lnTo>
                  <a:pt x="52810" y="228090"/>
                </a:lnTo>
                <a:lnTo>
                  <a:pt x="54586" y="239803"/>
                </a:lnTo>
                <a:lnTo>
                  <a:pt x="58402" y="254568"/>
                </a:lnTo>
                <a:lnTo>
                  <a:pt x="58937" y="258294"/>
                </a:lnTo>
                <a:lnTo>
                  <a:pt x="61199" y="260779"/>
                </a:lnTo>
                <a:lnTo>
                  <a:pt x="64612" y="262435"/>
                </a:lnTo>
                <a:lnTo>
                  <a:pt x="74676" y="265093"/>
                </a:lnTo>
                <a:lnTo>
                  <a:pt x="81132" y="265457"/>
                </a:lnTo>
                <a:lnTo>
                  <a:pt x="85520" y="265554"/>
                </a:lnTo>
                <a:lnTo>
                  <a:pt x="89399" y="264666"/>
                </a:lnTo>
                <a:lnTo>
                  <a:pt x="96248" y="261139"/>
                </a:lnTo>
                <a:lnTo>
                  <a:pt x="102468" y="256397"/>
                </a:lnTo>
                <a:lnTo>
                  <a:pt x="109359" y="251114"/>
                </a:lnTo>
                <a:lnTo>
                  <a:pt x="113864" y="248372"/>
                </a:lnTo>
                <a:lnTo>
                  <a:pt x="118772" y="245591"/>
                </a:lnTo>
                <a:lnTo>
                  <a:pt x="126765" y="237422"/>
                </a:lnTo>
                <a:lnTo>
                  <a:pt x="134446" y="227441"/>
                </a:lnTo>
                <a:lnTo>
                  <a:pt x="139161" y="222112"/>
                </a:lnTo>
                <a:lnTo>
                  <a:pt x="144209" y="216655"/>
                </a:lnTo>
                <a:lnTo>
                  <a:pt x="149479" y="210159"/>
                </a:lnTo>
                <a:lnTo>
                  <a:pt x="154898" y="202971"/>
                </a:lnTo>
                <a:lnTo>
                  <a:pt x="160416" y="195322"/>
                </a:lnTo>
                <a:lnTo>
                  <a:pt x="165046" y="188317"/>
                </a:lnTo>
                <a:lnTo>
                  <a:pt x="177067" y="168404"/>
                </a:lnTo>
                <a:lnTo>
                  <a:pt x="186964" y="152951"/>
                </a:lnTo>
                <a:lnTo>
                  <a:pt x="195173" y="139098"/>
                </a:lnTo>
                <a:lnTo>
                  <a:pt x="201044" y="126592"/>
                </a:lnTo>
                <a:lnTo>
                  <a:pt x="203653" y="114683"/>
                </a:lnTo>
                <a:lnTo>
                  <a:pt x="204813" y="100500"/>
                </a:lnTo>
                <a:lnTo>
                  <a:pt x="205328" y="85624"/>
                </a:lnTo>
                <a:lnTo>
                  <a:pt x="205659" y="60552"/>
                </a:lnTo>
                <a:lnTo>
                  <a:pt x="205736" y="31966"/>
                </a:lnTo>
                <a:lnTo>
                  <a:pt x="204785" y="28931"/>
                </a:lnTo>
                <a:lnTo>
                  <a:pt x="198359" y="18885"/>
                </a:lnTo>
                <a:lnTo>
                  <a:pt x="197009" y="18305"/>
                </a:lnTo>
                <a:lnTo>
                  <a:pt x="189892" y="17298"/>
                </a:lnTo>
                <a:lnTo>
                  <a:pt x="189460" y="18200"/>
                </a:lnTo>
                <a:lnTo>
                  <a:pt x="188852" y="24019"/>
                </a:lnTo>
                <a:lnTo>
                  <a:pt x="188630" y="37300"/>
                </a:lnTo>
                <a:lnTo>
                  <a:pt x="191150" y="48010"/>
                </a:lnTo>
                <a:lnTo>
                  <a:pt x="195385" y="65025"/>
                </a:lnTo>
                <a:lnTo>
                  <a:pt x="199180" y="81179"/>
                </a:lnTo>
                <a:lnTo>
                  <a:pt x="202824" y="96087"/>
                </a:lnTo>
                <a:lnTo>
                  <a:pt x="204445" y="112238"/>
                </a:lnTo>
                <a:lnTo>
                  <a:pt x="207705" y="126401"/>
                </a:lnTo>
                <a:lnTo>
                  <a:pt x="217558" y="155567"/>
                </a:lnTo>
                <a:lnTo>
                  <a:pt x="220287" y="164671"/>
                </a:lnTo>
                <a:lnTo>
                  <a:pt x="225858" y="184947"/>
                </a:lnTo>
                <a:lnTo>
                  <a:pt x="229630" y="194736"/>
                </a:lnTo>
                <a:lnTo>
                  <a:pt x="234049" y="204119"/>
                </a:lnTo>
                <a:lnTo>
                  <a:pt x="238900" y="213232"/>
                </a:lnTo>
                <a:lnTo>
                  <a:pt x="243087" y="222164"/>
                </a:lnTo>
                <a:lnTo>
                  <a:pt x="246831" y="230977"/>
                </a:lnTo>
                <a:lnTo>
                  <a:pt x="250279" y="239710"/>
                </a:lnTo>
                <a:lnTo>
                  <a:pt x="253530" y="249342"/>
                </a:lnTo>
                <a:lnTo>
                  <a:pt x="256650" y="259573"/>
                </a:lnTo>
                <a:lnTo>
                  <a:pt x="262657" y="280148"/>
                </a:lnTo>
                <a:lnTo>
                  <a:pt x="268502" y="298818"/>
                </a:lnTo>
                <a:lnTo>
                  <a:pt x="270441" y="308749"/>
                </a:lnTo>
                <a:lnTo>
                  <a:pt x="271735" y="319180"/>
                </a:lnTo>
                <a:lnTo>
                  <a:pt x="272596" y="329945"/>
                </a:lnTo>
                <a:lnTo>
                  <a:pt x="273172" y="339978"/>
                </a:lnTo>
                <a:lnTo>
                  <a:pt x="273810" y="358746"/>
                </a:lnTo>
                <a:lnTo>
                  <a:pt x="274169" y="385378"/>
                </a:lnTo>
                <a:lnTo>
                  <a:pt x="273267" y="394079"/>
                </a:lnTo>
                <a:lnTo>
                  <a:pt x="271713" y="402737"/>
                </a:lnTo>
                <a:lnTo>
                  <a:pt x="269725" y="411366"/>
                </a:lnTo>
                <a:lnTo>
                  <a:pt x="267447" y="419977"/>
                </a:lnTo>
                <a:lnTo>
                  <a:pt x="262375" y="437164"/>
                </a:lnTo>
                <a:lnTo>
                  <a:pt x="254165" y="462905"/>
                </a:lnTo>
                <a:lnTo>
                  <a:pt x="245995" y="477516"/>
                </a:lnTo>
                <a:lnTo>
                  <a:pt x="241150" y="484079"/>
                </a:lnTo>
                <a:lnTo>
                  <a:pt x="236014" y="490359"/>
                </a:lnTo>
                <a:lnTo>
                  <a:pt x="230685" y="496451"/>
                </a:lnTo>
                <a:lnTo>
                  <a:pt x="225228" y="502417"/>
                </a:lnTo>
                <a:lnTo>
                  <a:pt x="219685" y="507347"/>
                </a:lnTo>
                <a:lnTo>
                  <a:pt x="214084" y="511587"/>
                </a:lnTo>
                <a:lnTo>
                  <a:pt x="208445" y="515365"/>
                </a:lnTo>
                <a:lnTo>
                  <a:pt x="201829" y="518837"/>
                </a:lnTo>
                <a:lnTo>
                  <a:pt x="194560" y="522104"/>
                </a:lnTo>
                <a:lnTo>
                  <a:pt x="186857" y="525234"/>
                </a:lnTo>
                <a:lnTo>
                  <a:pt x="178864" y="528274"/>
                </a:lnTo>
                <a:lnTo>
                  <a:pt x="162363" y="534191"/>
                </a:lnTo>
                <a:lnTo>
                  <a:pt x="154915" y="536150"/>
                </a:lnTo>
                <a:lnTo>
                  <a:pt x="148044" y="537456"/>
                </a:lnTo>
                <a:lnTo>
                  <a:pt x="141559" y="538326"/>
                </a:lnTo>
                <a:lnTo>
                  <a:pt x="134377" y="539859"/>
                </a:lnTo>
                <a:lnTo>
                  <a:pt x="126733" y="541834"/>
                </a:lnTo>
                <a:lnTo>
                  <a:pt x="118779" y="544102"/>
                </a:lnTo>
                <a:lnTo>
                  <a:pt x="110618" y="544663"/>
                </a:lnTo>
                <a:lnTo>
                  <a:pt x="102321" y="544083"/>
                </a:lnTo>
                <a:lnTo>
                  <a:pt x="93932" y="542745"/>
                </a:lnTo>
                <a:lnTo>
                  <a:pt x="86434" y="541852"/>
                </a:lnTo>
                <a:lnTo>
                  <a:pt x="79530" y="541257"/>
                </a:lnTo>
                <a:lnTo>
                  <a:pt x="73023" y="540861"/>
                </a:lnTo>
                <a:lnTo>
                  <a:pt x="66780" y="539644"/>
                </a:lnTo>
                <a:lnTo>
                  <a:pt x="60712" y="537880"/>
                </a:lnTo>
                <a:lnTo>
                  <a:pt x="54763" y="535752"/>
                </a:lnTo>
                <a:lnTo>
                  <a:pt x="48891" y="533381"/>
                </a:lnTo>
                <a:lnTo>
                  <a:pt x="43072" y="530847"/>
                </a:lnTo>
                <a:lnTo>
                  <a:pt x="37287" y="528206"/>
                </a:lnTo>
                <a:lnTo>
                  <a:pt x="32479" y="525492"/>
                </a:lnTo>
                <a:lnTo>
                  <a:pt x="24595" y="519937"/>
                </a:lnTo>
                <a:lnTo>
                  <a:pt x="17916" y="514293"/>
                </a:lnTo>
                <a:lnTo>
                  <a:pt x="11773" y="508610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8"/>
          <p:cNvSpPr/>
          <p:nvPr/>
        </p:nvSpPr>
        <p:spPr>
          <a:xfrm>
            <a:off x="4932111" y="1886054"/>
            <a:ext cx="685735" cy="256866"/>
          </a:xfrm>
          <a:custGeom>
            <a:avLst/>
            <a:gdLst/>
            <a:ahLst/>
            <a:cxnLst/>
            <a:rect l="0" t="0" r="0" b="0"/>
            <a:pathLst>
              <a:path w="685735" h="256866">
                <a:moveTo>
                  <a:pt x="119948" y="8468"/>
                </a:moveTo>
                <a:lnTo>
                  <a:pt x="115398" y="8468"/>
                </a:lnTo>
                <a:lnTo>
                  <a:pt x="113105" y="7516"/>
                </a:lnTo>
                <a:lnTo>
                  <a:pt x="105326" y="2577"/>
                </a:lnTo>
                <a:lnTo>
                  <a:pt x="99798" y="1087"/>
                </a:lnTo>
                <a:lnTo>
                  <a:pt x="83099" y="52"/>
                </a:lnTo>
                <a:lnTo>
                  <a:pt x="78237" y="0"/>
                </a:lnTo>
                <a:lnTo>
                  <a:pt x="74043" y="918"/>
                </a:lnTo>
                <a:lnTo>
                  <a:pt x="66844" y="4477"/>
                </a:lnTo>
                <a:lnTo>
                  <a:pt x="57435" y="11836"/>
                </a:lnTo>
                <a:lnTo>
                  <a:pt x="51525" y="17268"/>
                </a:lnTo>
                <a:lnTo>
                  <a:pt x="44771" y="23809"/>
                </a:lnTo>
                <a:lnTo>
                  <a:pt x="35419" y="33066"/>
                </a:lnTo>
                <a:lnTo>
                  <a:pt x="31210" y="38202"/>
                </a:lnTo>
                <a:lnTo>
                  <a:pt x="27452" y="43531"/>
                </a:lnTo>
                <a:lnTo>
                  <a:pt x="23995" y="48988"/>
                </a:lnTo>
                <a:lnTo>
                  <a:pt x="21689" y="55484"/>
                </a:lnTo>
                <a:lnTo>
                  <a:pt x="20152" y="62672"/>
                </a:lnTo>
                <a:lnTo>
                  <a:pt x="19128" y="70321"/>
                </a:lnTo>
                <a:lnTo>
                  <a:pt x="16540" y="78279"/>
                </a:lnTo>
                <a:lnTo>
                  <a:pt x="12910" y="86441"/>
                </a:lnTo>
                <a:lnTo>
                  <a:pt x="8584" y="94740"/>
                </a:lnTo>
                <a:lnTo>
                  <a:pt x="5700" y="102178"/>
                </a:lnTo>
                <a:lnTo>
                  <a:pt x="3778" y="109041"/>
                </a:lnTo>
                <a:lnTo>
                  <a:pt x="2497" y="115522"/>
                </a:lnTo>
                <a:lnTo>
                  <a:pt x="1642" y="123652"/>
                </a:lnTo>
                <a:lnTo>
                  <a:pt x="1073" y="132883"/>
                </a:lnTo>
                <a:lnTo>
                  <a:pt x="440" y="151393"/>
                </a:lnTo>
                <a:lnTo>
                  <a:pt x="84" y="173477"/>
                </a:lnTo>
                <a:lnTo>
                  <a:pt x="0" y="189438"/>
                </a:lnTo>
                <a:lnTo>
                  <a:pt x="930" y="197695"/>
                </a:lnTo>
                <a:lnTo>
                  <a:pt x="2503" y="206057"/>
                </a:lnTo>
                <a:lnTo>
                  <a:pt x="4504" y="214489"/>
                </a:lnTo>
                <a:lnTo>
                  <a:pt x="6790" y="222015"/>
                </a:lnTo>
                <a:lnTo>
                  <a:pt x="9267" y="228938"/>
                </a:lnTo>
                <a:lnTo>
                  <a:pt x="11871" y="235458"/>
                </a:lnTo>
                <a:lnTo>
                  <a:pt x="14559" y="240757"/>
                </a:lnTo>
                <a:lnTo>
                  <a:pt x="17304" y="245242"/>
                </a:lnTo>
                <a:lnTo>
                  <a:pt x="20087" y="249185"/>
                </a:lnTo>
                <a:lnTo>
                  <a:pt x="23846" y="251814"/>
                </a:lnTo>
                <a:lnTo>
                  <a:pt x="33104" y="254734"/>
                </a:lnTo>
                <a:lnTo>
                  <a:pt x="48678" y="256609"/>
                </a:lnTo>
                <a:lnTo>
                  <a:pt x="58428" y="256865"/>
                </a:lnTo>
                <a:lnTo>
                  <a:pt x="62742" y="255981"/>
                </a:lnTo>
                <a:lnTo>
                  <a:pt x="70076" y="252459"/>
                </a:lnTo>
                <a:lnTo>
                  <a:pt x="79560" y="245121"/>
                </a:lnTo>
                <a:lnTo>
                  <a:pt x="85488" y="237154"/>
                </a:lnTo>
                <a:lnTo>
                  <a:pt x="88403" y="232363"/>
                </a:lnTo>
                <a:lnTo>
                  <a:pt x="96720" y="224500"/>
                </a:lnTo>
                <a:lnTo>
                  <a:pt x="101606" y="221069"/>
                </a:lnTo>
                <a:lnTo>
                  <a:pt x="105815" y="215925"/>
                </a:lnTo>
                <a:lnTo>
                  <a:pt x="109573" y="209637"/>
                </a:lnTo>
                <a:lnTo>
                  <a:pt x="113032" y="202588"/>
                </a:lnTo>
                <a:lnTo>
                  <a:pt x="115337" y="195984"/>
                </a:lnTo>
                <a:lnTo>
                  <a:pt x="116875" y="189676"/>
                </a:lnTo>
                <a:lnTo>
                  <a:pt x="117900" y="183566"/>
                </a:lnTo>
                <a:lnTo>
                  <a:pt x="119535" y="176635"/>
                </a:lnTo>
                <a:lnTo>
                  <a:pt x="121578" y="169157"/>
                </a:lnTo>
                <a:lnTo>
                  <a:pt x="123892" y="161314"/>
                </a:lnTo>
                <a:lnTo>
                  <a:pt x="126388" y="154180"/>
                </a:lnTo>
                <a:lnTo>
                  <a:pt x="129004" y="147520"/>
                </a:lnTo>
                <a:lnTo>
                  <a:pt x="131701" y="141174"/>
                </a:lnTo>
                <a:lnTo>
                  <a:pt x="133498" y="134086"/>
                </a:lnTo>
                <a:lnTo>
                  <a:pt x="134697" y="126503"/>
                </a:lnTo>
                <a:lnTo>
                  <a:pt x="135495" y="118591"/>
                </a:lnTo>
                <a:lnTo>
                  <a:pt x="136981" y="110458"/>
                </a:lnTo>
                <a:lnTo>
                  <a:pt x="138923" y="102179"/>
                </a:lnTo>
                <a:lnTo>
                  <a:pt x="141171" y="93802"/>
                </a:lnTo>
                <a:lnTo>
                  <a:pt x="142669" y="86312"/>
                </a:lnTo>
                <a:lnTo>
                  <a:pt x="143668" y="79414"/>
                </a:lnTo>
                <a:lnTo>
                  <a:pt x="144334" y="72910"/>
                </a:lnTo>
                <a:lnTo>
                  <a:pt x="143825" y="66670"/>
                </a:lnTo>
                <a:lnTo>
                  <a:pt x="142534" y="60604"/>
                </a:lnTo>
                <a:lnTo>
                  <a:pt x="140720" y="54656"/>
                </a:lnTo>
                <a:lnTo>
                  <a:pt x="139512" y="49737"/>
                </a:lnTo>
                <a:lnTo>
                  <a:pt x="138168" y="41732"/>
                </a:lnTo>
                <a:lnTo>
                  <a:pt x="136857" y="39217"/>
                </a:lnTo>
                <a:lnTo>
                  <a:pt x="135032" y="37540"/>
                </a:lnTo>
                <a:lnTo>
                  <a:pt x="132861" y="36422"/>
                </a:lnTo>
                <a:lnTo>
                  <a:pt x="131414" y="34724"/>
                </a:lnTo>
                <a:lnTo>
                  <a:pt x="130450" y="32639"/>
                </a:lnTo>
                <a:lnTo>
                  <a:pt x="129807" y="30297"/>
                </a:lnTo>
                <a:lnTo>
                  <a:pt x="129378" y="29688"/>
                </a:lnTo>
                <a:lnTo>
                  <a:pt x="129093" y="30235"/>
                </a:lnTo>
                <a:lnTo>
                  <a:pt x="128571" y="36379"/>
                </a:lnTo>
                <a:lnTo>
                  <a:pt x="128524" y="58867"/>
                </a:lnTo>
                <a:lnTo>
                  <a:pt x="129475" y="63975"/>
                </a:lnTo>
                <a:lnTo>
                  <a:pt x="131062" y="69285"/>
                </a:lnTo>
                <a:lnTo>
                  <a:pt x="135365" y="81218"/>
                </a:lnTo>
                <a:lnTo>
                  <a:pt x="140453" y="96046"/>
                </a:lnTo>
                <a:lnTo>
                  <a:pt x="143143" y="103049"/>
                </a:lnTo>
                <a:lnTo>
                  <a:pt x="145889" y="109622"/>
                </a:lnTo>
                <a:lnTo>
                  <a:pt x="148673" y="115909"/>
                </a:lnTo>
                <a:lnTo>
                  <a:pt x="151480" y="122958"/>
                </a:lnTo>
                <a:lnTo>
                  <a:pt x="157140" y="138410"/>
                </a:lnTo>
                <a:lnTo>
                  <a:pt x="159983" y="145578"/>
                </a:lnTo>
                <a:lnTo>
                  <a:pt x="162831" y="152263"/>
                </a:lnTo>
                <a:lnTo>
                  <a:pt x="165681" y="158623"/>
                </a:lnTo>
                <a:lnTo>
                  <a:pt x="169487" y="164769"/>
                </a:lnTo>
                <a:lnTo>
                  <a:pt x="173930" y="170771"/>
                </a:lnTo>
                <a:lnTo>
                  <a:pt x="178796" y="176678"/>
                </a:lnTo>
                <a:lnTo>
                  <a:pt x="182993" y="181568"/>
                </a:lnTo>
                <a:lnTo>
                  <a:pt x="190196" y="189541"/>
                </a:lnTo>
                <a:lnTo>
                  <a:pt x="199112" y="196260"/>
                </a:lnTo>
                <a:lnTo>
                  <a:pt x="204157" y="199385"/>
                </a:lnTo>
                <a:lnTo>
                  <a:pt x="214842" y="202858"/>
                </a:lnTo>
                <a:lnTo>
                  <a:pt x="232673" y="205087"/>
                </a:lnTo>
                <a:lnTo>
                  <a:pt x="246905" y="205473"/>
                </a:lnTo>
                <a:lnTo>
                  <a:pt x="251259" y="203622"/>
                </a:lnTo>
                <a:lnTo>
                  <a:pt x="255114" y="200483"/>
                </a:lnTo>
                <a:lnTo>
                  <a:pt x="261937" y="192868"/>
                </a:lnTo>
                <a:lnTo>
                  <a:pt x="268144" y="186309"/>
                </a:lnTo>
                <a:lnTo>
                  <a:pt x="271134" y="182274"/>
                </a:lnTo>
                <a:lnTo>
                  <a:pt x="274078" y="177678"/>
                </a:lnTo>
                <a:lnTo>
                  <a:pt x="276995" y="172710"/>
                </a:lnTo>
                <a:lnTo>
                  <a:pt x="285315" y="159569"/>
                </a:lnTo>
                <a:lnTo>
                  <a:pt x="290200" y="152065"/>
                </a:lnTo>
                <a:lnTo>
                  <a:pt x="293457" y="145157"/>
                </a:lnTo>
                <a:lnTo>
                  <a:pt x="295628" y="138646"/>
                </a:lnTo>
                <a:lnTo>
                  <a:pt x="297076" y="132401"/>
                </a:lnTo>
                <a:lnTo>
                  <a:pt x="298994" y="125380"/>
                </a:lnTo>
                <a:lnTo>
                  <a:pt x="303664" y="109959"/>
                </a:lnTo>
                <a:lnTo>
                  <a:pt x="306243" y="102799"/>
                </a:lnTo>
                <a:lnTo>
                  <a:pt x="308915" y="96120"/>
                </a:lnTo>
                <a:lnTo>
                  <a:pt x="311649" y="89763"/>
                </a:lnTo>
                <a:lnTo>
                  <a:pt x="313471" y="83620"/>
                </a:lnTo>
                <a:lnTo>
                  <a:pt x="314686" y="77619"/>
                </a:lnTo>
                <a:lnTo>
                  <a:pt x="315496" y="71714"/>
                </a:lnTo>
                <a:lnTo>
                  <a:pt x="316989" y="66824"/>
                </a:lnTo>
                <a:lnTo>
                  <a:pt x="321187" y="58852"/>
                </a:lnTo>
                <a:lnTo>
                  <a:pt x="323688" y="52133"/>
                </a:lnTo>
                <a:lnTo>
                  <a:pt x="325294" y="44610"/>
                </a:lnTo>
                <a:lnTo>
                  <a:pt x="325571" y="38756"/>
                </a:lnTo>
                <a:lnTo>
                  <a:pt x="326563" y="38185"/>
                </a:lnTo>
                <a:lnTo>
                  <a:pt x="328176" y="38757"/>
                </a:lnTo>
                <a:lnTo>
                  <a:pt x="333059" y="41968"/>
                </a:lnTo>
                <a:lnTo>
                  <a:pt x="338456" y="42524"/>
                </a:lnTo>
                <a:lnTo>
                  <a:pt x="340868" y="44507"/>
                </a:lnTo>
                <a:lnTo>
                  <a:pt x="346087" y="51790"/>
                </a:lnTo>
                <a:lnTo>
                  <a:pt x="351582" y="58837"/>
                </a:lnTo>
                <a:lnTo>
                  <a:pt x="357199" y="66097"/>
                </a:lnTo>
                <a:lnTo>
                  <a:pt x="360031" y="70700"/>
                </a:lnTo>
                <a:lnTo>
                  <a:pt x="362871" y="75673"/>
                </a:lnTo>
                <a:lnTo>
                  <a:pt x="365717" y="81847"/>
                </a:lnTo>
                <a:lnTo>
                  <a:pt x="368567" y="88820"/>
                </a:lnTo>
                <a:lnTo>
                  <a:pt x="371419" y="96326"/>
                </a:lnTo>
                <a:lnTo>
                  <a:pt x="375225" y="104187"/>
                </a:lnTo>
                <a:lnTo>
                  <a:pt x="379668" y="112286"/>
                </a:lnTo>
                <a:lnTo>
                  <a:pt x="384535" y="120542"/>
                </a:lnTo>
                <a:lnTo>
                  <a:pt x="392483" y="134796"/>
                </a:lnTo>
                <a:lnTo>
                  <a:pt x="395935" y="141264"/>
                </a:lnTo>
                <a:lnTo>
                  <a:pt x="399190" y="148434"/>
                </a:lnTo>
                <a:lnTo>
                  <a:pt x="402312" y="156071"/>
                </a:lnTo>
                <a:lnTo>
                  <a:pt x="405346" y="164020"/>
                </a:lnTo>
                <a:lnTo>
                  <a:pt x="408321" y="171224"/>
                </a:lnTo>
                <a:lnTo>
                  <a:pt x="411257" y="177932"/>
                </a:lnTo>
                <a:lnTo>
                  <a:pt x="414167" y="184309"/>
                </a:lnTo>
                <a:lnTo>
                  <a:pt x="416106" y="190466"/>
                </a:lnTo>
                <a:lnTo>
                  <a:pt x="417400" y="196475"/>
                </a:lnTo>
                <a:lnTo>
                  <a:pt x="418262" y="202386"/>
                </a:lnTo>
                <a:lnTo>
                  <a:pt x="418836" y="207279"/>
                </a:lnTo>
                <a:lnTo>
                  <a:pt x="419475" y="215256"/>
                </a:lnTo>
                <a:lnTo>
                  <a:pt x="419759" y="221976"/>
                </a:lnTo>
                <a:lnTo>
                  <a:pt x="419919" y="231115"/>
                </a:lnTo>
                <a:lnTo>
                  <a:pt x="419985" y="239773"/>
                </a:lnTo>
                <a:lnTo>
                  <a:pt x="419986" y="194823"/>
                </a:lnTo>
                <a:lnTo>
                  <a:pt x="420939" y="186044"/>
                </a:lnTo>
                <a:lnTo>
                  <a:pt x="422526" y="176382"/>
                </a:lnTo>
                <a:lnTo>
                  <a:pt x="424537" y="166131"/>
                </a:lnTo>
                <a:lnTo>
                  <a:pt x="426830" y="156439"/>
                </a:lnTo>
                <a:lnTo>
                  <a:pt x="429311" y="147121"/>
                </a:lnTo>
                <a:lnTo>
                  <a:pt x="434608" y="128194"/>
                </a:lnTo>
                <a:lnTo>
                  <a:pt x="440137" y="107082"/>
                </a:lnTo>
                <a:lnTo>
                  <a:pt x="443898" y="98023"/>
                </a:lnTo>
                <a:lnTo>
                  <a:pt x="448310" y="90079"/>
                </a:lnTo>
                <a:lnTo>
                  <a:pt x="469079" y="59090"/>
                </a:lnTo>
                <a:lnTo>
                  <a:pt x="474622" y="52694"/>
                </a:lnTo>
                <a:lnTo>
                  <a:pt x="480222" y="47477"/>
                </a:lnTo>
                <a:lnTo>
                  <a:pt x="485861" y="43047"/>
                </a:lnTo>
                <a:lnTo>
                  <a:pt x="497206" y="35584"/>
                </a:lnTo>
                <a:lnTo>
                  <a:pt x="502899" y="32260"/>
                </a:lnTo>
                <a:lnTo>
                  <a:pt x="514304" y="28567"/>
                </a:lnTo>
                <a:lnTo>
                  <a:pt x="531435" y="26488"/>
                </a:lnTo>
                <a:lnTo>
                  <a:pt x="537147" y="26197"/>
                </a:lnTo>
                <a:lnTo>
                  <a:pt x="541909" y="26955"/>
                </a:lnTo>
                <a:lnTo>
                  <a:pt x="554113" y="32572"/>
                </a:lnTo>
                <a:lnTo>
                  <a:pt x="580359" y="45779"/>
                </a:lnTo>
                <a:lnTo>
                  <a:pt x="585004" y="50487"/>
                </a:lnTo>
                <a:lnTo>
                  <a:pt x="589053" y="56483"/>
                </a:lnTo>
                <a:lnTo>
                  <a:pt x="599303" y="76035"/>
                </a:lnTo>
                <a:lnTo>
                  <a:pt x="602395" y="82088"/>
                </a:lnTo>
                <a:lnTo>
                  <a:pt x="606362" y="88980"/>
                </a:lnTo>
                <a:lnTo>
                  <a:pt x="610912" y="96433"/>
                </a:lnTo>
                <a:lnTo>
                  <a:pt x="615850" y="104259"/>
                </a:lnTo>
                <a:lnTo>
                  <a:pt x="619142" y="112334"/>
                </a:lnTo>
                <a:lnTo>
                  <a:pt x="621337" y="120574"/>
                </a:lnTo>
                <a:lnTo>
                  <a:pt x="622799" y="128926"/>
                </a:lnTo>
                <a:lnTo>
                  <a:pt x="623775" y="137350"/>
                </a:lnTo>
                <a:lnTo>
                  <a:pt x="624425" y="145825"/>
                </a:lnTo>
                <a:lnTo>
                  <a:pt x="624859" y="154332"/>
                </a:lnTo>
                <a:lnTo>
                  <a:pt x="626101" y="161908"/>
                </a:lnTo>
                <a:lnTo>
                  <a:pt x="627881" y="168864"/>
                </a:lnTo>
                <a:lnTo>
                  <a:pt x="630020" y="175406"/>
                </a:lnTo>
                <a:lnTo>
                  <a:pt x="631447" y="181673"/>
                </a:lnTo>
                <a:lnTo>
                  <a:pt x="632397" y="187755"/>
                </a:lnTo>
                <a:lnTo>
                  <a:pt x="633031" y="193715"/>
                </a:lnTo>
                <a:lnTo>
                  <a:pt x="634406" y="199594"/>
                </a:lnTo>
                <a:lnTo>
                  <a:pt x="636275" y="205418"/>
                </a:lnTo>
                <a:lnTo>
                  <a:pt x="638474" y="211205"/>
                </a:lnTo>
                <a:lnTo>
                  <a:pt x="640892" y="216016"/>
                </a:lnTo>
                <a:lnTo>
                  <a:pt x="646119" y="223902"/>
                </a:lnTo>
                <a:lnTo>
                  <a:pt x="651617" y="230581"/>
                </a:lnTo>
                <a:lnTo>
                  <a:pt x="654416" y="233696"/>
                </a:lnTo>
                <a:lnTo>
                  <a:pt x="657236" y="235773"/>
                </a:lnTo>
                <a:lnTo>
                  <a:pt x="662908" y="238080"/>
                </a:lnTo>
                <a:lnTo>
                  <a:pt x="671456" y="239379"/>
                </a:lnTo>
                <a:lnTo>
                  <a:pt x="685734" y="2399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9"/>
          <p:cNvSpPr/>
          <p:nvPr/>
        </p:nvSpPr>
        <p:spPr>
          <a:xfrm>
            <a:off x="5686855" y="1706081"/>
            <a:ext cx="222455" cy="445617"/>
          </a:xfrm>
          <a:custGeom>
            <a:avLst/>
            <a:gdLst/>
            <a:ahLst/>
            <a:cxnLst/>
            <a:rect l="0" t="0" r="0" b="0"/>
            <a:pathLst>
              <a:path w="222455" h="445617">
                <a:moveTo>
                  <a:pt x="111012" y="197014"/>
                </a:moveTo>
                <a:lnTo>
                  <a:pt x="90539" y="197014"/>
                </a:lnTo>
                <a:lnTo>
                  <a:pt x="87839" y="197966"/>
                </a:lnTo>
                <a:lnTo>
                  <a:pt x="82297" y="201564"/>
                </a:lnTo>
                <a:lnTo>
                  <a:pt x="78534" y="203857"/>
                </a:lnTo>
                <a:lnTo>
                  <a:pt x="74120" y="206339"/>
                </a:lnTo>
                <a:lnTo>
                  <a:pt x="69272" y="208945"/>
                </a:lnTo>
                <a:lnTo>
                  <a:pt x="65088" y="212588"/>
                </a:lnTo>
                <a:lnTo>
                  <a:pt x="61346" y="216921"/>
                </a:lnTo>
                <a:lnTo>
                  <a:pt x="57899" y="221716"/>
                </a:lnTo>
                <a:lnTo>
                  <a:pt x="43946" y="242115"/>
                </a:lnTo>
                <a:lnTo>
                  <a:pt x="39631" y="249941"/>
                </a:lnTo>
                <a:lnTo>
                  <a:pt x="35802" y="258016"/>
                </a:lnTo>
                <a:lnTo>
                  <a:pt x="32297" y="266257"/>
                </a:lnTo>
                <a:lnTo>
                  <a:pt x="28055" y="274608"/>
                </a:lnTo>
                <a:lnTo>
                  <a:pt x="23323" y="283033"/>
                </a:lnTo>
                <a:lnTo>
                  <a:pt x="18262" y="291508"/>
                </a:lnTo>
                <a:lnTo>
                  <a:pt x="14889" y="300015"/>
                </a:lnTo>
                <a:lnTo>
                  <a:pt x="12640" y="308543"/>
                </a:lnTo>
                <a:lnTo>
                  <a:pt x="11140" y="317087"/>
                </a:lnTo>
                <a:lnTo>
                  <a:pt x="9188" y="325640"/>
                </a:lnTo>
                <a:lnTo>
                  <a:pt x="6935" y="334199"/>
                </a:lnTo>
                <a:lnTo>
                  <a:pt x="4479" y="342763"/>
                </a:lnTo>
                <a:lnTo>
                  <a:pt x="2843" y="351330"/>
                </a:lnTo>
                <a:lnTo>
                  <a:pt x="1752" y="359899"/>
                </a:lnTo>
                <a:lnTo>
                  <a:pt x="1024" y="368469"/>
                </a:lnTo>
                <a:lnTo>
                  <a:pt x="540" y="376087"/>
                </a:lnTo>
                <a:lnTo>
                  <a:pt x="0" y="389632"/>
                </a:lnTo>
                <a:lnTo>
                  <a:pt x="2301" y="402002"/>
                </a:lnTo>
                <a:lnTo>
                  <a:pt x="6499" y="412897"/>
                </a:lnTo>
                <a:lnTo>
                  <a:pt x="11539" y="420914"/>
                </a:lnTo>
                <a:lnTo>
                  <a:pt x="15169" y="424386"/>
                </a:lnTo>
                <a:lnTo>
                  <a:pt x="19494" y="427652"/>
                </a:lnTo>
                <a:lnTo>
                  <a:pt x="24283" y="430783"/>
                </a:lnTo>
                <a:lnTo>
                  <a:pt x="28427" y="432870"/>
                </a:lnTo>
                <a:lnTo>
                  <a:pt x="32143" y="434261"/>
                </a:lnTo>
                <a:lnTo>
                  <a:pt x="38812" y="435807"/>
                </a:lnTo>
                <a:lnTo>
                  <a:pt x="44951" y="436494"/>
                </a:lnTo>
                <a:lnTo>
                  <a:pt x="48873" y="435725"/>
                </a:lnTo>
                <a:lnTo>
                  <a:pt x="53394" y="434259"/>
                </a:lnTo>
                <a:lnTo>
                  <a:pt x="58313" y="432330"/>
                </a:lnTo>
                <a:lnTo>
                  <a:pt x="62544" y="430091"/>
                </a:lnTo>
                <a:lnTo>
                  <a:pt x="66318" y="427646"/>
                </a:lnTo>
                <a:lnTo>
                  <a:pt x="69786" y="425064"/>
                </a:lnTo>
                <a:lnTo>
                  <a:pt x="76180" y="417114"/>
                </a:lnTo>
                <a:lnTo>
                  <a:pt x="82196" y="407231"/>
                </a:lnTo>
                <a:lnTo>
                  <a:pt x="88045" y="396488"/>
                </a:lnTo>
                <a:lnTo>
                  <a:pt x="93820" y="382824"/>
                </a:lnTo>
                <a:lnTo>
                  <a:pt x="96693" y="375180"/>
                </a:lnTo>
                <a:lnTo>
                  <a:pt x="102425" y="361606"/>
                </a:lnTo>
                <a:lnTo>
                  <a:pt x="105288" y="355319"/>
                </a:lnTo>
                <a:lnTo>
                  <a:pt x="108149" y="347318"/>
                </a:lnTo>
                <a:lnTo>
                  <a:pt x="111008" y="338174"/>
                </a:lnTo>
                <a:lnTo>
                  <a:pt x="116725" y="318807"/>
                </a:lnTo>
                <a:lnTo>
                  <a:pt x="122441" y="300674"/>
                </a:lnTo>
                <a:lnTo>
                  <a:pt x="124346" y="290885"/>
                </a:lnTo>
                <a:lnTo>
                  <a:pt x="125617" y="280550"/>
                </a:lnTo>
                <a:lnTo>
                  <a:pt x="126463" y="269849"/>
                </a:lnTo>
                <a:lnTo>
                  <a:pt x="127028" y="259858"/>
                </a:lnTo>
                <a:lnTo>
                  <a:pt x="127655" y="241137"/>
                </a:lnTo>
                <a:lnTo>
                  <a:pt x="128091" y="187854"/>
                </a:lnTo>
                <a:lnTo>
                  <a:pt x="128113" y="176620"/>
                </a:lnTo>
                <a:lnTo>
                  <a:pt x="127175" y="165320"/>
                </a:lnTo>
                <a:lnTo>
                  <a:pt x="125597" y="153977"/>
                </a:lnTo>
                <a:lnTo>
                  <a:pt x="123593" y="142605"/>
                </a:lnTo>
                <a:lnTo>
                  <a:pt x="121304" y="132166"/>
                </a:lnTo>
                <a:lnTo>
                  <a:pt x="118826" y="122350"/>
                </a:lnTo>
                <a:lnTo>
                  <a:pt x="116222" y="112948"/>
                </a:lnTo>
                <a:lnTo>
                  <a:pt x="110788" y="94881"/>
                </a:lnTo>
                <a:lnTo>
                  <a:pt x="99538" y="59999"/>
                </a:lnTo>
                <a:lnTo>
                  <a:pt x="96695" y="52331"/>
                </a:lnTo>
                <a:lnTo>
                  <a:pt x="90996" y="38730"/>
                </a:lnTo>
                <a:lnTo>
                  <a:pt x="85289" y="28875"/>
                </a:lnTo>
                <a:lnTo>
                  <a:pt x="82433" y="24914"/>
                </a:lnTo>
                <a:lnTo>
                  <a:pt x="78624" y="21320"/>
                </a:lnTo>
                <a:lnTo>
                  <a:pt x="74181" y="17972"/>
                </a:lnTo>
                <a:lnTo>
                  <a:pt x="69313" y="14788"/>
                </a:lnTo>
                <a:lnTo>
                  <a:pt x="66068" y="11712"/>
                </a:lnTo>
                <a:lnTo>
                  <a:pt x="63904" y="8709"/>
                </a:lnTo>
                <a:lnTo>
                  <a:pt x="62462" y="5755"/>
                </a:lnTo>
                <a:lnTo>
                  <a:pt x="60548" y="3785"/>
                </a:lnTo>
                <a:lnTo>
                  <a:pt x="58319" y="2472"/>
                </a:lnTo>
                <a:lnTo>
                  <a:pt x="51433" y="0"/>
                </a:lnTo>
                <a:lnTo>
                  <a:pt x="51061" y="9191"/>
                </a:lnTo>
                <a:lnTo>
                  <a:pt x="51016" y="29103"/>
                </a:lnTo>
                <a:lnTo>
                  <a:pt x="53550" y="41742"/>
                </a:lnTo>
                <a:lnTo>
                  <a:pt x="56898" y="54661"/>
                </a:lnTo>
                <a:lnTo>
                  <a:pt x="57791" y="62107"/>
                </a:lnTo>
                <a:lnTo>
                  <a:pt x="58387" y="69928"/>
                </a:lnTo>
                <a:lnTo>
                  <a:pt x="59736" y="78000"/>
                </a:lnTo>
                <a:lnTo>
                  <a:pt x="61588" y="86239"/>
                </a:lnTo>
                <a:lnTo>
                  <a:pt x="63775" y="94589"/>
                </a:lnTo>
                <a:lnTo>
                  <a:pt x="66186" y="103013"/>
                </a:lnTo>
                <a:lnTo>
                  <a:pt x="74129" y="129474"/>
                </a:lnTo>
                <a:lnTo>
                  <a:pt x="79698" y="150169"/>
                </a:lnTo>
                <a:lnTo>
                  <a:pt x="81563" y="160069"/>
                </a:lnTo>
                <a:lnTo>
                  <a:pt x="82807" y="169526"/>
                </a:lnTo>
                <a:lnTo>
                  <a:pt x="83636" y="178689"/>
                </a:lnTo>
                <a:lnTo>
                  <a:pt x="85141" y="188607"/>
                </a:lnTo>
                <a:lnTo>
                  <a:pt x="87097" y="199029"/>
                </a:lnTo>
                <a:lnTo>
                  <a:pt x="91811" y="220769"/>
                </a:lnTo>
                <a:lnTo>
                  <a:pt x="97081" y="243132"/>
                </a:lnTo>
                <a:lnTo>
                  <a:pt x="99820" y="253476"/>
                </a:lnTo>
                <a:lnTo>
                  <a:pt x="105403" y="272591"/>
                </a:lnTo>
                <a:lnTo>
                  <a:pt x="109178" y="281688"/>
                </a:lnTo>
                <a:lnTo>
                  <a:pt x="113599" y="290611"/>
                </a:lnTo>
                <a:lnTo>
                  <a:pt x="118452" y="299417"/>
                </a:lnTo>
                <a:lnTo>
                  <a:pt x="122639" y="308145"/>
                </a:lnTo>
                <a:lnTo>
                  <a:pt x="126384" y="316821"/>
                </a:lnTo>
                <a:lnTo>
                  <a:pt x="129832" y="325463"/>
                </a:lnTo>
                <a:lnTo>
                  <a:pt x="136204" y="342685"/>
                </a:lnTo>
                <a:lnTo>
                  <a:pt x="148056" y="377024"/>
                </a:lnTo>
                <a:lnTo>
                  <a:pt x="151901" y="384648"/>
                </a:lnTo>
                <a:lnTo>
                  <a:pt x="156368" y="391636"/>
                </a:lnTo>
                <a:lnTo>
                  <a:pt x="161252" y="398199"/>
                </a:lnTo>
                <a:lnTo>
                  <a:pt x="166413" y="404480"/>
                </a:lnTo>
                <a:lnTo>
                  <a:pt x="171758" y="410572"/>
                </a:lnTo>
                <a:lnTo>
                  <a:pt x="177227" y="416538"/>
                </a:lnTo>
                <a:lnTo>
                  <a:pt x="182778" y="421468"/>
                </a:lnTo>
                <a:lnTo>
                  <a:pt x="188384" y="425708"/>
                </a:lnTo>
                <a:lnTo>
                  <a:pt x="194025" y="429486"/>
                </a:lnTo>
                <a:lnTo>
                  <a:pt x="198740" y="432958"/>
                </a:lnTo>
                <a:lnTo>
                  <a:pt x="202835" y="436225"/>
                </a:lnTo>
                <a:lnTo>
                  <a:pt x="206517" y="439355"/>
                </a:lnTo>
                <a:lnTo>
                  <a:pt x="213149" y="442833"/>
                </a:lnTo>
                <a:lnTo>
                  <a:pt x="222454" y="4456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0"/>
          <p:cNvSpPr/>
          <p:nvPr/>
        </p:nvSpPr>
        <p:spPr>
          <a:xfrm>
            <a:off x="6151068" y="1714942"/>
            <a:ext cx="272592" cy="462267"/>
          </a:xfrm>
          <a:custGeom>
            <a:avLst/>
            <a:gdLst/>
            <a:ahLst/>
            <a:cxnLst/>
            <a:rect l="0" t="0" r="0" b="0"/>
            <a:pathLst>
              <a:path w="272592" h="462267">
                <a:moveTo>
                  <a:pt x="178294" y="213870"/>
                </a:moveTo>
                <a:lnTo>
                  <a:pt x="178294" y="209319"/>
                </a:lnTo>
                <a:lnTo>
                  <a:pt x="177342" y="207979"/>
                </a:lnTo>
                <a:lnTo>
                  <a:pt x="175754" y="207085"/>
                </a:lnTo>
                <a:lnTo>
                  <a:pt x="170913" y="205651"/>
                </a:lnTo>
                <a:lnTo>
                  <a:pt x="165524" y="200851"/>
                </a:lnTo>
                <a:lnTo>
                  <a:pt x="158013" y="196019"/>
                </a:lnTo>
                <a:lnTo>
                  <a:pt x="153344" y="193397"/>
                </a:lnTo>
                <a:lnTo>
                  <a:pt x="145615" y="187943"/>
                </a:lnTo>
                <a:lnTo>
                  <a:pt x="142221" y="185156"/>
                </a:lnTo>
                <a:lnTo>
                  <a:pt x="138052" y="183297"/>
                </a:lnTo>
                <a:lnTo>
                  <a:pt x="133369" y="182058"/>
                </a:lnTo>
                <a:lnTo>
                  <a:pt x="128341" y="181232"/>
                </a:lnTo>
                <a:lnTo>
                  <a:pt x="123085" y="180681"/>
                </a:lnTo>
                <a:lnTo>
                  <a:pt x="117675" y="180314"/>
                </a:lnTo>
                <a:lnTo>
                  <a:pt x="112164" y="180070"/>
                </a:lnTo>
                <a:lnTo>
                  <a:pt x="107537" y="180859"/>
                </a:lnTo>
                <a:lnTo>
                  <a:pt x="99857" y="184276"/>
                </a:lnTo>
                <a:lnTo>
                  <a:pt x="93268" y="188970"/>
                </a:lnTo>
                <a:lnTo>
                  <a:pt x="86212" y="194231"/>
                </a:lnTo>
                <a:lnTo>
                  <a:pt x="81664" y="196967"/>
                </a:lnTo>
                <a:lnTo>
                  <a:pt x="76726" y="199744"/>
                </a:lnTo>
                <a:lnTo>
                  <a:pt x="66160" y="205369"/>
                </a:lnTo>
                <a:lnTo>
                  <a:pt x="60676" y="208203"/>
                </a:lnTo>
                <a:lnTo>
                  <a:pt x="56067" y="211997"/>
                </a:lnTo>
                <a:lnTo>
                  <a:pt x="48406" y="221292"/>
                </a:lnTo>
                <a:lnTo>
                  <a:pt x="39286" y="234314"/>
                </a:lnTo>
                <a:lnTo>
                  <a:pt x="34187" y="241787"/>
                </a:lnTo>
                <a:lnTo>
                  <a:pt x="25982" y="255170"/>
                </a:lnTo>
                <a:lnTo>
                  <a:pt x="19160" y="268421"/>
                </a:lnTo>
                <a:lnTo>
                  <a:pt x="16007" y="275955"/>
                </a:lnTo>
                <a:lnTo>
                  <a:pt x="12953" y="283835"/>
                </a:lnTo>
                <a:lnTo>
                  <a:pt x="7019" y="300210"/>
                </a:lnTo>
                <a:lnTo>
                  <a:pt x="4103" y="308578"/>
                </a:lnTo>
                <a:lnTo>
                  <a:pt x="2159" y="317966"/>
                </a:lnTo>
                <a:lnTo>
                  <a:pt x="863" y="328035"/>
                </a:lnTo>
                <a:lnTo>
                  <a:pt x="0" y="338557"/>
                </a:lnTo>
                <a:lnTo>
                  <a:pt x="376" y="348430"/>
                </a:lnTo>
                <a:lnTo>
                  <a:pt x="1580" y="357869"/>
                </a:lnTo>
                <a:lnTo>
                  <a:pt x="3335" y="367020"/>
                </a:lnTo>
                <a:lnTo>
                  <a:pt x="4504" y="375977"/>
                </a:lnTo>
                <a:lnTo>
                  <a:pt x="5284" y="384806"/>
                </a:lnTo>
                <a:lnTo>
                  <a:pt x="5805" y="393550"/>
                </a:lnTo>
                <a:lnTo>
                  <a:pt x="7104" y="402237"/>
                </a:lnTo>
                <a:lnTo>
                  <a:pt x="8922" y="410885"/>
                </a:lnTo>
                <a:lnTo>
                  <a:pt x="11087" y="419509"/>
                </a:lnTo>
                <a:lnTo>
                  <a:pt x="12530" y="427163"/>
                </a:lnTo>
                <a:lnTo>
                  <a:pt x="14134" y="440747"/>
                </a:lnTo>
                <a:lnTo>
                  <a:pt x="16467" y="446084"/>
                </a:lnTo>
                <a:lnTo>
                  <a:pt x="19927" y="450594"/>
                </a:lnTo>
                <a:lnTo>
                  <a:pt x="27899" y="457193"/>
                </a:lnTo>
                <a:lnTo>
                  <a:pt x="34617" y="460126"/>
                </a:lnTo>
                <a:lnTo>
                  <a:pt x="40778" y="461430"/>
                </a:lnTo>
                <a:lnTo>
                  <a:pt x="47643" y="462009"/>
                </a:lnTo>
                <a:lnTo>
                  <a:pt x="57044" y="462266"/>
                </a:lnTo>
                <a:lnTo>
                  <a:pt x="61266" y="460430"/>
                </a:lnTo>
                <a:lnTo>
                  <a:pt x="65033" y="457301"/>
                </a:lnTo>
                <a:lnTo>
                  <a:pt x="71758" y="448744"/>
                </a:lnTo>
                <a:lnTo>
                  <a:pt x="77922" y="438591"/>
                </a:lnTo>
                <a:lnTo>
                  <a:pt x="83837" y="427728"/>
                </a:lnTo>
                <a:lnTo>
                  <a:pt x="95061" y="405823"/>
                </a:lnTo>
                <a:lnTo>
                  <a:pt x="99946" y="396131"/>
                </a:lnTo>
                <a:lnTo>
                  <a:pt x="104155" y="386813"/>
                </a:lnTo>
                <a:lnTo>
                  <a:pt x="107913" y="377742"/>
                </a:lnTo>
                <a:lnTo>
                  <a:pt x="111371" y="368838"/>
                </a:lnTo>
                <a:lnTo>
                  <a:pt x="114629" y="359092"/>
                </a:lnTo>
                <a:lnTo>
                  <a:pt x="117753" y="348785"/>
                </a:lnTo>
                <a:lnTo>
                  <a:pt x="123765" y="327172"/>
                </a:lnTo>
                <a:lnTo>
                  <a:pt x="155431" y="202428"/>
                </a:lnTo>
                <a:lnTo>
                  <a:pt x="157337" y="191002"/>
                </a:lnTo>
                <a:lnTo>
                  <a:pt x="158608" y="179575"/>
                </a:lnTo>
                <a:lnTo>
                  <a:pt x="159455" y="168147"/>
                </a:lnTo>
                <a:lnTo>
                  <a:pt x="160020" y="157670"/>
                </a:lnTo>
                <a:lnTo>
                  <a:pt x="160647" y="138410"/>
                </a:lnTo>
                <a:lnTo>
                  <a:pt x="161083" y="87293"/>
                </a:lnTo>
                <a:lnTo>
                  <a:pt x="161105" y="78050"/>
                </a:lnTo>
                <a:lnTo>
                  <a:pt x="160168" y="69983"/>
                </a:lnTo>
                <a:lnTo>
                  <a:pt x="155249" y="49529"/>
                </a:lnTo>
                <a:lnTo>
                  <a:pt x="153764" y="37325"/>
                </a:lnTo>
                <a:lnTo>
                  <a:pt x="153104" y="25550"/>
                </a:lnTo>
                <a:lnTo>
                  <a:pt x="152928" y="19744"/>
                </a:lnTo>
                <a:lnTo>
                  <a:pt x="151859" y="15872"/>
                </a:lnTo>
                <a:lnTo>
                  <a:pt x="150193" y="13292"/>
                </a:lnTo>
                <a:lnTo>
                  <a:pt x="148130" y="11571"/>
                </a:lnTo>
                <a:lnTo>
                  <a:pt x="146754" y="9472"/>
                </a:lnTo>
                <a:lnTo>
                  <a:pt x="145227" y="4599"/>
                </a:lnTo>
                <a:lnTo>
                  <a:pt x="143866" y="2918"/>
                </a:lnTo>
                <a:lnTo>
                  <a:pt x="142007" y="1798"/>
                </a:lnTo>
                <a:lnTo>
                  <a:pt x="136730" y="0"/>
                </a:lnTo>
                <a:lnTo>
                  <a:pt x="136297" y="805"/>
                </a:lnTo>
                <a:lnTo>
                  <a:pt x="135688" y="6489"/>
                </a:lnTo>
                <a:lnTo>
                  <a:pt x="135482" y="19483"/>
                </a:lnTo>
                <a:lnTo>
                  <a:pt x="135466" y="24271"/>
                </a:lnTo>
                <a:lnTo>
                  <a:pt x="137986" y="34671"/>
                </a:lnTo>
                <a:lnTo>
                  <a:pt x="139992" y="40112"/>
                </a:lnTo>
                <a:lnTo>
                  <a:pt x="142221" y="53777"/>
                </a:lnTo>
                <a:lnTo>
                  <a:pt x="142816" y="61421"/>
                </a:lnTo>
                <a:lnTo>
                  <a:pt x="144164" y="69375"/>
                </a:lnTo>
                <a:lnTo>
                  <a:pt x="146016" y="77535"/>
                </a:lnTo>
                <a:lnTo>
                  <a:pt x="148203" y="85833"/>
                </a:lnTo>
                <a:lnTo>
                  <a:pt x="149660" y="94222"/>
                </a:lnTo>
                <a:lnTo>
                  <a:pt x="150633" y="102672"/>
                </a:lnTo>
                <a:lnTo>
                  <a:pt x="151281" y="111163"/>
                </a:lnTo>
                <a:lnTo>
                  <a:pt x="152665" y="120634"/>
                </a:lnTo>
                <a:lnTo>
                  <a:pt x="154541" y="130757"/>
                </a:lnTo>
                <a:lnTo>
                  <a:pt x="156743" y="141317"/>
                </a:lnTo>
                <a:lnTo>
                  <a:pt x="158212" y="152166"/>
                </a:lnTo>
                <a:lnTo>
                  <a:pt x="159191" y="163209"/>
                </a:lnTo>
                <a:lnTo>
                  <a:pt x="159844" y="174381"/>
                </a:lnTo>
                <a:lnTo>
                  <a:pt x="161231" y="184687"/>
                </a:lnTo>
                <a:lnTo>
                  <a:pt x="163109" y="194414"/>
                </a:lnTo>
                <a:lnTo>
                  <a:pt x="172966" y="235109"/>
                </a:lnTo>
                <a:lnTo>
                  <a:pt x="175695" y="245175"/>
                </a:lnTo>
                <a:lnTo>
                  <a:pt x="181266" y="263978"/>
                </a:lnTo>
                <a:lnTo>
                  <a:pt x="189758" y="290629"/>
                </a:lnTo>
                <a:lnTo>
                  <a:pt x="193557" y="299333"/>
                </a:lnTo>
                <a:lnTo>
                  <a:pt x="197994" y="307993"/>
                </a:lnTo>
                <a:lnTo>
                  <a:pt x="207052" y="324282"/>
                </a:lnTo>
                <a:lnTo>
                  <a:pt x="214253" y="337872"/>
                </a:lnTo>
                <a:lnTo>
                  <a:pt x="217506" y="345116"/>
                </a:lnTo>
                <a:lnTo>
                  <a:pt x="220629" y="352802"/>
                </a:lnTo>
                <a:lnTo>
                  <a:pt x="223662" y="360784"/>
                </a:lnTo>
                <a:lnTo>
                  <a:pt x="227589" y="367058"/>
                </a:lnTo>
                <a:lnTo>
                  <a:pt x="232113" y="372193"/>
                </a:lnTo>
                <a:lnTo>
                  <a:pt x="241266" y="380438"/>
                </a:lnTo>
                <a:lnTo>
                  <a:pt x="248509" y="387278"/>
                </a:lnTo>
                <a:lnTo>
                  <a:pt x="252726" y="390435"/>
                </a:lnTo>
                <a:lnTo>
                  <a:pt x="257443" y="393493"/>
                </a:lnTo>
                <a:lnTo>
                  <a:pt x="272591" y="402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51"/>
          <p:cNvSpPr/>
          <p:nvPr/>
        </p:nvSpPr>
        <p:spPr>
          <a:xfrm>
            <a:off x="6543675" y="1868805"/>
            <a:ext cx="240031" cy="316677"/>
          </a:xfrm>
          <a:custGeom>
            <a:avLst/>
            <a:gdLst/>
            <a:ahLst/>
            <a:cxnLst/>
            <a:rect l="0" t="0" r="0" b="0"/>
            <a:pathLst>
              <a:path w="240031" h="316677">
                <a:moveTo>
                  <a:pt x="0" y="102870"/>
                </a:moveTo>
                <a:lnTo>
                  <a:pt x="0" y="120191"/>
                </a:lnTo>
                <a:lnTo>
                  <a:pt x="2540" y="129935"/>
                </a:lnTo>
                <a:lnTo>
                  <a:pt x="4550" y="135201"/>
                </a:lnTo>
                <a:lnTo>
                  <a:pt x="5891" y="140616"/>
                </a:lnTo>
                <a:lnTo>
                  <a:pt x="6784" y="146132"/>
                </a:lnTo>
                <a:lnTo>
                  <a:pt x="7380" y="151713"/>
                </a:lnTo>
                <a:lnTo>
                  <a:pt x="8730" y="157340"/>
                </a:lnTo>
                <a:lnTo>
                  <a:pt x="10583" y="162995"/>
                </a:lnTo>
                <a:lnTo>
                  <a:pt x="12770" y="168671"/>
                </a:lnTo>
                <a:lnTo>
                  <a:pt x="14228" y="174360"/>
                </a:lnTo>
                <a:lnTo>
                  <a:pt x="15200" y="180057"/>
                </a:lnTo>
                <a:lnTo>
                  <a:pt x="15848" y="185761"/>
                </a:lnTo>
                <a:lnTo>
                  <a:pt x="17233" y="192420"/>
                </a:lnTo>
                <a:lnTo>
                  <a:pt x="19108" y="199717"/>
                </a:lnTo>
                <a:lnTo>
                  <a:pt x="21311" y="207440"/>
                </a:lnTo>
                <a:lnTo>
                  <a:pt x="22780" y="215445"/>
                </a:lnTo>
                <a:lnTo>
                  <a:pt x="23759" y="223640"/>
                </a:lnTo>
                <a:lnTo>
                  <a:pt x="24411" y="231961"/>
                </a:lnTo>
                <a:lnTo>
                  <a:pt x="24847" y="239413"/>
                </a:lnTo>
                <a:lnTo>
                  <a:pt x="25331" y="252773"/>
                </a:lnTo>
                <a:lnTo>
                  <a:pt x="26412" y="259003"/>
                </a:lnTo>
                <a:lnTo>
                  <a:pt x="28085" y="265061"/>
                </a:lnTo>
                <a:lnTo>
                  <a:pt x="30153" y="271005"/>
                </a:lnTo>
                <a:lnTo>
                  <a:pt x="32452" y="280149"/>
                </a:lnTo>
                <a:lnTo>
                  <a:pt x="33064" y="283921"/>
                </a:lnTo>
                <a:lnTo>
                  <a:pt x="36285" y="290652"/>
                </a:lnTo>
                <a:lnTo>
                  <a:pt x="38478" y="293780"/>
                </a:lnTo>
                <a:lnTo>
                  <a:pt x="40913" y="299796"/>
                </a:lnTo>
                <a:lnTo>
                  <a:pt x="42285" y="308538"/>
                </a:lnTo>
                <a:lnTo>
                  <a:pt x="42829" y="316676"/>
                </a:lnTo>
                <a:lnTo>
                  <a:pt x="42860" y="305206"/>
                </a:lnTo>
                <a:lnTo>
                  <a:pt x="40321" y="297254"/>
                </a:lnTo>
                <a:lnTo>
                  <a:pt x="36970" y="287370"/>
                </a:lnTo>
                <a:lnTo>
                  <a:pt x="36077" y="282067"/>
                </a:lnTo>
                <a:lnTo>
                  <a:pt x="35481" y="276627"/>
                </a:lnTo>
                <a:lnTo>
                  <a:pt x="34131" y="270143"/>
                </a:lnTo>
                <a:lnTo>
                  <a:pt x="32279" y="262963"/>
                </a:lnTo>
                <a:lnTo>
                  <a:pt x="30091" y="255318"/>
                </a:lnTo>
                <a:lnTo>
                  <a:pt x="28633" y="246412"/>
                </a:lnTo>
                <a:lnTo>
                  <a:pt x="27661" y="236665"/>
                </a:lnTo>
                <a:lnTo>
                  <a:pt x="27013" y="226356"/>
                </a:lnTo>
                <a:lnTo>
                  <a:pt x="26293" y="207283"/>
                </a:lnTo>
                <a:lnTo>
                  <a:pt x="25888" y="177939"/>
                </a:lnTo>
                <a:lnTo>
                  <a:pt x="25831" y="167203"/>
                </a:lnTo>
                <a:lnTo>
                  <a:pt x="27698" y="157189"/>
                </a:lnTo>
                <a:lnTo>
                  <a:pt x="30848" y="147655"/>
                </a:lnTo>
                <a:lnTo>
                  <a:pt x="34852" y="138441"/>
                </a:lnTo>
                <a:lnTo>
                  <a:pt x="38475" y="129442"/>
                </a:lnTo>
                <a:lnTo>
                  <a:pt x="45039" y="111822"/>
                </a:lnTo>
                <a:lnTo>
                  <a:pt x="49076" y="103123"/>
                </a:lnTo>
                <a:lnTo>
                  <a:pt x="53672" y="94466"/>
                </a:lnTo>
                <a:lnTo>
                  <a:pt x="58642" y="85837"/>
                </a:lnTo>
                <a:lnTo>
                  <a:pt x="66702" y="71170"/>
                </a:lnTo>
                <a:lnTo>
                  <a:pt x="70186" y="64591"/>
                </a:lnTo>
                <a:lnTo>
                  <a:pt x="74413" y="58301"/>
                </a:lnTo>
                <a:lnTo>
                  <a:pt x="79136" y="52202"/>
                </a:lnTo>
                <a:lnTo>
                  <a:pt x="84190" y="46231"/>
                </a:lnTo>
                <a:lnTo>
                  <a:pt x="89464" y="40346"/>
                </a:lnTo>
                <a:lnTo>
                  <a:pt x="100404" y="28726"/>
                </a:lnTo>
                <a:lnTo>
                  <a:pt x="106941" y="23913"/>
                </a:lnTo>
                <a:lnTo>
                  <a:pt x="114157" y="19752"/>
                </a:lnTo>
                <a:lnTo>
                  <a:pt x="141717" y="6230"/>
                </a:lnTo>
                <a:lnTo>
                  <a:pt x="148771" y="4153"/>
                </a:lnTo>
                <a:lnTo>
                  <a:pt x="156330" y="2768"/>
                </a:lnTo>
                <a:lnTo>
                  <a:pt x="164227" y="1845"/>
                </a:lnTo>
                <a:lnTo>
                  <a:pt x="172350" y="1230"/>
                </a:lnTo>
                <a:lnTo>
                  <a:pt x="180622" y="820"/>
                </a:lnTo>
                <a:lnTo>
                  <a:pt x="196481" y="36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2"/>
          <p:cNvSpPr/>
          <p:nvPr/>
        </p:nvSpPr>
        <p:spPr>
          <a:xfrm>
            <a:off x="6784209" y="1834514"/>
            <a:ext cx="831029" cy="306861"/>
          </a:xfrm>
          <a:custGeom>
            <a:avLst/>
            <a:gdLst/>
            <a:ahLst/>
            <a:cxnLst/>
            <a:rect l="0" t="0" r="0" b="0"/>
            <a:pathLst>
              <a:path w="831029" h="306861">
                <a:moveTo>
                  <a:pt x="128083" y="42863"/>
                </a:moveTo>
                <a:lnTo>
                  <a:pt x="123532" y="42863"/>
                </a:lnTo>
                <a:lnTo>
                  <a:pt x="122191" y="41911"/>
                </a:lnTo>
                <a:lnTo>
                  <a:pt x="121298" y="40323"/>
                </a:lnTo>
                <a:lnTo>
                  <a:pt x="119864" y="35482"/>
                </a:lnTo>
                <a:lnTo>
                  <a:pt x="118794" y="35085"/>
                </a:lnTo>
                <a:lnTo>
                  <a:pt x="107610" y="34395"/>
                </a:lnTo>
                <a:lnTo>
                  <a:pt x="104910" y="35313"/>
                </a:lnTo>
                <a:lnTo>
                  <a:pt x="99369" y="38872"/>
                </a:lnTo>
                <a:lnTo>
                  <a:pt x="90894" y="46231"/>
                </a:lnTo>
                <a:lnTo>
                  <a:pt x="85202" y="54203"/>
                </a:lnTo>
                <a:lnTo>
                  <a:pt x="82351" y="58995"/>
                </a:lnTo>
                <a:lnTo>
                  <a:pt x="78545" y="64095"/>
                </a:lnTo>
                <a:lnTo>
                  <a:pt x="74103" y="69400"/>
                </a:lnTo>
                <a:lnTo>
                  <a:pt x="69236" y="74842"/>
                </a:lnTo>
                <a:lnTo>
                  <a:pt x="65039" y="81327"/>
                </a:lnTo>
                <a:lnTo>
                  <a:pt x="61289" y="88508"/>
                </a:lnTo>
                <a:lnTo>
                  <a:pt x="57836" y="96153"/>
                </a:lnTo>
                <a:lnTo>
                  <a:pt x="53629" y="104107"/>
                </a:lnTo>
                <a:lnTo>
                  <a:pt x="48920" y="112268"/>
                </a:lnTo>
                <a:lnTo>
                  <a:pt x="43875" y="120565"/>
                </a:lnTo>
                <a:lnTo>
                  <a:pt x="39559" y="128955"/>
                </a:lnTo>
                <a:lnTo>
                  <a:pt x="35730" y="137405"/>
                </a:lnTo>
                <a:lnTo>
                  <a:pt x="32224" y="145896"/>
                </a:lnTo>
                <a:lnTo>
                  <a:pt x="28934" y="154414"/>
                </a:lnTo>
                <a:lnTo>
                  <a:pt x="22739" y="171499"/>
                </a:lnTo>
                <a:lnTo>
                  <a:pt x="5244" y="222890"/>
                </a:lnTo>
                <a:lnTo>
                  <a:pt x="3328" y="231461"/>
                </a:lnTo>
                <a:lnTo>
                  <a:pt x="2051" y="240032"/>
                </a:lnTo>
                <a:lnTo>
                  <a:pt x="1199" y="248604"/>
                </a:lnTo>
                <a:lnTo>
                  <a:pt x="631" y="256224"/>
                </a:lnTo>
                <a:lnTo>
                  <a:pt x="252" y="263209"/>
                </a:lnTo>
                <a:lnTo>
                  <a:pt x="0" y="269770"/>
                </a:lnTo>
                <a:lnTo>
                  <a:pt x="785" y="275097"/>
                </a:lnTo>
                <a:lnTo>
                  <a:pt x="4196" y="283556"/>
                </a:lnTo>
                <a:lnTo>
                  <a:pt x="8887" y="290490"/>
                </a:lnTo>
                <a:lnTo>
                  <a:pt x="11472" y="293673"/>
                </a:lnTo>
                <a:lnTo>
                  <a:pt x="14344" y="299749"/>
                </a:lnTo>
                <a:lnTo>
                  <a:pt x="15109" y="302703"/>
                </a:lnTo>
                <a:lnTo>
                  <a:pt x="17525" y="304672"/>
                </a:lnTo>
                <a:lnTo>
                  <a:pt x="21039" y="305985"/>
                </a:lnTo>
                <a:lnTo>
                  <a:pt x="25288" y="306860"/>
                </a:lnTo>
                <a:lnTo>
                  <a:pt x="29073" y="306491"/>
                </a:lnTo>
                <a:lnTo>
                  <a:pt x="32549" y="305293"/>
                </a:lnTo>
                <a:lnTo>
                  <a:pt x="38951" y="301421"/>
                </a:lnTo>
                <a:lnTo>
                  <a:pt x="44971" y="296525"/>
                </a:lnTo>
                <a:lnTo>
                  <a:pt x="50822" y="288634"/>
                </a:lnTo>
                <a:lnTo>
                  <a:pt x="53716" y="283863"/>
                </a:lnTo>
                <a:lnTo>
                  <a:pt x="56598" y="278777"/>
                </a:lnTo>
                <a:lnTo>
                  <a:pt x="62339" y="268046"/>
                </a:lnTo>
                <a:lnTo>
                  <a:pt x="65204" y="261565"/>
                </a:lnTo>
                <a:lnTo>
                  <a:pt x="68066" y="254387"/>
                </a:lnTo>
                <a:lnTo>
                  <a:pt x="73787" y="238791"/>
                </a:lnTo>
                <a:lnTo>
                  <a:pt x="93793" y="179951"/>
                </a:lnTo>
                <a:lnTo>
                  <a:pt x="113795" y="120011"/>
                </a:lnTo>
                <a:lnTo>
                  <a:pt x="115700" y="112393"/>
                </a:lnTo>
                <a:lnTo>
                  <a:pt x="116971" y="105409"/>
                </a:lnTo>
                <a:lnTo>
                  <a:pt x="117816" y="98848"/>
                </a:lnTo>
                <a:lnTo>
                  <a:pt x="118382" y="92569"/>
                </a:lnTo>
                <a:lnTo>
                  <a:pt x="118758" y="86478"/>
                </a:lnTo>
                <a:lnTo>
                  <a:pt x="119009" y="80512"/>
                </a:lnTo>
                <a:lnTo>
                  <a:pt x="120129" y="75582"/>
                </a:lnTo>
                <a:lnTo>
                  <a:pt x="125303" y="64093"/>
                </a:lnTo>
                <a:lnTo>
                  <a:pt x="127259" y="54657"/>
                </a:lnTo>
                <a:lnTo>
                  <a:pt x="127839" y="47733"/>
                </a:lnTo>
                <a:lnTo>
                  <a:pt x="127921" y="48015"/>
                </a:lnTo>
                <a:lnTo>
                  <a:pt x="128051" y="50760"/>
                </a:lnTo>
                <a:lnTo>
                  <a:pt x="132624" y="55786"/>
                </a:lnTo>
                <a:lnTo>
                  <a:pt x="133968" y="59099"/>
                </a:lnTo>
                <a:lnTo>
                  <a:pt x="135461" y="67859"/>
                </a:lnTo>
                <a:lnTo>
                  <a:pt x="136812" y="71909"/>
                </a:lnTo>
                <a:lnTo>
                  <a:pt x="140852" y="78950"/>
                </a:lnTo>
                <a:lnTo>
                  <a:pt x="143283" y="87794"/>
                </a:lnTo>
                <a:lnTo>
                  <a:pt x="143931" y="92820"/>
                </a:lnTo>
                <a:lnTo>
                  <a:pt x="145316" y="99027"/>
                </a:lnTo>
                <a:lnTo>
                  <a:pt x="147191" y="106023"/>
                </a:lnTo>
                <a:lnTo>
                  <a:pt x="151816" y="121417"/>
                </a:lnTo>
                <a:lnTo>
                  <a:pt x="170997" y="180105"/>
                </a:lnTo>
                <a:lnTo>
                  <a:pt x="173837" y="188650"/>
                </a:lnTo>
                <a:lnTo>
                  <a:pt x="176683" y="196252"/>
                </a:lnTo>
                <a:lnTo>
                  <a:pt x="179533" y="203225"/>
                </a:lnTo>
                <a:lnTo>
                  <a:pt x="182385" y="209778"/>
                </a:lnTo>
                <a:lnTo>
                  <a:pt x="188095" y="222140"/>
                </a:lnTo>
                <a:lnTo>
                  <a:pt x="199522" y="245598"/>
                </a:lnTo>
                <a:lnTo>
                  <a:pt x="205236" y="254570"/>
                </a:lnTo>
                <a:lnTo>
                  <a:pt x="210951" y="261733"/>
                </a:lnTo>
                <a:lnTo>
                  <a:pt x="216666" y="268091"/>
                </a:lnTo>
                <a:lnTo>
                  <a:pt x="219523" y="270167"/>
                </a:lnTo>
                <a:lnTo>
                  <a:pt x="225238" y="272475"/>
                </a:lnTo>
                <a:lnTo>
                  <a:pt x="233810" y="273774"/>
                </a:lnTo>
                <a:lnTo>
                  <a:pt x="236668" y="273003"/>
                </a:lnTo>
                <a:lnTo>
                  <a:pt x="242383" y="269608"/>
                </a:lnTo>
                <a:lnTo>
                  <a:pt x="250956" y="262341"/>
                </a:lnTo>
                <a:lnTo>
                  <a:pt x="259211" y="254391"/>
                </a:lnTo>
                <a:lnTo>
                  <a:pt x="264080" y="249604"/>
                </a:lnTo>
                <a:lnTo>
                  <a:pt x="268277" y="244508"/>
                </a:lnTo>
                <a:lnTo>
                  <a:pt x="272028" y="239206"/>
                </a:lnTo>
                <a:lnTo>
                  <a:pt x="275482" y="233766"/>
                </a:lnTo>
                <a:lnTo>
                  <a:pt x="278736" y="228234"/>
                </a:lnTo>
                <a:lnTo>
                  <a:pt x="281858" y="222641"/>
                </a:lnTo>
                <a:lnTo>
                  <a:pt x="284892" y="217008"/>
                </a:lnTo>
                <a:lnTo>
                  <a:pt x="287867" y="210394"/>
                </a:lnTo>
                <a:lnTo>
                  <a:pt x="290804" y="203128"/>
                </a:lnTo>
                <a:lnTo>
                  <a:pt x="296606" y="187435"/>
                </a:lnTo>
                <a:lnTo>
                  <a:pt x="310954" y="145580"/>
                </a:lnTo>
                <a:lnTo>
                  <a:pt x="319533" y="119970"/>
                </a:lnTo>
                <a:lnTo>
                  <a:pt x="322392" y="112365"/>
                </a:lnTo>
                <a:lnTo>
                  <a:pt x="325250" y="105390"/>
                </a:lnTo>
                <a:lnTo>
                  <a:pt x="328108" y="98836"/>
                </a:lnTo>
                <a:lnTo>
                  <a:pt x="333823" y="86472"/>
                </a:lnTo>
                <a:lnTo>
                  <a:pt x="336681" y="80508"/>
                </a:lnTo>
                <a:lnTo>
                  <a:pt x="339856" y="71342"/>
                </a:lnTo>
                <a:lnTo>
                  <a:pt x="341266" y="64093"/>
                </a:lnTo>
                <a:lnTo>
                  <a:pt x="342061" y="55609"/>
                </a:lnTo>
                <a:lnTo>
                  <a:pt x="342352" y="51985"/>
                </a:lnTo>
                <a:lnTo>
                  <a:pt x="346934" y="56149"/>
                </a:lnTo>
                <a:lnTo>
                  <a:pt x="348278" y="58388"/>
                </a:lnTo>
                <a:lnTo>
                  <a:pt x="351123" y="67042"/>
                </a:lnTo>
                <a:lnTo>
                  <a:pt x="355164" y="76152"/>
                </a:lnTo>
                <a:lnTo>
                  <a:pt x="357596" y="84010"/>
                </a:lnTo>
                <a:lnTo>
                  <a:pt x="359628" y="92583"/>
                </a:lnTo>
                <a:lnTo>
                  <a:pt x="363707" y="105918"/>
                </a:lnTo>
                <a:lnTo>
                  <a:pt x="379659" y="154573"/>
                </a:lnTo>
                <a:lnTo>
                  <a:pt x="383430" y="163056"/>
                </a:lnTo>
                <a:lnTo>
                  <a:pt x="387850" y="171569"/>
                </a:lnTo>
                <a:lnTo>
                  <a:pt x="392700" y="180102"/>
                </a:lnTo>
                <a:lnTo>
                  <a:pt x="396887" y="188648"/>
                </a:lnTo>
                <a:lnTo>
                  <a:pt x="400631" y="197203"/>
                </a:lnTo>
                <a:lnTo>
                  <a:pt x="404080" y="205764"/>
                </a:lnTo>
                <a:lnTo>
                  <a:pt x="407331" y="213376"/>
                </a:lnTo>
                <a:lnTo>
                  <a:pt x="413483" y="226914"/>
                </a:lnTo>
                <a:lnTo>
                  <a:pt x="417410" y="233191"/>
                </a:lnTo>
                <a:lnTo>
                  <a:pt x="421933" y="239281"/>
                </a:lnTo>
                <a:lnTo>
                  <a:pt x="426853" y="245246"/>
                </a:lnTo>
                <a:lnTo>
                  <a:pt x="431086" y="251127"/>
                </a:lnTo>
                <a:lnTo>
                  <a:pt x="434860" y="256954"/>
                </a:lnTo>
                <a:lnTo>
                  <a:pt x="438328" y="262743"/>
                </a:lnTo>
                <a:lnTo>
                  <a:pt x="444722" y="271715"/>
                </a:lnTo>
                <a:lnTo>
                  <a:pt x="450739" y="278877"/>
                </a:lnTo>
                <a:lnTo>
                  <a:pt x="459482" y="288265"/>
                </a:lnTo>
                <a:lnTo>
                  <a:pt x="465236" y="294170"/>
                </a:lnTo>
                <a:lnTo>
                  <a:pt x="468104" y="296126"/>
                </a:lnTo>
                <a:lnTo>
                  <a:pt x="473831" y="298300"/>
                </a:lnTo>
                <a:lnTo>
                  <a:pt x="485269" y="299695"/>
                </a:lnTo>
                <a:lnTo>
                  <a:pt x="490985" y="299885"/>
                </a:lnTo>
                <a:lnTo>
                  <a:pt x="492891" y="298984"/>
                </a:lnTo>
                <a:lnTo>
                  <a:pt x="494160" y="297430"/>
                </a:lnTo>
                <a:lnTo>
                  <a:pt x="498488" y="288153"/>
                </a:lnTo>
                <a:lnTo>
                  <a:pt x="508484" y="267951"/>
                </a:lnTo>
                <a:lnTo>
                  <a:pt x="510272" y="261502"/>
                </a:lnTo>
                <a:lnTo>
                  <a:pt x="511463" y="254345"/>
                </a:lnTo>
                <a:lnTo>
                  <a:pt x="512257" y="246716"/>
                </a:lnTo>
                <a:lnTo>
                  <a:pt x="513739" y="239725"/>
                </a:lnTo>
                <a:lnTo>
                  <a:pt x="515680" y="233159"/>
                </a:lnTo>
                <a:lnTo>
                  <a:pt x="522962" y="212277"/>
                </a:lnTo>
                <a:lnTo>
                  <a:pt x="525638" y="204383"/>
                </a:lnTo>
                <a:lnTo>
                  <a:pt x="528374" y="195311"/>
                </a:lnTo>
                <a:lnTo>
                  <a:pt x="536777" y="165291"/>
                </a:lnTo>
                <a:lnTo>
                  <a:pt x="542453" y="146805"/>
                </a:lnTo>
                <a:lnTo>
                  <a:pt x="559569" y="94392"/>
                </a:lnTo>
                <a:lnTo>
                  <a:pt x="561472" y="86741"/>
                </a:lnTo>
                <a:lnTo>
                  <a:pt x="562742" y="79735"/>
                </a:lnTo>
                <a:lnTo>
                  <a:pt x="563589" y="73159"/>
                </a:lnTo>
                <a:lnTo>
                  <a:pt x="565105" y="67823"/>
                </a:lnTo>
                <a:lnTo>
                  <a:pt x="570838" y="55762"/>
                </a:lnTo>
                <a:lnTo>
                  <a:pt x="572960" y="47108"/>
                </a:lnTo>
                <a:lnTo>
                  <a:pt x="573735" y="43422"/>
                </a:lnTo>
                <a:lnTo>
                  <a:pt x="578369" y="43029"/>
                </a:lnTo>
                <a:lnTo>
                  <a:pt x="579721" y="43926"/>
                </a:lnTo>
                <a:lnTo>
                  <a:pt x="580622" y="45477"/>
                </a:lnTo>
                <a:lnTo>
                  <a:pt x="581224" y="47463"/>
                </a:lnTo>
                <a:lnTo>
                  <a:pt x="584431" y="52210"/>
                </a:lnTo>
                <a:lnTo>
                  <a:pt x="591592" y="60238"/>
                </a:lnTo>
                <a:lnTo>
                  <a:pt x="596977" y="66778"/>
                </a:lnTo>
                <a:lnTo>
                  <a:pt x="602545" y="76034"/>
                </a:lnTo>
                <a:lnTo>
                  <a:pt x="605363" y="82122"/>
                </a:lnTo>
                <a:lnTo>
                  <a:pt x="608195" y="89038"/>
                </a:lnTo>
                <a:lnTo>
                  <a:pt x="611035" y="96507"/>
                </a:lnTo>
                <a:lnTo>
                  <a:pt x="613882" y="103390"/>
                </a:lnTo>
                <a:lnTo>
                  <a:pt x="616731" y="109885"/>
                </a:lnTo>
                <a:lnTo>
                  <a:pt x="619584" y="116119"/>
                </a:lnTo>
                <a:lnTo>
                  <a:pt x="622438" y="123133"/>
                </a:lnTo>
                <a:lnTo>
                  <a:pt x="625292" y="130666"/>
                </a:lnTo>
                <a:lnTo>
                  <a:pt x="631005" y="146657"/>
                </a:lnTo>
                <a:lnTo>
                  <a:pt x="636720" y="163289"/>
                </a:lnTo>
                <a:lnTo>
                  <a:pt x="639576" y="170772"/>
                </a:lnTo>
                <a:lnTo>
                  <a:pt x="642433" y="177666"/>
                </a:lnTo>
                <a:lnTo>
                  <a:pt x="645291" y="184166"/>
                </a:lnTo>
                <a:lnTo>
                  <a:pt x="648148" y="191358"/>
                </a:lnTo>
                <a:lnTo>
                  <a:pt x="653863" y="206968"/>
                </a:lnTo>
                <a:lnTo>
                  <a:pt x="655768" y="214179"/>
                </a:lnTo>
                <a:lnTo>
                  <a:pt x="657039" y="220891"/>
                </a:lnTo>
                <a:lnTo>
                  <a:pt x="657884" y="227271"/>
                </a:lnTo>
                <a:lnTo>
                  <a:pt x="659402" y="233429"/>
                </a:lnTo>
                <a:lnTo>
                  <a:pt x="661365" y="239440"/>
                </a:lnTo>
                <a:lnTo>
                  <a:pt x="663627" y="245352"/>
                </a:lnTo>
                <a:lnTo>
                  <a:pt x="668681" y="254461"/>
                </a:lnTo>
                <a:lnTo>
                  <a:pt x="674101" y="262636"/>
                </a:lnTo>
                <a:lnTo>
                  <a:pt x="676880" y="267484"/>
                </a:lnTo>
                <a:lnTo>
                  <a:pt x="682508" y="276997"/>
                </a:lnTo>
                <a:lnTo>
                  <a:pt x="688184" y="284400"/>
                </a:lnTo>
                <a:lnTo>
                  <a:pt x="691031" y="286755"/>
                </a:lnTo>
                <a:lnTo>
                  <a:pt x="693882" y="288325"/>
                </a:lnTo>
                <a:lnTo>
                  <a:pt x="699590" y="290070"/>
                </a:lnTo>
                <a:lnTo>
                  <a:pt x="713872" y="291282"/>
                </a:lnTo>
                <a:lnTo>
                  <a:pt x="715776" y="290390"/>
                </a:lnTo>
                <a:lnTo>
                  <a:pt x="717047" y="288844"/>
                </a:lnTo>
                <a:lnTo>
                  <a:pt x="717893" y="286860"/>
                </a:lnTo>
                <a:lnTo>
                  <a:pt x="719084" y="279518"/>
                </a:lnTo>
                <a:lnTo>
                  <a:pt x="719437" y="271309"/>
                </a:lnTo>
                <a:lnTo>
                  <a:pt x="720439" y="266598"/>
                </a:lnTo>
                <a:lnTo>
                  <a:pt x="722059" y="260600"/>
                </a:lnTo>
                <a:lnTo>
                  <a:pt x="726400" y="246315"/>
                </a:lnTo>
                <a:lnTo>
                  <a:pt x="756746" y="154279"/>
                </a:lnTo>
                <a:lnTo>
                  <a:pt x="760552" y="144763"/>
                </a:lnTo>
                <a:lnTo>
                  <a:pt x="764994" y="134609"/>
                </a:lnTo>
                <a:lnTo>
                  <a:pt x="777807" y="107194"/>
                </a:lnTo>
                <a:lnTo>
                  <a:pt x="781260" y="100038"/>
                </a:lnTo>
                <a:lnTo>
                  <a:pt x="784515" y="92410"/>
                </a:lnTo>
                <a:lnTo>
                  <a:pt x="787637" y="84467"/>
                </a:lnTo>
                <a:lnTo>
                  <a:pt x="790670" y="76314"/>
                </a:lnTo>
                <a:lnTo>
                  <a:pt x="793645" y="68974"/>
                </a:lnTo>
                <a:lnTo>
                  <a:pt x="796581" y="62175"/>
                </a:lnTo>
                <a:lnTo>
                  <a:pt x="799490" y="55738"/>
                </a:lnTo>
                <a:lnTo>
                  <a:pt x="803336" y="49541"/>
                </a:lnTo>
                <a:lnTo>
                  <a:pt x="807804" y="43505"/>
                </a:lnTo>
                <a:lnTo>
                  <a:pt x="812688" y="37576"/>
                </a:lnTo>
                <a:lnTo>
                  <a:pt x="816896" y="31718"/>
                </a:lnTo>
                <a:lnTo>
                  <a:pt x="820654" y="25908"/>
                </a:lnTo>
                <a:lnTo>
                  <a:pt x="824113" y="20130"/>
                </a:lnTo>
                <a:lnTo>
                  <a:pt x="827955" y="11169"/>
                </a:lnTo>
                <a:lnTo>
                  <a:pt x="8310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53"/>
          <p:cNvSpPr/>
          <p:nvPr/>
        </p:nvSpPr>
        <p:spPr>
          <a:xfrm>
            <a:off x="7718462" y="1851660"/>
            <a:ext cx="16791" cy="231458"/>
          </a:xfrm>
          <a:custGeom>
            <a:avLst/>
            <a:gdLst/>
            <a:ahLst/>
            <a:cxnLst/>
            <a:rect l="0" t="0" r="0" b="0"/>
            <a:pathLst>
              <a:path w="16791" h="231458">
                <a:moveTo>
                  <a:pt x="16790" y="0"/>
                </a:moveTo>
                <a:lnTo>
                  <a:pt x="12239" y="0"/>
                </a:lnTo>
                <a:lnTo>
                  <a:pt x="10898" y="1905"/>
                </a:lnTo>
                <a:lnTo>
                  <a:pt x="10005" y="5079"/>
                </a:lnTo>
                <a:lnTo>
                  <a:pt x="8571" y="14761"/>
                </a:lnTo>
                <a:lnTo>
                  <a:pt x="8453" y="18413"/>
                </a:lnTo>
                <a:lnTo>
                  <a:pt x="8322" y="30091"/>
                </a:lnTo>
                <a:lnTo>
                  <a:pt x="7335" y="37205"/>
                </a:lnTo>
                <a:lnTo>
                  <a:pt x="5724" y="44806"/>
                </a:lnTo>
                <a:lnTo>
                  <a:pt x="3697" y="52731"/>
                </a:lnTo>
                <a:lnTo>
                  <a:pt x="2347" y="59919"/>
                </a:lnTo>
                <a:lnTo>
                  <a:pt x="1446" y="66616"/>
                </a:lnTo>
                <a:lnTo>
                  <a:pt x="846" y="72985"/>
                </a:lnTo>
                <a:lnTo>
                  <a:pt x="445" y="80089"/>
                </a:lnTo>
                <a:lnTo>
                  <a:pt x="0" y="95602"/>
                </a:lnTo>
                <a:lnTo>
                  <a:pt x="835" y="103740"/>
                </a:lnTo>
                <a:lnTo>
                  <a:pt x="2343" y="112022"/>
                </a:lnTo>
                <a:lnTo>
                  <a:pt x="4302" y="120401"/>
                </a:lnTo>
                <a:lnTo>
                  <a:pt x="5606" y="127893"/>
                </a:lnTo>
                <a:lnTo>
                  <a:pt x="6478" y="134792"/>
                </a:lnTo>
                <a:lnTo>
                  <a:pt x="7057" y="141296"/>
                </a:lnTo>
                <a:lnTo>
                  <a:pt x="7444" y="147537"/>
                </a:lnTo>
                <a:lnTo>
                  <a:pt x="7874" y="159552"/>
                </a:lnTo>
                <a:lnTo>
                  <a:pt x="8150" y="182787"/>
                </a:lnTo>
                <a:lnTo>
                  <a:pt x="8187" y="194268"/>
                </a:lnTo>
                <a:lnTo>
                  <a:pt x="9150" y="199045"/>
                </a:lnTo>
                <a:lnTo>
                  <a:pt x="10744" y="203181"/>
                </a:lnTo>
                <a:lnTo>
                  <a:pt x="12759" y="206892"/>
                </a:lnTo>
                <a:lnTo>
                  <a:pt x="14103" y="210318"/>
                </a:lnTo>
                <a:lnTo>
                  <a:pt x="14999" y="213554"/>
                </a:lnTo>
                <a:lnTo>
                  <a:pt x="16436" y="221042"/>
                </a:lnTo>
                <a:lnTo>
                  <a:pt x="16686" y="226889"/>
                </a:lnTo>
                <a:lnTo>
                  <a:pt x="1679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54"/>
          <p:cNvSpPr/>
          <p:nvPr/>
        </p:nvSpPr>
        <p:spPr>
          <a:xfrm>
            <a:off x="7786687" y="172307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55"/>
          <p:cNvSpPr/>
          <p:nvPr/>
        </p:nvSpPr>
        <p:spPr>
          <a:xfrm>
            <a:off x="7838122" y="1748789"/>
            <a:ext cx="702456" cy="711312"/>
          </a:xfrm>
          <a:custGeom>
            <a:avLst/>
            <a:gdLst/>
            <a:ahLst/>
            <a:cxnLst/>
            <a:rect l="0" t="0" r="0" b="0"/>
            <a:pathLst>
              <a:path w="702456" h="711312">
                <a:moveTo>
                  <a:pt x="0" y="0"/>
                </a:moveTo>
                <a:lnTo>
                  <a:pt x="11932" y="11932"/>
                </a:lnTo>
                <a:lnTo>
                  <a:pt x="13670" y="14623"/>
                </a:lnTo>
                <a:lnTo>
                  <a:pt x="21239" y="33171"/>
                </a:lnTo>
                <a:lnTo>
                  <a:pt x="23727" y="46175"/>
                </a:lnTo>
                <a:lnTo>
                  <a:pt x="25786" y="60528"/>
                </a:lnTo>
                <a:lnTo>
                  <a:pt x="31348" y="80270"/>
                </a:lnTo>
                <a:lnTo>
                  <a:pt x="32982" y="95684"/>
                </a:lnTo>
                <a:lnTo>
                  <a:pt x="36249" y="112059"/>
                </a:lnTo>
                <a:lnTo>
                  <a:pt x="39923" y="128862"/>
                </a:lnTo>
                <a:lnTo>
                  <a:pt x="41555" y="145855"/>
                </a:lnTo>
                <a:lnTo>
                  <a:pt x="44821" y="165472"/>
                </a:lnTo>
                <a:lnTo>
                  <a:pt x="48495" y="185939"/>
                </a:lnTo>
                <a:lnTo>
                  <a:pt x="50128" y="204560"/>
                </a:lnTo>
                <a:lnTo>
                  <a:pt x="55599" y="226557"/>
                </a:lnTo>
                <a:lnTo>
                  <a:pt x="58048" y="241662"/>
                </a:lnTo>
                <a:lnTo>
                  <a:pt x="60089" y="256948"/>
                </a:lnTo>
                <a:lnTo>
                  <a:pt x="65641" y="276264"/>
                </a:lnTo>
                <a:lnTo>
                  <a:pt x="67710" y="294052"/>
                </a:lnTo>
                <a:lnTo>
                  <a:pt x="68193" y="305633"/>
                </a:lnTo>
                <a:lnTo>
                  <a:pt x="69275" y="310435"/>
                </a:lnTo>
                <a:lnTo>
                  <a:pt x="76335" y="325238"/>
                </a:lnTo>
                <a:lnTo>
                  <a:pt x="77046" y="332943"/>
                </a:lnTo>
                <a:lnTo>
                  <a:pt x="77152" y="311491"/>
                </a:lnTo>
                <a:lnTo>
                  <a:pt x="77152" y="304816"/>
                </a:lnTo>
                <a:lnTo>
                  <a:pt x="79692" y="292319"/>
                </a:lnTo>
                <a:lnTo>
                  <a:pt x="83996" y="278510"/>
                </a:lnTo>
                <a:lnTo>
                  <a:pt x="89084" y="259672"/>
                </a:lnTo>
                <a:lnTo>
                  <a:pt x="97060" y="241140"/>
                </a:lnTo>
                <a:lnTo>
                  <a:pt x="106955" y="223379"/>
                </a:lnTo>
                <a:lnTo>
                  <a:pt x="117704" y="205960"/>
                </a:lnTo>
                <a:lnTo>
                  <a:pt x="134465" y="180088"/>
                </a:lnTo>
                <a:lnTo>
                  <a:pt x="151495" y="158876"/>
                </a:lnTo>
                <a:lnTo>
                  <a:pt x="173157" y="140526"/>
                </a:lnTo>
                <a:lnTo>
                  <a:pt x="193123" y="127574"/>
                </a:lnTo>
                <a:lnTo>
                  <a:pt x="210091" y="115617"/>
                </a:lnTo>
                <a:lnTo>
                  <a:pt x="216564" y="113298"/>
                </a:lnTo>
                <a:lnTo>
                  <a:pt x="225563" y="111993"/>
                </a:lnTo>
                <a:lnTo>
                  <a:pt x="228480" y="112762"/>
                </a:lnTo>
                <a:lnTo>
                  <a:pt x="234262" y="116157"/>
                </a:lnTo>
                <a:lnTo>
                  <a:pt x="236185" y="119348"/>
                </a:lnTo>
                <a:lnTo>
                  <a:pt x="238321" y="127974"/>
                </a:lnTo>
                <a:lnTo>
                  <a:pt x="239692" y="149986"/>
                </a:lnTo>
                <a:lnTo>
                  <a:pt x="239881" y="164768"/>
                </a:lnTo>
                <a:lnTo>
                  <a:pt x="242504" y="180863"/>
                </a:lnTo>
                <a:lnTo>
                  <a:pt x="244536" y="189156"/>
                </a:lnTo>
                <a:lnTo>
                  <a:pt x="244255" y="205989"/>
                </a:lnTo>
                <a:lnTo>
                  <a:pt x="241908" y="222996"/>
                </a:lnTo>
                <a:lnTo>
                  <a:pt x="240865" y="240080"/>
                </a:lnTo>
                <a:lnTo>
                  <a:pt x="240278" y="261212"/>
                </a:lnTo>
                <a:lnTo>
                  <a:pt x="242680" y="273574"/>
                </a:lnTo>
                <a:lnTo>
                  <a:pt x="245971" y="285419"/>
                </a:lnTo>
                <a:lnTo>
                  <a:pt x="247433" y="297033"/>
                </a:lnTo>
                <a:lnTo>
                  <a:pt x="249727" y="302797"/>
                </a:lnTo>
                <a:lnTo>
                  <a:pt x="257358" y="314282"/>
                </a:lnTo>
                <a:lnTo>
                  <a:pt x="261106" y="318106"/>
                </a:lnTo>
                <a:lnTo>
                  <a:pt x="264559" y="320656"/>
                </a:lnTo>
                <a:lnTo>
                  <a:pt x="281494" y="329299"/>
                </a:lnTo>
                <a:lnTo>
                  <a:pt x="292114" y="332093"/>
                </a:lnTo>
                <a:lnTo>
                  <a:pt x="297612" y="332838"/>
                </a:lnTo>
                <a:lnTo>
                  <a:pt x="304136" y="331430"/>
                </a:lnTo>
                <a:lnTo>
                  <a:pt x="319004" y="324785"/>
                </a:lnTo>
                <a:lnTo>
                  <a:pt x="335138" y="318022"/>
                </a:lnTo>
                <a:lnTo>
                  <a:pt x="351833" y="310888"/>
                </a:lnTo>
                <a:lnTo>
                  <a:pt x="368777" y="301368"/>
                </a:lnTo>
                <a:lnTo>
                  <a:pt x="385834" y="290787"/>
                </a:lnTo>
                <a:lnTo>
                  <a:pt x="402939" y="278781"/>
                </a:lnTo>
                <a:lnTo>
                  <a:pt x="420067" y="263921"/>
                </a:lnTo>
                <a:lnTo>
                  <a:pt x="437204" y="247791"/>
                </a:lnTo>
                <a:lnTo>
                  <a:pt x="455298" y="231097"/>
                </a:lnTo>
                <a:lnTo>
                  <a:pt x="476040" y="214153"/>
                </a:lnTo>
                <a:lnTo>
                  <a:pt x="492878" y="197097"/>
                </a:lnTo>
                <a:lnTo>
                  <a:pt x="507665" y="179991"/>
                </a:lnTo>
                <a:lnTo>
                  <a:pt x="523762" y="162864"/>
                </a:lnTo>
                <a:lnTo>
                  <a:pt x="537900" y="145727"/>
                </a:lnTo>
                <a:lnTo>
                  <a:pt x="550534" y="129538"/>
                </a:lnTo>
                <a:lnTo>
                  <a:pt x="567405" y="108761"/>
                </a:lnTo>
                <a:lnTo>
                  <a:pt x="575395" y="93106"/>
                </a:lnTo>
                <a:lnTo>
                  <a:pt x="579582" y="79163"/>
                </a:lnTo>
                <a:lnTo>
                  <a:pt x="582269" y="59241"/>
                </a:lnTo>
                <a:lnTo>
                  <a:pt x="581536" y="55687"/>
                </a:lnTo>
                <a:lnTo>
                  <a:pt x="578183" y="49197"/>
                </a:lnTo>
                <a:lnTo>
                  <a:pt x="570940" y="40189"/>
                </a:lnTo>
                <a:lnTo>
                  <a:pt x="568269" y="39175"/>
                </a:lnTo>
                <a:lnTo>
                  <a:pt x="565536" y="39452"/>
                </a:lnTo>
                <a:lnTo>
                  <a:pt x="558857" y="42189"/>
                </a:lnTo>
                <a:lnTo>
                  <a:pt x="545564" y="61425"/>
                </a:lnTo>
                <a:lnTo>
                  <a:pt x="533123" y="77573"/>
                </a:lnTo>
                <a:lnTo>
                  <a:pt x="523405" y="96962"/>
                </a:lnTo>
                <a:lnTo>
                  <a:pt x="517423" y="112627"/>
                </a:lnTo>
                <a:lnTo>
                  <a:pt x="511589" y="129114"/>
                </a:lnTo>
                <a:lnTo>
                  <a:pt x="503280" y="148507"/>
                </a:lnTo>
                <a:lnTo>
                  <a:pt x="494190" y="168873"/>
                </a:lnTo>
                <a:lnTo>
                  <a:pt x="486975" y="187450"/>
                </a:lnTo>
                <a:lnTo>
                  <a:pt x="480594" y="207772"/>
                </a:lnTo>
                <a:lnTo>
                  <a:pt x="475534" y="228551"/>
                </a:lnTo>
                <a:lnTo>
                  <a:pt x="473286" y="247311"/>
                </a:lnTo>
                <a:lnTo>
                  <a:pt x="472021" y="269387"/>
                </a:lnTo>
                <a:lnTo>
                  <a:pt x="471645" y="287993"/>
                </a:lnTo>
                <a:lnTo>
                  <a:pt x="472545" y="292960"/>
                </a:lnTo>
                <a:lnTo>
                  <a:pt x="476086" y="301020"/>
                </a:lnTo>
                <a:lnTo>
                  <a:pt x="486119" y="313955"/>
                </a:lnTo>
                <a:lnTo>
                  <a:pt x="491643" y="319876"/>
                </a:lnTo>
                <a:lnTo>
                  <a:pt x="494450" y="321836"/>
                </a:lnTo>
                <a:lnTo>
                  <a:pt x="500108" y="324013"/>
                </a:lnTo>
                <a:lnTo>
                  <a:pt x="503902" y="323642"/>
                </a:lnTo>
                <a:lnTo>
                  <a:pt x="524593" y="318222"/>
                </a:lnTo>
                <a:lnTo>
                  <a:pt x="538551" y="312940"/>
                </a:lnTo>
                <a:lnTo>
                  <a:pt x="542867" y="309592"/>
                </a:lnTo>
                <a:lnTo>
                  <a:pt x="564236" y="285127"/>
                </a:lnTo>
                <a:lnTo>
                  <a:pt x="580461" y="263870"/>
                </a:lnTo>
                <a:lnTo>
                  <a:pt x="592782" y="244025"/>
                </a:lnTo>
                <a:lnTo>
                  <a:pt x="602465" y="226080"/>
                </a:lnTo>
                <a:lnTo>
                  <a:pt x="623943" y="190427"/>
                </a:lnTo>
                <a:lnTo>
                  <a:pt x="633818" y="169453"/>
                </a:lnTo>
                <a:lnTo>
                  <a:pt x="638883" y="154370"/>
                </a:lnTo>
                <a:lnTo>
                  <a:pt x="641736" y="135169"/>
                </a:lnTo>
                <a:lnTo>
                  <a:pt x="643534" y="117415"/>
                </a:lnTo>
                <a:lnTo>
                  <a:pt x="649652" y="96889"/>
                </a:lnTo>
                <a:lnTo>
                  <a:pt x="651143" y="83380"/>
                </a:lnTo>
                <a:lnTo>
                  <a:pt x="650313" y="80352"/>
                </a:lnTo>
                <a:lnTo>
                  <a:pt x="643039" y="68733"/>
                </a:lnTo>
                <a:lnTo>
                  <a:pt x="647519" y="73177"/>
                </a:lnTo>
                <a:lnTo>
                  <a:pt x="648849" y="75455"/>
                </a:lnTo>
                <a:lnTo>
                  <a:pt x="655710" y="93286"/>
                </a:lnTo>
                <a:lnTo>
                  <a:pt x="658140" y="103691"/>
                </a:lnTo>
                <a:lnTo>
                  <a:pt x="662047" y="122799"/>
                </a:lnTo>
                <a:lnTo>
                  <a:pt x="665719" y="138397"/>
                </a:lnTo>
                <a:lnTo>
                  <a:pt x="667350" y="154855"/>
                </a:lnTo>
                <a:lnTo>
                  <a:pt x="670615" y="174235"/>
                </a:lnTo>
                <a:lnTo>
                  <a:pt x="674289" y="195548"/>
                </a:lnTo>
                <a:lnTo>
                  <a:pt x="675921" y="217721"/>
                </a:lnTo>
                <a:lnTo>
                  <a:pt x="676647" y="240275"/>
                </a:lnTo>
                <a:lnTo>
                  <a:pt x="676841" y="251623"/>
                </a:lnTo>
                <a:lnTo>
                  <a:pt x="677922" y="263952"/>
                </a:lnTo>
                <a:lnTo>
                  <a:pt x="679596" y="276933"/>
                </a:lnTo>
                <a:lnTo>
                  <a:pt x="681664" y="290350"/>
                </a:lnTo>
                <a:lnTo>
                  <a:pt x="683995" y="303104"/>
                </a:lnTo>
                <a:lnTo>
                  <a:pt x="697369" y="367105"/>
                </a:lnTo>
                <a:lnTo>
                  <a:pt x="699227" y="380944"/>
                </a:lnTo>
                <a:lnTo>
                  <a:pt x="700467" y="394933"/>
                </a:lnTo>
                <a:lnTo>
                  <a:pt x="701293" y="409021"/>
                </a:lnTo>
                <a:lnTo>
                  <a:pt x="702210" y="437375"/>
                </a:lnTo>
                <a:lnTo>
                  <a:pt x="702455" y="451604"/>
                </a:lnTo>
                <a:lnTo>
                  <a:pt x="700714" y="465852"/>
                </a:lnTo>
                <a:lnTo>
                  <a:pt x="697648" y="480113"/>
                </a:lnTo>
                <a:lnTo>
                  <a:pt x="693699" y="494383"/>
                </a:lnTo>
                <a:lnTo>
                  <a:pt x="689161" y="508659"/>
                </a:lnTo>
                <a:lnTo>
                  <a:pt x="684230" y="522939"/>
                </a:lnTo>
                <a:lnTo>
                  <a:pt x="679039" y="537221"/>
                </a:lnTo>
                <a:lnTo>
                  <a:pt x="671767" y="550552"/>
                </a:lnTo>
                <a:lnTo>
                  <a:pt x="663110" y="563250"/>
                </a:lnTo>
                <a:lnTo>
                  <a:pt x="653529" y="575525"/>
                </a:lnTo>
                <a:lnTo>
                  <a:pt x="643331" y="587519"/>
                </a:lnTo>
                <a:lnTo>
                  <a:pt x="632722" y="599325"/>
                </a:lnTo>
                <a:lnTo>
                  <a:pt x="621840" y="611005"/>
                </a:lnTo>
                <a:lnTo>
                  <a:pt x="609823" y="621649"/>
                </a:lnTo>
                <a:lnTo>
                  <a:pt x="597049" y="631603"/>
                </a:lnTo>
                <a:lnTo>
                  <a:pt x="583770" y="641096"/>
                </a:lnTo>
                <a:lnTo>
                  <a:pt x="570155" y="650283"/>
                </a:lnTo>
                <a:lnTo>
                  <a:pt x="542327" y="668110"/>
                </a:lnTo>
                <a:lnTo>
                  <a:pt x="528240" y="675912"/>
                </a:lnTo>
                <a:lnTo>
                  <a:pt x="514084" y="683018"/>
                </a:lnTo>
                <a:lnTo>
                  <a:pt x="499885" y="689660"/>
                </a:lnTo>
                <a:lnTo>
                  <a:pt x="486610" y="695041"/>
                </a:lnTo>
                <a:lnTo>
                  <a:pt x="473948" y="699581"/>
                </a:lnTo>
                <a:lnTo>
                  <a:pt x="461698" y="703560"/>
                </a:lnTo>
                <a:lnTo>
                  <a:pt x="448769" y="706213"/>
                </a:lnTo>
                <a:lnTo>
                  <a:pt x="435387" y="707981"/>
                </a:lnTo>
                <a:lnTo>
                  <a:pt x="421703" y="709160"/>
                </a:lnTo>
                <a:lnTo>
                  <a:pt x="408769" y="709946"/>
                </a:lnTo>
                <a:lnTo>
                  <a:pt x="384241" y="710819"/>
                </a:lnTo>
                <a:lnTo>
                  <a:pt x="349010" y="711311"/>
                </a:lnTo>
                <a:lnTo>
                  <a:pt x="337449" y="710428"/>
                </a:lnTo>
                <a:lnTo>
                  <a:pt x="325931" y="708886"/>
                </a:lnTo>
                <a:lnTo>
                  <a:pt x="314442" y="706906"/>
                </a:lnTo>
                <a:lnTo>
                  <a:pt x="296596" y="699626"/>
                </a:lnTo>
                <a:lnTo>
                  <a:pt x="281363" y="690993"/>
                </a:lnTo>
                <a:lnTo>
                  <a:pt x="265068" y="683981"/>
                </a:lnTo>
                <a:lnTo>
                  <a:pt x="248931" y="674678"/>
                </a:lnTo>
                <a:lnTo>
                  <a:pt x="231458" y="6600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56"/>
          <p:cNvSpPr/>
          <p:nvPr/>
        </p:nvSpPr>
        <p:spPr>
          <a:xfrm>
            <a:off x="1443084" y="2383271"/>
            <a:ext cx="411434" cy="320845"/>
          </a:xfrm>
          <a:custGeom>
            <a:avLst/>
            <a:gdLst/>
            <a:ahLst/>
            <a:cxnLst/>
            <a:rect l="0" t="0" r="0" b="0"/>
            <a:pathLst>
              <a:path w="411434" h="320845">
                <a:moveTo>
                  <a:pt x="214266" y="34174"/>
                </a:moveTo>
                <a:lnTo>
                  <a:pt x="209715" y="34174"/>
                </a:lnTo>
                <a:lnTo>
                  <a:pt x="207421" y="33221"/>
                </a:lnTo>
                <a:lnTo>
                  <a:pt x="196245" y="25443"/>
                </a:lnTo>
                <a:lnTo>
                  <a:pt x="184690" y="18993"/>
                </a:lnTo>
                <a:lnTo>
                  <a:pt x="174811" y="12001"/>
                </a:lnTo>
                <a:lnTo>
                  <a:pt x="165851" y="8554"/>
                </a:lnTo>
                <a:lnTo>
                  <a:pt x="157164" y="2876"/>
                </a:lnTo>
                <a:lnTo>
                  <a:pt x="151422" y="1214"/>
                </a:lnTo>
                <a:lnTo>
                  <a:pt x="139975" y="146"/>
                </a:lnTo>
                <a:lnTo>
                  <a:pt x="134257" y="0"/>
                </a:lnTo>
                <a:lnTo>
                  <a:pt x="131399" y="914"/>
                </a:lnTo>
                <a:lnTo>
                  <a:pt x="125684" y="4469"/>
                </a:lnTo>
                <a:lnTo>
                  <a:pt x="117428" y="6684"/>
                </a:lnTo>
                <a:lnTo>
                  <a:pt x="112560" y="7275"/>
                </a:lnTo>
                <a:lnTo>
                  <a:pt x="108362" y="8621"/>
                </a:lnTo>
                <a:lnTo>
                  <a:pt x="96950" y="15067"/>
                </a:lnTo>
                <a:lnTo>
                  <a:pt x="87195" y="20284"/>
                </a:lnTo>
                <a:lnTo>
                  <a:pt x="79050" y="28318"/>
                </a:lnTo>
                <a:lnTo>
                  <a:pt x="71302" y="38238"/>
                </a:lnTo>
                <a:lnTo>
                  <a:pt x="66569" y="43551"/>
                </a:lnTo>
                <a:lnTo>
                  <a:pt x="61509" y="48998"/>
                </a:lnTo>
                <a:lnTo>
                  <a:pt x="57183" y="54534"/>
                </a:lnTo>
                <a:lnTo>
                  <a:pt x="53346" y="60130"/>
                </a:lnTo>
                <a:lnTo>
                  <a:pt x="49836" y="65765"/>
                </a:lnTo>
                <a:lnTo>
                  <a:pt x="46543" y="72380"/>
                </a:lnTo>
                <a:lnTo>
                  <a:pt x="43396" y="79647"/>
                </a:lnTo>
                <a:lnTo>
                  <a:pt x="40345" y="87349"/>
                </a:lnTo>
                <a:lnTo>
                  <a:pt x="36406" y="94389"/>
                </a:lnTo>
                <a:lnTo>
                  <a:pt x="31875" y="100987"/>
                </a:lnTo>
                <a:lnTo>
                  <a:pt x="26949" y="107291"/>
                </a:lnTo>
                <a:lnTo>
                  <a:pt x="22713" y="114351"/>
                </a:lnTo>
                <a:lnTo>
                  <a:pt x="18936" y="121915"/>
                </a:lnTo>
                <a:lnTo>
                  <a:pt x="15466" y="129815"/>
                </a:lnTo>
                <a:lnTo>
                  <a:pt x="12200" y="137940"/>
                </a:lnTo>
                <a:lnTo>
                  <a:pt x="6031" y="154587"/>
                </a:lnTo>
                <a:lnTo>
                  <a:pt x="4005" y="162074"/>
                </a:lnTo>
                <a:lnTo>
                  <a:pt x="2654" y="168971"/>
                </a:lnTo>
                <a:lnTo>
                  <a:pt x="1754" y="175473"/>
                </a:lnTo>
                <a:lnTo>
                  <a:pt x="1153" y="182666"/>
                </a:lnTo>
                <a:lnTo>
                  <a:pt x="753" y="190319"/>
                </a:lnTo>
                <a:lnTo>
                  <a:pt x="309" y="206441"/>
                </a:lnTo>
                <a:lnTo>
                  <a:pt x="0" y="244043"/>
                </a:lnTo>
                <a:lnTo>
                  <a:pt x="937" y="250287"/>
                </a:lnTo>
                <a:lnTo>
                  <a:pt x="2514" y="256354"/>
                </a:lnTo>
                <a:lnTo>
                  <a:pt x="4518" y="262304"/>
                </a:lnTo>
                <a:lnTo>
                  <a:pt x="6806" y="268176"/>
                </a:lnTo>
                <a:lnTo>
                  <a:pt x="9284" y="273995"/>
                </a:lnTo>
                <a:lnTo>
                  <a:pt x="11889" y="279779"/>
                </a:lnTo>
                <a:lnTo>
                  <a:pt x="15530" y="284588"/>
                </a:lnTo>
                <a:lnTo>
                  <a:pt x="24656" y="292471"/>
                </a:lnTo>
                <a:lnTo>
                  <a:pt x="35062" y="299150"/>
                </a:lnTo>
                <a:lnTo>
                  <a:pt x="40504" y="302265"/>
                </a:lnTo>
                <a:lnTo>
                  <a:pt x="51631" y="305725"/>
                </a:lnTo>
                <a:lnTo>
                  <a:pt x="62926" y="307263"/>
                </a:lnTo>
                <a:lnTo>
                  <a:pt x="74296" y="307947"/>
                </a:lnTo>
                <a:lnTo>
                  <a:pt x="85699" y="305710"/>
                </a:lnTo>
                <a:lnTo>
                  <a:pt x="96165" y="301542"/>
                </a:lnTo>
                <a:lnTo>
                  <a:pt x="108364" y="293840"/>
                </a:lnTo>
                <a:lnTo>
                  <a:pt x="118303" y="288328"/>
                </a:lnTo>
                <a:lnTo>
                  <a:pt x="126531" y="280164"/>
                </a:lnTo>
                <a:lnTo>
                  <a:pt x="133362" y="271137"/>
                </a:lnTo>
                <a:lnTo>
                  <a:pt x="139573" y="263951"/>
                </a:lnTo>
                <a:lnTo>
                  <a:pt x="148049" y="255042"/>
                </a:lnTo>
                <a:lnTo>
                  <a:pt x="152976" y="249999"/>
                </a:lnTo>
                <a:lnTo>
                  <a:pt x="157213" y="243780"/>
                </a:lnTo>
                <a:lnTo>
                  <a:pt x="160991" y="236776"/>
                </a:lnTo>
                <a:lnTo>
                  <a:pt x="164462" y="229249"/>
                </a:lnTo>
                <a:lnTo>
                  <a:pt x="166775" y="222327"/>
                </a:lnTo>
                <a:lnTo>
                  <a:pt x="168318" y="215806"/>
                </a:lnTo>
                <a:lnTo>
                  <a:pt x="169346" y="209555"/>
                </a:lnTo>
                <a:lnTo>
                  <a:pt x="171937" y="203482"/>
                </a:lnTo>
                <a:lnTo>
                  <a:pt x="175569" y="197528"/>
                </a:lnTo>
                <a:lnTo>
                  <a:pt x="179895" y="191654"/>
                </a:lnTo>
                <a:lnTo>
                  <a:pt x="182779" y="184881"/>
                </a:lnTo>
                <a:lnTo>
                  <a:pt x="184702" y="177508"/>
                </a:lnTo>
                <a:lnTo>
                  <a:pt x="185984" y="169734"/>
                </a:lnTo>
                <a:lnTo>
                  <a:pt x="187791" y="162648"/>
                </a:lnTo>
                <a:lnTo>
                  <a:pt x="189949" y="156018"/>
                </a:lnTo>
                <a:lnTo>
                  <a:pt x="192339" y="149693"/>
                </a:lnTo>
                <a:lnTo>
                  <a:pt x="193933" y="143572"/>
                </a:lnTo>
                <a:lnTo>
                  <a:pt x="194995" y="137586"/>
                </a:lnTo>
                <a:lnTo>
                  <a:pt x="195704" y="131690"/>
                </a:lnTo>
                <a:lnTo>
                  <a:pt x="196176" y="125854"/>
                </a:lnTo>
                <a:lnTo>
                  <a:pt x="196491" y="120059"/>
                </a:lnTo>
                <a:lnTo>
                  <a:pt x="196701" y="114291"/>
                </a:lnTo>
                <a:lnTo>
                  <a:pt x="195888" y="108540"/>
                </a:lnTo>
                <a:lnTo>
                  <a:pt x="194394" y="102801"/>
                </a:lnTo>
                <a:lnTo>
                  <a:pt x="192445" y="97070"/>
                </a:lnTo>
                <a:lnTo>
                  <a:pt x="191146" y="91345"/>
                </a:lnTo>
                <a:lnTo>
                  <a:pt x="190280" y="85623"/>
                </a:lnTo>
                <a:lnTo>
                  <a:pt x="189703" y="79903"/>
                </a:lnTo>
                <a:lnTo>
                  <a:pt x="189061" y="71008"/>
                </a:lnTo>
                <a:lnTo>
                  <a:pt x="188890" y="67302"/>
                </a:lnTo>
                <a:lnTo>
                  <a:pt x="187824" y="64832"/>
                </a:lnTo>
                <a:lnTo>
                  <a:pt x="186160" y="63185"/>
                </a:lnTo>
                <a:lnTo>
                  <a:pt x="184098" y="62087"/>
                </a:lnTo>
                <a:lnTo>
                  <a:pt x="182724" y="60402"/>
                </a:lnTo>
                <a:lnTo>
                  <a:pt x="181808" y="58327"/>
                </a:lnTo>
                <a:lnTo>
                  <a:pt x="180338" y="52703"/>
                </a:lnTo>
                <a:lnTo>
                  <a:pt x="180217" y="53194"/>
                </a:lnTo>
                <a:lnTo>
                  <a:pt x="180023" y="60826"/>
                </a:lnTo>
                <a:lnTo>
                  <a:pt x="179985" y="71506"/>
                </a:lnTo>
                <a:lnTo>
                  <a:pt x="182520" y="79658"/>
                </a:lnTo>
                <a:lnTo>
                  <a:pt x="185869" y="89631"/>
                </a:lnTo>
                <a:lnTo>
                  <a:pt x="186762" y="94958"/>
                </a:lnTo>
                <a:lnTo>
                  <a:pt x="187357" y="100414"/>
                </a:lnTo>
                <a:lnTo>
                  <a:pt x="187754" y="105956"/>
                </a:lnTo>
                <a:lnTo>
                  <a:pt x="188019" y="111556"/>
                </a:lnTo>
                <a:lnTo>
                  <a:pt x="188313" y="123811"/>
                </a:lnTo>
                <a:lnTo>
                  <a:pt x="188444" y="138783"/>
                </a:lnTo>
                <a:lnTo>
                  <a:pt x="189431" y="146775"/>
                </a:lnTo>
                <a:lnTo>
                  <a:pt x="191042" y="154961"/>
                </a:lnTo>
                <a:lnTo>
                  <a:pt x="193068" y="163276"/>
                </a:lnTo>
                <a:lnTo>
                  <a:pt x="194419" y="171677"/>
                </a:lnTo>
                <a:lnTo>
                  <a:pt x="195319" y="180135"/>
                </a:lnTo>
                <a:lnTo>
                  <a:pt x="195920" y="188631"/>
                </a:lnTo>
                <a:lnTo>
                  <a:pt x="197272" y="197153"/>
                </a:lnTo>
                <a:lnTo>
                  <a:pt x="199127" y="205692"/>
                </a:lnTo>
                <a:lnTo>
                  <a:pt x="201316" y="214241"/>
                </a:lnTo>
                <a:lnTo>
                  <a:pt x="203727" y="222799"/>
                </a:lnTo>
                <a:lnTo>
                  <a:pt x="208947" y="239927"/>
                </a:lnTo>
                <a:lnTo>
                  <a:pt x="210720" y="247543"/>
                </a:lnTo>
                <a:lnTo>
                  <a:pt x="211902" y="254525"/>
                </a:lnTo>
                <a:lnTo>
                  <a:pt x="212689" y="261084"/>
                </a:lnTo>
                <a:lnTo>
                  <a:pt x="214167" y="267362"/>
                </a:lnTo>
                <a:lnTo>
                  <a:pt x="216105" y="273453"/>
                </a:lnTo>
                <a:lnTo>
                  <a:pt x="218349" y="279418"/>
                </a:lnTo>
                <a:lnTo>
                  <a:pt x="223383" y="288586"/>
                </a:lnTo>
                <a:lnTo>
                  <a:pt x="226059" y="292364"/>
                </a:lnTo>
                <a:lnTo>
                  <a:pt x="234112" y="299103"/>
                </a:lnTo>
                <a:lnTo>
                  <a:pt x="246816" y="308251"/>
                </a:lnTo>
                <a:lnTo>
                  <a:pt x="250253" y="311189"/>
                </a:lnTo>
                <a:lnTo>
                  <a:pt x="261692" y="316994"/>
                </a:lnTo>
                <a:lnTo>
                  <a:pt x="268744" y="319876"/>
                </a:lnTo>
                <a:lnTo>
                  <a:pt x="275349" y="320844"/>
                </a:lnTo>
                <a:lnTo>
                  <a:pt x="287769" y="319380"/>
                </a:lnTo>
                <a:lnTo>
                  <a:pt x="299639" y="318095"/>
                </a:lnTo>
                <a:lnTo>
                  <a:pt x="312216" y="316571"/>
                </a:lnTo>
                <a:lnTo>
                  <a:pt x="319571" y="314831"/>
                </a:lnTo>
                <a:lnTo>
                  <a:pt x="327332" y="312718"/>
                </a:lnTo>
                <a:lnTo>
                  <a:pt x="335363" y="309405"/>
                </a:lnTo>
                <a:lnTo>
                  <a:pt x="343575" y="305291"/>
                </a:lnTo>
                <a:lnTo>
                  <a:pt x="351907" y="300644"/>
                </a:lnTo>
                <a:lnTo>
                  <a:pt x="360319" y="296593"/>
                </a:lnTo>
                <a:lnTo>
                  <a:pt x="368784" y="292940"/>
                </a:lnTo>
                <a:lnTo>
                  <a:pt x="377286" y="289552"/>
                </a:lnTo>
                <a:lnTo>
                  <a:pt x="384858" y="286341"/>
                </a:lnTo>
                <a:lnTo>
                  <a:pt x="411433" y="2742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57"/>
          <p:cNvSpPr/>
          <p:nvPr/>
        </p:nvSpPr>
        <p:spPr>
          <a:xfrm>
            <a:off x="2471737" y="2357939"/>
            <a:ext cx="377191" cy="350924"/>
          </a:xfrm>
          <a:custGeom>
            <a:avLst/>
            <a:gdLst/>
            <a:ahLst/>
            <a:cxnLst/>
            <a:rect l="0" t="0" r="0" b="0"/>
            <a:pathLst>
              <a:path w="377191" h="350924">
                <a:moveTo>
                  <a:pt x="0" y="68078"/>
                </a:moveTo>
                <a:lnTo>
                  <a:pt x="0" y="55308"/>
                </a:lnTo>
                <a:lnTo>
                  <a:pt x="952" y="52897"/>
                </a:lnTo>
                <a:lnTo>
                  <a:pt x="6844" y="44953"/>
                </a:lnTo>
                <a:lnTo>
                  <a:pt x="11932" y="39385"/>
                </a:lnTo>
                <a:lnTo>
                  <a:pt x="22448" y="33736"/>
                </a:lnTo>
                <a:lnTo>
                  <a:pt x="29253" y="30896"/>
                </a:lnTo>
                <a:lnTo>
                  <a:pt x="39354" y="25200"/>
                </a:lnTo>
                <a:lnTo>
                  <a:pt x="47971" y="19493"/>
                </a:lnTo>
                <a:lnTo>
                  <a:pt x="58150" y="13783"/>
                </a:lnTo>
                <a:lnTo>
                  <a:pt x="64484" y="10926"/>
                </a:lnTo>
                <a:lnTo>
                  <a:pt x="71565" y="8069"/>
                </a:lnTo>
                <a:lnTo>
                  <a:pt x="79142" y="5212"/>
                </a:lnTo>
                <a:lnTo>
                  <a:pt x="86099" y="3307"/>
                </a:lnTo>
                <a:lnTo>
                  <a:pt x="92642" y="2038"/>
                </a:lnTo>
                <a:lnTo>
                  <a:pt x="98909" y="1191"/>
                </a:lnTo>
                <a:lnTo>
                  <a:pt x="105944" y="627"/>
                </a:lnTo>
                <a:lnTo>
                  <a:pt x="113492" y="250"/>
                </a:lnTo>
                <a:lnTo>
                  <a:pt x="121381" y="0"/>
                </a:lnTo>
                <a:lnTo>
                  <a:pt x="128546" y="785"/>
                </a:lnTo>
                <a:lnTo>
                  <a:pt x="135227" y="2261"/>
                </a:lnTo>
                <a:lnTo>
                  <a:pt x="141586" y="4198"/>
                </a:lnTo>
                <a:lnTo>
                  <a:pt x="147731" y="6441"/>
                </a:lnTo>
                <a:lnTo>
                  <a:pt x="153732" y="8889"/>
                </a:lnTo>
                <a:lnTo>
                  <a:pt x="159638" y="11474"/>
                </a:lnTo>
                <a:lnTo>
                  <a:pt x="166433" y="14149"/>
                </a:lnTo>
                <a:lnTo>
                  <a:pt x="181602" y="19662"/>
                </a:lnTo>
                <a:lnTo>
                  <a:pt x="187743" y="23418"/>
                </a:lnTo>
                <a:lnTo>
                  <a:pt x="197107" y="32672"/>
                </a:lnTo>
                <a:lnTo>
                  <a:pt x="200937" y="38759"/>
                </a:lnTo>
                <a:lnTo>
                  <a:pt x="204443" y="45674"/>
                </a:lnTo>
                <a:lnTo>
                  <a:pt x="207733" y="53142"/>
                </a:lnTo>
                <a:lnTo>
                  <a:pt x="209926" y="60978"/>
                </a:lnTo>
                <a:lnTo>
                  <a:pt x="211388" y="69060"/>
                </a:lnTo>
                <a:lnTo>
                  <a:pt x="212363" y="77305"/>
                </a:lnTo>
                <a:lnTo>
                  <a:pt x="213013" y="85659"/>
                </a:lnTo>
                <a:lnTo>
                  <a:pt x="213446" y="94086"/>
                </a:lnTo>
                <a:lnTo>
                  <a:pt x="213735" y="102562"/>
                </a:lnTo>
                <a:lnTo>
                  <a:pt x="212022" y="112022"/>
                </a:lnTo>
                <a:lnTo>
                  <a:pt x="208976" y="122139"/>
                </a:lnTo>
                <a:lnTo>
                  <a:pt x="201463" y="142588"/>
                </a:lnTo>
                <a:lnTo>
                  <a:pt x="194949" y="161201"/>
                </a:lnTo>
                <a:lnTo>
                  <a:pt x="191879" y="171118"/>
                </a:lnTo>
                <a:lnTo>
                  <a:pt x="185927" y="192296"/>
                </a:lnTo>
                <a:lnTo>
                  <a:pt x="182054" y="202325"/>
                </a:lnTo>
                <a:lnTo>
                  <a:pt x="177567" y="211869"/>
                </a:lnTo>
                <a:lnTo>
                  <a:pt x="172670" y="221088"/>
                </a:lnTo>
                <a:lnTo>
                  <a:pt x="167501" y="230092"/>
                </a:lnTo>
                <a:lnTo>
                  <a:pt x="162150" y="238953"/>
                </a:lnTo>
                <a:lnTo>
                  <a:pt x="156677" y="247717"/>
                </a:lnTo>
                <a:lnTo>
                  <a:pt x="151124" y="255465"/>
                </a:lnTo>
                <a:lnTo>
                  <a:pt x="145517" y="262535"/>
                </a:lnTo>
                <a:lnTo>
                  <a:pt x="139874" y="269153"/>
                </a:lnTo>
                <a:lnTo>
                  <a:pt x="134207" y="275471"/>
                </a:lnTo>
                <a:lnTo>
                  <a:pt x="122830" y="287570"/>
                </a:lnTo>
                <a:lnTo>
                  <a:pt x="105715" y="305092"/>
                </a:lnTo>
                <a:lnTo>
                  <a:pt x="99052" y="310860"/>
                </a:lnTo>
                <a:lnTo>
                  <a:pt x="91752" y="316610"/>
                </a:lnTo>
                <a:lnTo>
                  <a:pt x="84028" y="322349"/>
                </a:lnTo>
                <a:lnTo>
                  <a:pt x="72906" y="331265"/>
                </a:lnTo>
                <a:lnTo>
                  <a:pt x="63835" y="338403"/>
                </a:lnTo>
                <a:lnTo>
                  <a:pt x="53454" y="344750"/>
                </a:lnTo>
                <a:lnTo>
                  <a:pt x="45030" y="348206"/>
                </a:lnTo>
                <a:lnTo>
                  <a:pt x="34932" y="350151"/>
                </a:lnTo>
                <a:lnTo>
                  <a:pt x="25908" y="350728"/>
                </a:lnTo>
                <a:lnTo>
                  <a:pt x="14325" y="350923"/>
                </a:lnTo>
                <a:lnTo>
                  <a:pt x="11455" y="349986"/>
                </a:lnTo>
                <a:lnTo>
                  <a:pt x="5726" y="346406"/>
                </a:lnTo>
                <a:lnTo>
                  <a:pt x="3817" y="344117"/>
                </a:lnTo>
                <a:lnTo>
                  <a:pt x="2545" y="341639"/>
                </a:lnTo>
                <a:lnTo>
                  <a:pt x="1696" y="339035"/>
                </a:lnTo>
                <a:lnTo>
                  <a:pt x="2084" y="337299"/>
                </a:lnTo>
                <a:lnTo>
                  <a:pt x="3294" y="336141"/>
                </a:lnTo>
                <a:lnTo>
                  <a:pt x="5054" y="335369"/>
                </a:lnTo>
                <a:lnTo>
                  <a:pt x="6227" y="333902"/>
                </a:lnTo>
                <a:lnTo>
                  <a:pt x="7008" y="331972"/>
                </a:lnTo>
                <a:lnTo>
                  <a:pt x="7530" y="329732"/>
                </a:lnTo>
                <a:lnTo>
                  <a:pt x="10649" y="324704"/>
                </a:lnTo>
                <a:lnTo>
                  <a:pt x="12815" y="322029"/>
                </a:lnTo>
                <a:lnTo>
                  <a:pt x="15210" y="320246"/>
                </a:lnTo>
                <a:lnTo>
                  <a:pt x="20413" y="318265"/>
                </a:lnTo>
                <a:lnTo>
                  <a:pt x="28697" y="317150"/>
                </a:lnTo>
                <a:lnTo>
                  <a:pt x="31513" y="316041"/>
                </a:lnTo>
                <a:lnTo>
                  <a:pt x="37183" y="312269"/>
                </a:lnTo>
                <a:lnTo>
                  <a:pt x="45418" y="309957"/>
                </a:lnTo>
                <a:lnTo>
                  <a:pt x="54476" y="308930"/>
                </a:lnTo>
                <a:lnTo>
                  <a:pt x="65883" y="308352"/>
                </a:lnTo>
                <a:lnTo>
                  <a:pt x="86321" y="308156"/>
                </a:lnTo>
                <a:lnTo>
                  <a:pt x="91837" y="308140"/>
                </a:lnTo>
                <a:lnTo>
                  <a:pt x="103047" y="310662"/>
                </a:lnTo>
                <a:lnTo>
                  <a:pt x="114378" y="314006"/>
                </a:lnTo>
                <a:lnTo>
                  <a:pt x="125765" y="315492"/>
                </a:lnTo>
                <a:lnTo>
                  <a:pt x="137175" y="316152"/>
                </a:lnTo>
                <a:lnTo>
                  <a:pt x="148597" y="316446"/>
                </a:lnTo>
                <a:lnTo>
                  <a:pt x="198861" y="316671"/>
                </a:lnTo>
                <a:lnTo>
                  <a:pt x="205917" y="315722"/>
                </a:lnTo>
                <a:lnTo>
                  <a:pt x="212525" y="314137"/>
                </a:lnTo>
                <a:lnTo>
                  <a:pt x="218836" y="312127"/>
                </a:lnTo>
                <a:lnTo>
                  <a:pt x="225901" y="310788"/>
                </a:lnTo>
                <a:lnTo>
                  <a:pt x="233468" y="309894"/>
                </a:lnTo>
                <a:lnTo>
                  <a:pt x="241370" y="309299"/>
                </a:lnTo>
                <a:lnTo>
                  <a:pt x="248544" y="307950"/>
                </a:lnTo>
                <a:lnTo>
                  <a:pt x="255231" y="306097"/>
                </a:lnTo>
                <a:lnTo>
                  <a:pt x="261594" y="303910"/>
                </a:lnTo>
                <a:lnTo>
                  <a:pt x="268693" y="300547"/>
                </a:lnTo>
                <a:lnTo>
                  <a:pt x="276284" y="296400"/>
                </a:lnTo>
                <a:lnTo>
                  <a:pt x="284202" y="291730"/>
                </a:lnTo>
                <a:lnTo>
                  <a:pt x="291385" y="287664"/>
                </a:lnTo>
                <a:lnTo>
                  <a:pt x="304447" y="280607"/>
                </a:lnTo>
                <a:lnTo>
                  <a:pt x="310597" y="276439"/>
                </a:lnTo>
                <a:lnTo>
                  <a:pt x="316602" y="271755"/>
                </a:lnTo>
                <a:lnTo>
                  <a:pt x="327402" y="261471"/>
                </a:lnTo>
                <a:lnTo>
                  <a:pt x="335377" y="250551"/>
                </a:lnTo>
                <a:lnTo>
                  <a:pt x="349772" y="229142"/>
                </a:lnTo>
                <a:lnTo>
                  <a:pt x="354149" y="223079"/>
                </a:lnTo>
                <a:lnTo>
                  <a:pt x="361552" y="213802"/>
                </a:lnTo>
                <a:lnTo>
                  <a:pt x="368017" y="206504"/>
                </a:lnTo>
                <a:lnTo>
                  <a:pt x="377190" y="1966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58"/>
          <p:cNvSpPr/>
          <p:nvPr/>
        </p:nvSpPr>
        <p:spPr>
          <a:xfrm>
            <a:off x="2857500" y="2486025"/>
            <a:ext cx="257176" cy="230073"/>
          </a:xfrm>
          <a:custGeom>
            <a:avLst/>
            <a:gdLst/>
            <a:ahLst/>
            <a:cxnLst/>
            <a:rect l="0" t="0" r="0" b="0"/>
            <a:pathLst>
              <a:path w="257176" h="230073">
                <a:moveTo>
                  <a:pt x="0" y="0"/>
                </a:moveTo>
                <a:lnTo>
                  <a:pt x="0" y="145780"/>
                </a:lnTo>
                <a:lnTo>
                  <a:pt x="952" y="153384"/>
                </a:lnTo>
                <a:lnTo>
                  <a:pt x="2539" y="160359"/>
                </a:lnTo>
                <a:lnTo>
                  <a:pt x="4550" y="166913"/>
                </a:lnTo>
                <a:lnTo>
                  <a:pt x="5891" y="173188"/>
                </a:lnTo>
                <a:lnTo>
                  <a:pt x="6785" y="179276"/>
                </a:lnTo>
                <a:lnTo>
                  <a:pt x="7380" y="185240"/>
                </a:lnTo>
                <a:lnTo>
                  <a:pt x="7778" y="191120"/>
                </a:lnTo>
                <a:lnTo>
                  <a:pt x="8042" y="196946"/>
                </a:lnTo>
                <a:lnTo>
                  <a:pt x="8219" y="202735"/>
                </a:lnTo>
                <a:lnTo>
                  <a:pt x="9289" y="207546"/>
                </a:lnTo>
                <a:lnTo>
                  <a:pt x="10955" y="211707"/>
                </a:lnTo>
                <a:lnTo>
                  <a:pt x="15922" y="220677"/>
                </a:lnTo>
                <a:lnTo>
                  <a:pt x="16601" y="224443"/>
                </a:lnTo>
                <a:lnTo>
                  <a:pt x="16782" y="226781"/>
                </a:lnTo>
                <a:lnTo>
                  <a:pt x="17856" y="228340"/>
                </a:lnTo>
                <a:lnTo>
                  <a:pt x="19524" y="229379"/>
                </a:lnTo>
                <a:lnTo>
                  <a:pt x="21588" y="230072"/>
                </a:lnTo>
                <a:lnTo>
                  <a:pt x="22964" y="229581"/>
                </a:lnTo>
                <a:lnTo>
                  <a:pt x="23882" y="228301"/>
                </a:lnTo>
                <a:lnTo>
                  <a:pt x="25355" y="223955"/>
                </a:lnTo>
                <a:lnTo>
                  <a:pt x="25609" y="218651"/>
                </a:lnTo>
                <a:lnTo>
                  <a:pt x="25714" y="162191"/>
                </a:lnTo>
                <a:lnTo>
                  <a:pt x="26668" y="153847"/>
                </a:lnTo>
                <a:lnTo>
                  <a:pt x="28256" y="145427"/>
                </a:lnTo>
                <a:lnTo>
                  <a:pt x="30267" y="136956"/>
                </a:lnTo>
                <a:lnTo>
                  <a:pt x="32560" y="128452"/>
                </a:lnTo>
                <a:lnTo>
                  <a:pt x="37649" y="111382"/>
                </a:lnTo>
                <a:lnTo>
                  <a:pt x="41291" y="102829"/>
                </a:lnTo>
                <a:lnTo>
                  <a:pt x="45625" y="94270"/>
                </a:lnTo>
                <a:lnTo>
                  <a:pt x="50419" y="85707"/>
                </a:lnTo>
                <a:lnTo>
                  <a:pt x="56472" y="77140"/>
                </a:lnTo>
                <a:lnTo>
                  <a:pt x="63366" y="68572"/>
                </a:lnTo>
                <a:lnTo>
                  <a:pt x="70819" y="60002"/>
                </a:lnTo>
                <a:lnTo>
                  <a:pt x="77692" y="52384"/>
                </a:lnTo>
                <a:lnTo>
                  <a:pt x="90410" y="38839"/>
                </a:lnTo>
                <a:lnTo>
                  <a:pt x="96468" y="33513"/>
                </a:lnTo>
                <a:lnTo>
                  <a:pt x="102412" y="29009"/>
                </a:lnTo>
                <a:lnTo>
                  <a:pt x="108279" y="25054"/>
                </a:lnTo>
                <a:lnTo>
                  <a:pt x="113144" y="22418"/>
                </a:lnTo>
                <a:lnTo>
                  <a:pt x="121088" y="19488"/>
                </a:lnTo>
                <a:lnTo>
                  <a:pt x="125493" y="18707"/>
                </a:lnTo>
                <a:lnTo>
                  <a:pt x="130334" y="18186"/>
                </a:lnTo>
                <a:lnTo>
                  <a:pt x="135467" y="17839"/>
                </a:lnTo>
                <a:lnTo>
                  <a:pt x="139841" y="18560"/>
                </a:lnTo>
                <a:lnTo>
                  <a:pt x="147241" y="21901"/>
                </a:lnTo>
                <a:lnTo>
                  <a:pt x="150548" y="25078"/>
                </a:lnTo>
                <a:lnTo>
                  <a:pt x="153705" y="29101"/>
                </a:lnTo>
                <a:lnTo>
                  <a:pt x="156763" y="33688"/>
                </a:lnTo>
                <a:lnTo>
                  <a:pt x="159753" y="38651"/>
                </a:lnTo>
                <a:lnTo>
                  <a:pt x="162700" y="43865"/>
                </a:lnTo>
                <a:lnTo>
                  <a:pt x="165616" y="49246"/>
                </a:lnTo>
                <a:lnTo>
                  <a:pt x="167561" y="54738"/>
                </a:lnTo>
                <a:lnTo>
                  <a:pt x="168857" y="60304"/>
                </a:lnTo>
                <a:lnTo>
                  <a:pt x="169721" y="65920"/>
                </a:lnTo>
                <a:lnTo>
                  <a:pt x="170297" y="72522"/>
                </a:lnTo>
                <a:lnTo>
                  <a:pt x="170681" y="79780"/>
                </a:lnTo>
                <a:lnTo>
                  <a:pt x="170938" y="87477"/>
                </a:lnTo>
                <a:lnTo>
                  <a:pt x="172061" y="96418"/>
                </a:lnTo>
                <a:lnTo>
                  <a:pt x="173762" y="106188"/>
                </a:lnTo>
                <a:lnTo>
                  <a:pt x="175849" y="116512"/>
                </a:lnTo>
                <a:lnTo>
                  <a:pt x="177240" y="125300"/>
                </a:lnTo>
                <a:lnTo>
                  <a:pt x="178167" y="133063"/>
                </a:lnTo>
                <a:lnTo>
                  <a:pt x="178785" y="140143"/>
                </a:lnTo>
                <a:lnTo>
                  <a:pt x="179198" y="147721"/>
                </a:lnTo>
                <a:lnTo>
                  <a:pt x="179655" y="163761"/>
                </a:lnTo>
                <a:lnTo>
                  <a:pt x="179913" y="184306"/>
                </a:lnTo>
                <a:lnTo>
                  <a:pt x="180902" y="190498"/>
                </a:lnTo>
                <a:lnTo>
                  <a:pt x="182514" y="196531"/>
                </a:lnTo>
                <a:lnTo>
                  <a:pt x="184541" y="202458"/>
                </a:lnTo>
                <a:lnTo>
                  <a:pt x="186844" y="207362"/>
                </a:lnTo>
                <a:lnTo>
                  <a:pt x="189333" y="211584"/>
                </a:lnTo>
                <a:lnTo>
                  <a:pt x="191944" y="215351"/>
                </a:lnTo>
                <a:lnTo>
                  <a:pt x="195590" y="217862"/>
                </a:lnTo>
                <a:lnTo>
                  <a:pt x="199926" y="219536"/>
                </a:lnTo>
                <a:lnTo>
                  <a:pt x="204721" y="220652"/>
                </a:lnTo>
                <a:lnTo>
                  <a:pt x="212589" y="221893"/>
                </a:lnTo>
                <a:lnTo>
                  <a:pt x="216021" y="222223"/>
                </a:lnTo>
                <a:lnTo>
                  <a:pt x="220214" y="221491"/>
                </a:lnTo>
                <a:lnTo>
                  <a:pt x="224914" y="220051"/>
                </a:lnTo>
                <a:lnTo>
                  <a:pt x="229953" y="218138"/>
                </a:lnTo>
                <a:lnTo>
                  <a:pt x="234264" y="215910"/>
                </a:lnTo>
                <a:lnTo>
                  <a:pt x="241595" y="210895"/>
                </a:lnTo>
                <a:lnTo>
                  <a:pt x="248028" y="205491"/>
                </a:lnTo>
                <a:lnTo>
                  <a:pt x="25717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59"/>
          <p:cNvSpPr/>
          <p:nvPr/>
        </p:nvSpPr>
        <p:spPr>
          <a:xfrm>
            <a:off x="3174836" y="2314737"/>
            <a:ext cx="385610" cy="428304"/>
          </a:xfrm>
          <a:custGeom>
            <a:avLst/>
            <a:gdLst/>
            <a:ahLst/>
            <a:cxnLst/>
            <a:rect l="0" t="0" r="0" b="0"/>
            <a:pathLst>
              <a:path w="385610" h="428304">
                <a:moveTo>
                  <a:pt x="179868" y="179860"/>
                </a:moveTo>
                <a:lnTo>
                  <a:pt x="179868" y="172479"/>
                </a:lnTo>
                <a:lnTo>
                  <a:pt x="172487" y="164011"/>
                </a:lnTo>
                <a:lnTo>
                  <a:pt x="171138" y="163579"/>
                </a:lnTo>
                <a:lnTo>
                  <a:pt x="159469" y="162829"/>
                </a:lnTo>
                <a:lnTo>
                  <a:pt x="142686" y="162725"/>
                </a:lnTo>
                <a:lnTo>
                  <a:pt x="138888" y="164627"/>
                </a:lnTo>
                <a:lnTo>
                  <a:pt x="124440" y="175452"/>
                </a:lnTo>
                <a:lnTo>
                  <a:pt x="113641" y="182029"/>
                </a:lnTo>
                <a:lnTo>
                  <a:pt x="102492" y="190666"/>
                </a:lnTo>
                <a:lnTo>
                  <a:pt x="91187" y="201808"/>
                </a:lnTo>
                <a:lnTo>
                  <a:pt x="85504" y="208779"/>
                </a:lnTo>
                <a:lnTo>
                  <a:pt x="79812" y="216285"/>
                </a:lnTo>
                <a:lnTo>
                  <a:pt x="73159" y="223193"/>
                </a:lnTo>
                <a:lnTo>
                  <a:pt x="65866" y="229704"/>
                </a:lnTo>
                <a:lnTo>
                  <a:pt x="58147" y="235949"/>
                </a:lnTo>
                <a:lnTo>
                  <a:pt x="51096" y="242970"/>
                </a:lnTo>
                <a:lnTo>
                  <a:pt x="44490" y="250509"/>
                </a:lnTo>
                <a:lnTo>
                  <a:pt x="38181" y="258391"/>
                </a:lnTo>
                <a:lnTo>
                  <a:pt x="33023" y="266504"/>
                </a:lnTo>
                <a:lnTo>
                  <a:pt x="28631" y="274771"/>
                </a:lnTo>
                <a:lnTo>
                  <a:pt x="24751" y="283139"/>
                </a:lnTo>
                <a:lnTo>
                  <a:pt x="21212" y="291575"/>
                </a:lnTo>
                <a:lnTo>
                  <a:pt x="17900" y="300057"/>
                </a:lnTo>
                <a:lnTo>
                  <a:pt x="14740" y="308569"/>
                </a:lnTo>
                <a:lnTo>
                  <a:pt x="11680" y="316148"/>
                </a:lnTo>
                <a:lnTo>
                  <a:pt x="8688" y="323107"/>
                </a:lnTo>
                <a:lnTo>
                  <a:pt x="3776" y="335918"/>
                </a:lnTo>
                <a:lnTo>
                  <a:pt x="1592" y="347961"/>
                </a:lnTo>
                <a:lnTo>
                  <a:pt x="1010" y="354793"/>
                </a:lnTo>
                <a:lnTo>
                  <a:pt x="622" y="362204"/>
                </a:lnTo>
                <a:lnTo>
                  <a:pt x="76" y="381208"/>
                </a:lnTo>
                <a:lnTo>
                  <a:pt x="0" y="385529"/>
                </a:lnTo>
                <a:lnTo>
                  <a:pt x="2454" y="395411"/>
                </a:lnTo>
                <a:lnTo>
                  <a:pt x="6720" y="405201"/>
                </a:lnTo>
                <a:lnTo>
                  <a:pt x="14477" y="416067"/>
                </a:lnTo>
                <a:lnTo>
                  <a:pt x="20001" y="422318"/>
                </a:lnTo>
                <a:lnTo>
                  <a:pt x="23761" y="424366"/>
                </a:lnTo>
                <a:lnTo>
                  <a:pt x="33017" y="426642"/>
                </a:lnTo>
                <a:lnTo>
                  <a:pt x="44388" y="427923"/>
                </a:lnTo>
                <a:lnTo>
                  <a:pt x="53789" y="428303"/>
                </a:lnTo>
                <a:lnTo>
                  <a:pt x="56763" y="426451"/>
                </a:lnTo>
                <a:lnTo>
                  <a:pt x="66452" y="414743"/>
                </a:lnTo>
                <a:lnTo>
                  <a:pt x="75803" y="404585"/>
                </a:lnTo>
                <a:lnTo>
                  <a:pt x="83770" y="393720"/>
                </a:lnTo>
                <a:lnTo>
                  <a:pt x="91438" y="380637"/>
                </a:lnTo>
                <a:lnTo>
                  <a:pt x="101196" y="362121"/>
                </a:lnTo>
                <a:lnTo>
                  <a:pt x="105512" y="352803"/>
                </a:lnTo>
                <a:lnTo>
                  <a:pt x="109343" y="343733"/>
                </a:lnTo>
                <a:lnTo>
                  <a:pt x="112849" y="334828"/>
                </a:lnTo>
                <a:lnTo>
                  <a:pt x="116139" y="325082"/>
                </a:lnTo>
                <a:lnTo>
                  <a:pt x="119285" y="314775"/>
                </a:lnTo>
                <a:lnTo>
                  <a:pt x="125320" y="294115"/>
                </a:lnTo>
                <a:lnTo>
                  <a:pt x="131177" y="275408"/>
                </a:lnTo>
                <a:lnTo>
                  <a:pt x="135025" y="265466"/>
                </a:lnTo>
                <a:lnTo>
                  <a:pt x="139495" y="255028"/>
                </a:lnTo>
                <a:lnTo>
                  <a:pt x="144381" y="244259"/>
                </a:lnTo>
                <a:lnTo>
                  <a:pt x="147637" y="233271"/>
                </a:lnTo>
                <a:lnTo>
                  <a:pt x="149809" y="222135"/>
                </a:lnTo>
                <a:lnTo>
                  <a:pt x="151256" y="210901"/>
                </a:lnTo>
                <a:lnTo>
                  <a:pt x="153174" y="200554"/>
                </a:lnTo>
                <a:lnTo>
                  <a:pt x="155404" y="190798"/>
                </a:lnTo>
                <a:lnTo>
                  <a:pt x="157844" y="181437"/>
                </a:lnTo>
                <a:lnTo>
                  <a:pt x="159470" y="171387"/>
                </a:lnTo>
                <a:lnTo>
                  <a:pt x="160555" y="160876"/>
                </a:lnTo>
                <a:lnTo>
                  <a:pt x="161278" y="150059"/>
                </a:lnTo>
                <a:lnTo>
                  <a:pt x="161760" y="139990"/>
                </a:lnTo>
                <a:lnTo>
                  <a:pt x="162295" y="121183"/>
                </a:lnTo>
                <a:lnTo>
                  <a:pt x="162686" y="68534"/>
                </a:lnTo>
                <a:lnTo>
                  <a:pt x="161746" y="60875"/>
                </a:lnTo>
                <a:lnTo>
                  <a:pt x="160167" y="53864"/>
                </a:lnTo>
                <a:lnTo>
                  <a:pt x="156824" y="40995"/>
                </a:lnTo>
                <a:lnTo>
                  <a:pt x="155339" y="28925"/>
                </a:lnTo>
                <a:lnTo>
                  <a:pt x="154503" y="15970"/>
                </a:lnTo>
                <a:lnTo>
                  <a:pt x="154256" y="6099"/>
                </a:lnTo>
                <a:lnTo>
                  <a:pt x="153268" y="4012"/>
                </a:lnTo>
                <a:lnTo>
                  <a:pt x="151657" y="2621"/>
                </a:lnTo>
                <a:lnTo>
                  <a:pt x="145934" y="0"/>
                </a:lnTo>
                <a:lnTo>
                  <a:pt x="150235" y="4437"/>
                </a:lnTo>
                <a:lnTo>
                  <a:pt x="151540" y="6714"/>
                </a:lnTo>
                <a:lnTo>
                  <a:pt x="152991" y="11783"/>
                </a:lnTo>
                <a:lnTo>
                  <a:pt x="154874" y="23752"/>
                </a:lnTo>
                <a:lnTo>
                  <a:pt x="158600" y="33009"/>
                </a:lnTo>
                <a:lnTo>
                  <a:pt x="163431" y="43473"/>
                </a:lnTo>
                <a:lnTo>
                  <a:pt x="166053" y="48930"/>
                </a:lnTo>
                <a:lnTo>
                  <a:pt x="167800" y="55426"/>
                </a:lnTo>
                <a:lnTo>
                  <a:pt x="168966" y="62614"/>
                </a:lnTo>
                <a:lnTo>
                  <a:pt x="169742" y="70263"/>
                </a:lnTo>
                <a:lnTo>
                  <a:pt x="171213" y="78221"/>
                </a:lnTo>
                <a:lnTo>
                  <a:pt x="173146" y="86383"/>
                </a:lnTo>
                <a:lnTo>
                  <a:pt x="175387" y="94682"/>
                </a:lnTo>
                <a:lnTo>
                  <a:pt x="176881" y="103072"/>
                </a:lnTo>
                <a:lnTo>
                  <a:pt x="177877" y="111523"/>
                </a:lnTo>
                <a:lnTo>
                  <a:pt x="178541" y="120014"/>
                </a:lnTo>
                <a:lnTo>
                  <a:pt x="178983" y="128533"/>
                </a:lnTo>
                <a:lnTo>
                  <a:pt x="179475" y="145618"/>
                </a:lnTo>
                <a:lnTo>
                  <a:pt x="180559" y="154175"/>
                </a:lnTo>
                <a:lnTo>
                  <a:pt x="182234" y="162736"/>
                </a:lnTo>
                <a:lnTo>
                  <a:pt x="184303" y="171302"/>
                </a:lnTo>
                <a:lnTo>
                  <a:pt x="185682" y="180822"/>
                </a:lnTo>
                <a:lnTo>
                  <a:pt x="186602" y="190979"/>
                </a:lnTo>
                <a:lnTo>
                  <a:pt x="187215" y="201560"/>
                </a:lnTo>
                <a:lnTo>
                  <a:pt x="187896" y="220937"/>
                </a:lnTo>
                <a:lnTo>
                  <a:pt x="188078" y="230105"/>
                </a:lnTo>
                <a:lnTo>
                  <a:pt x="189151" y="239074"/>
                </a:lnTo>
                <a:lnTo>
                  <a:pt x="190820" y="247911"/>
                </a:lnTo>
                <a:lnTo>
                  <a:pt x="192884" y="256660"/>
                </a:lnTo>
                <a:lnTo>
                  <a:pt x="194261" y="266302"/>
                </a:lnTo>
                <a:lnTo>
                  <a:pt x="195178" y="276541"/>
                </a:lnTo>
                <a:lnTo>
                  <a:pt x="195790" y="287176"/>
                </a:lnTo>
                <a:lnTo>
                  <a:pt x="197150" y="296172"/>
                </a:lnTo>
                <a:lnTo>
                  <a:pt x="199010" y="304074"/>
                </a:lnTo>
                <a:lnTo>
                  <a:pt x="201202" y="311247"/>
                </a:lnTo>
                <a:lnTo>
                  <a:pt x="203638" y="324297"/>
                </a:lnTo>
                <a:lnTo>
                  <a:pt x="204287" y="330444"/>
                </a:lnTo>
                <a:lnTo>
                  <a:pt x="206625" y="336447"/>
                </a:lnTo>
                <a:lnTo>
                  <a:pt x="214303" y="348197"/>
                </a:lnTo>
                <a:lnTo>
                  <a:pt x="224785" y="360971"/>
                </a:lnTo>
                <a:lnTo>
                  <a:pt x="233486" y="367669"/>
                </a:lnTo>
                <a:lnTo>
                  <a:pt x="242751" y="373821"/>
                </a:lnTo>
                <a:lnTo>
                  <a:pt x="250044" y="379730"/>
                </a:lnTo>
                <a:lnTo>
                  <a:pt x="254275" y="381687"/>
                </a:lnTo>
                <a:lnTo>
                  <a:pt x="264055" y="383861"/>
                </a:lnTo>
                <a:lnTo>
                  <a:pt x="274753" y="384827"/>
                </a:lnTo>
                <a:lnTo>
                  <a:pt x="280272" y="385085"/>
                </a:lnTo>
                <a:lnTo>
                  <a:pt x="291484" y="382831"/>
                </a:lnTo>
                <a:lnTo>
                  <a:pt x="297142" y="380897"/>
                </a:lnTo>
                <a:lnTo>
                  <a:pt x="303771" y="377702"/>
                </a:lnTo>
                <a:lnTo>
                  <a:pt x="311048" y="373667"/>
                </a:lnTo>
                <a:lnTo>
                  <a:pt x="318756" y="369072"/>
                </a:lnTo>
                <a:lnTo>
                  <a:pt x="334942" y="358887"/>
                </a:lnTo>
                <a:lnTo>
                  <a:pt x="343258" y="353504"/>
                </a:lnTo>
                <a:lnTo>
                  <a:pt x="350707" y="348010"/>
                </a:lnTo>
                <a:lnTo>
                  <a:pt x="357578" y="342442"/>
                </a:lnTo>
                <a:lnTo>
                  <a:pt x="369341" y="332129"/>
                </a:lnTo>
                <a:lnTo>
                  <a:pt x="385609" y="317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60"/>
          <p:cNvSpPr/>
          <p:nvPr/>
        </p:nvSpPr>
        <p:spPr>
          <a:xfrm>
            <a:off x="3946207" y="2297430"/>
            <a:ext cx="25719" cy="420053"/>
          </a:xfrm>
          <a:custGeom>
            <a:avLst/>
            <a:gdLst/>
            <a:ahLst/>
            <a:cxnLst/>
            <a:rect l="0" t="0" r="0" b="0"/>
            <a:pathLst>
              <a:path w="25719" h="420053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105" y="7380"/>
                </a:lnTo>
                <a:lnTo>
                  <a:pt x="14" y="27065"/>
                </a:lnTo>
                <a:lnTo>
                  <a:pt x="0" y="390960"/>
                </a:lnTo>
                <a:lnTo>
                  <a:pt x="953" y="395895"/>
                </a:lnTo>
                <a:lnTo>
                  <a:pt x="2540" y="400137"/>
                </a:lnTo>
                <a:lnTo>
                  <a:pt x="4551" y="403918"/>
                </a:lnTo>
                <a:lnTo>
                  <a:pt x="6844" y="406439"/>
                </a:lnTo>
                <a:lnTo>
                  <a:pt x="9325" y="408119"/>
                </a:lnTo>
                <a:lnTo>
                  <a:pt x="11932" y="409239"/>
                </a:lnTo>
                <a:lnTo>
                  <a:pt x="13670" y="410938"/>
                </a:lnTo>
                <a:lnTo>
                  <a:pt x="14828" y="413024"/>
                </a:lnTo>
                <a:lnTo>
                  <a:pt x="15600" y="415367"/>
                </a:lnTo>
                <a:lnTo>
                  <a:pt x="17068" y="416928"/>
                </a:lnTo>
                <a:lnTo>
                  <a:pt x="18999" y="417970"/>
                </a:lnTo>
                <a:lnTo>
                  <a:pt x="25718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61"/>
          <p:cNvSpPr/>
          <p:nvPr/>
        </p:nvSpPr>
        <p:spPr>
          <a:xfrm>
            <a:off x="3937763" y="2357437"/>
            <a:ext cx="857122" cy="317139"/>
          </a:xfrm>
          <a:custGeom>
            <a:avLst/>
            <a:gdLst/>
            <a:ahLst/>
            <a:cxnLst/>
            <a:rect l="0" t="0" r="0" b="0"/>
            <a:pathLst>
              <a:path w="857122" h="317139">
                <a:moveTo>
                  <a:pt x="257046" y="0"/>
                </a:moveTo>
                <a:lnTo>
                  <a:pt x="248579" y="0"/>
                </a:lnTo>
                <a:lnTo>
                  <a:pt x="239163" y="9325"/>
                </a:lnTo>
                <a:lnTo>
                  <a:pt x="236552" y="11932"/>
                </a:lnTo>
                <a:lnTo>
                  <a:pt x="231110" y="19908"/>
                </a:lnTo>
                <a:lnTo>
                  <a:pt x="224564" y="29803"/>
                </a:lnTo>
                <a:lnTo>
                  <a:pt x="220152" y="35109"/>
                </a:lnTo>
                <a:lnTo>
                  <a:pt x="215305" y="40551"/>
                </a:lnTo>
                <a:lnTo>
                  <a:pt x="209216" y="46084"/>
                </a:lnTo>
                <a:lnTo>
                  <a:pt x="202299" y="51677"/>
                </a:lnTo>
                <a:lnTo>
                  <a:pt x="194831" y="57312"/>
                </a:lnTo>
                <a:lnTo>
                  <a:pt x="187947" y="62973"/>
                </a:lnTo>
                <a:lnTo>
                  <a:pt x="181453" y="68652"/>
                </a:lnTo>
                <a:lnTo>
                  <a:pt x="175218" y="74343"/>
                </a:lnTo>
                <a:lnTo>
                  <a:pt x="168204" y="80042"/>
                </a:lnTo>
                <a:lnTo>
                  <a:pt x="160671" y="85747"/>
                </a:lnTo>
                <a:lnTo>
                  <a:pt x="152791" y="91454"/>
                </a:lnTo>
                <a:lnTo>
                  <a:pt x="145633" y="97165"/>
                </a:lnTo>
                <a:lnTo>
                  <a:pt x="138956" y="102876"/>
                </a:lnTo>
                <a:lnTo>
                  <a:pt x="132600" y="108589"/>
                </a:lnTo>
                <a:lnTo>
                  <a:pt x="125504" y="114303"/>
                </a:lnTo>
                <a:lnTo>
                  <a:pt x="117916" y="120017"/>
                </a:lnTo>
                <a:lnTo>
                  <a:pt x="110001" y="125731"/>
                </a:lnTo>
                <a:lnTo>
                  <a:pt x="96125" y="134621"/>
                </a:lnTo>
                <a:lnTo>
                  <a:pt x="82656" y="142699"/>
                </a:lnTo>
                <a:lnTo>
                  <a:pt x="67144" y="152639"/>
                </a:lnTo>
                <a:lnTo>
                  <a:pt x="53266" y="160867"/>
                </a:lnTo>
                <a:lnTo>
                  <a:pt x="41700" y="167699"/>
                </a:lnTo>
                <a:lnTo>
                  <a:pt x="28881" y="176900"/>
                </a:lnTo>
                <a:lnTo>
                  <a:pt x="18797" y="182762"/>
                </a:lnTo>
                <a:lnTo>
                  <a:pt x="15346" y="185659"/>
                </a:lnTo>
                <a:lnTo>
                  <a:pt x="13045" y="188543"/>
                </a:lnTo>
                <a:lnTo>
                  <a:pt x="9536" y="194287"/>
                </a:lnTo>
                <a:lnTo>
                  <a:pt x="4802" y="200015"/>
                </a:lnTo>
                <a:lnTo>
                  <a:pt x="3158" y="202876"/>
                </a:lnTo>
                <a:lnTo>
                  <a:pt x="1332" y="208594"/>
                </a:lnTo>
                <a:lnTo>
                  <a:pt x="304" y="217169"/>
                </a:lnTo>
                <a:lnTo>
                  <a:pt x="0" y="225742"/>
                </a:lnTo>
                <a:lnTo>
                  <a:pt x="2469" y="233998"/>
                </a:lnTo>
                <a:lnTo>
                  <a:pt x="6741" y="243064"/>
                </a:lnTo>
                <a:lnTo>
                  <a:pt x="11814" y="250268"/>
                </a:lnTo>
                <a:lnTo>
                  <a:pt x="20026" y="259679"/>
                </a:lnTo>
                <a:lnTo>
                  <a:pt x="25657" y="268131"/>
                </a:lnTo>
                <a:lnTo>
                  <a:pt x="28491" y="273051"/>
                </a:lnTo>
                <a:lnTo>
                  <a:pt x="36721" y="281059"/>
                </a:lnTo>
                <a:lnTo>
                  <a:pt x="52065" y="290922"/>
                </a:lnTo>
                <a:lnTo>
                  <a:pt x="68676" y="299877"/>
                </a:lnTo>
                <a:lnTo>
                  <a:pt x="91356" y="311436"/>
                </a:lnTo>
                <a:lnTo>
                  <a:pt x="102761" y="314628"/>
                </a:lnTo>
                <a:lnTo>
                  <a:pt x="122432" y="316426"/>
                </a:lnTo>
                <a:lnTo>
                  <a:pt x="146359" y="316958"/>
                </a:lnTo>
                <a:lnTo>
                  <a:pt x="175492" y="317138"/>
                </a:lnTo>
                <a:lnTo>
                  <a:pt x="187780" y="314623"/>
                </a:lnTo>
                <a:lnTo>
                  <a:pt x="215742" y="305247"/>
                </a:lnTo>
                <a:lnTo>
                  <a:pt x="235812" y="297030"/>
                </a:lnTo>
                <a:lnTo>
                  <a:pt x="247927" y="288859"/>
                </a:lnTo>
                <a:lnTo>
                  <a:pt x="259661" y="279829"/>
                </a:lnTo>
                <a:lnTo>
                  <a:pt x="271226" y="272641"/>
                </a:lnTo>
                <a:lnTo>
                  <a:pt x="282716" y="263731"/>
                </a:lnTo>
                <a:lnTo>
                  <a:pt x="288447" y="258688"/>
                </a:lnTo>
                <a:lnTo>
                  <a:pt x="293220" y="253421"/>
                </a:lnTo>
                <a:lnTo>
                  <a:pt x="297355" y="248005"/>
                </a:lnTo>
                <a:lnTo>
                  <a:pt x="301064" y="242489"/>
                </a:lnTo>
                <a:lnTo>
                  <a:pt x="304489" y="236907"/>
                </a:lnTo>
                <a:lnTo>
                  <a:pt x="307725" y="231281"/>
                </a:lnTo>
                <a:lnTo>
                  <a:pt x="310835" y="225625"/>
                </a:lnTo>
                <a:lnTo>
                  <a:pt x="314813" y="219949"/>
                </a:lnTo>
                <a:lnTo>
                  <a:pt x="319370" y="214260"/>
                </a:lnTo>
                <a:lnTo>
                  <a:pt x="324313" y="208563"/>
                </a:lnTo>
                <a:lnTo>
                  <a:pt x="327608" y="202860"/>
                </a:lnTo>
                <a:lnTo>
                  <a:pt x="329805" y="197152"/>
                </a:lnTo>
                <a:lnTo>
                  <a:pt x="331270" y="191442"/>
                </a:lnTo>
                <a:lnTo>
                  <a:pt x="333199" y="185731"/>
                </a:lnTo>
                <a:lnTo>
                  <a:pt x="335437" y="180018"/>
                </a:lnTo>
                <a:lnTo>
                  <a:pt x="337882" y="174304"/>
                </a:lnTo>
                <a:lnTo>
                  <a:pt x="343138" y="165416"/>
                </a:lnTo>
                <a:lnTo>
                  <a:pt x="345873" y="161713"/>
                </a:lnTo>
                <a:lnTo>
                  <a:pt x="347697" y="157338"/>
                </a:lnTo>
                <a:lnTo>
                  <a:pt x="348912" y="152517"/>
                </a:lnTo>
                <a:lnTo>
                  <a:pt x="349724" y="147398"/>
                </a:lnTo>
                <a:lnTo>
                  <a:pt x="351216" y="143986"/>
                </a:lnTo>
                <a:lnTo>
                  <a:pt x="353164" y="141710"/>
                </a:lnTo>
                <a:lnTo>
                  <a:pt x="359521" y="137426"/>
                </a:lnTo>
                <a:lnTo>
                  <a:pt x="359839" y="145009"/>
                </a:lnTo>
                <a:lnTo>
                  <a:pt x="359916" y="233187"/>
                </a:lnTo>
                <a:lnTo>
                  <a:pt x="360869" y="239278"/>
                </a:lnTo>
                <a:lnTo>
                  <a:pt x="364467" y="248586"/>
                </a:lnTo>
                <a:lnTo>
                  <a:pt x="371848" y="263732"/>
                </a:lnTo>
                <a:lnTo>
                  <a:pt x="377284" y="272154"/>
                </a:lnTo>
                <a:lnTo>
                  <a:pt x="380068" y="275734"/>
                </a:lnTo>
                <a:lnTo>
                  <a:pt x="383828" y="278120"/>
                </a:lnTo>
                <a:lnTo>
                  <a:pt x="393086" y="280771"/>
                </a:lnTo>
                <a:lnTo>
                  <a:pt x="413368" y="282613"/>
                </a:lnTo>
                <a:lnTo>
                  <a:pt x="434610" y="282837"/>
                </a:lnTo>
                <a:lnTo>
                  <a:pt x="445819" y="280328"/>
                </a:lnTo>
                <a:lnTo>
                  <a:pt x="451475" y="278325"/>
                </a:lnTo>
                <a:lnTo>
                  <a:pt x="462839" y="271020"/>
                </a:lnTo>
                <a:lnTo>
                  <a:pt x="474240" y="262376"/>
                </a:lnTo>
                <a:lnTo>
                  <a:pt x="507345" y="241503"/>
                </a:lnTo>
                <a:lnTo>
                  <a:pt x="514400" y="236250"/>
                </a:lnTo>
                <a:lnTo>
                  <a:pt x="521008" y="230842"/>
                </a:lnTo>
                <a:lnTo>
                  <a:pt x="527318" y="225332"/>
                </a:lnTo>
                <a:lnTo>
                  <a:pt x="532478" y="219754"/>
                </a:lnTo>
                <a:lnTo>
                  <a:pt x="536870" y="214130"/>
                </a:lnTo>
                <a:lnTo>
                  <a:pt x="540750" y="208476"/>
                </a:lnTo>
                <a:lnTo>
                  <a:pt x="545242" y="202802"/>
                </a:lnTo>
                <a:lnTo>
                  <a:pt x="550142" y="197114"/>
                </a:lnTo>
                <a:lnTo>
                  <a:pt x="555313" y="191417"/>
                </a:lnTo>
                <a:lnTo>
                  <a:pt x="559714" y="185714"/>
                </a:lnTo>
                <a:lnTo>
                  <a:pt x="563600" y="180007"/>
                </a:lnTo>
                <a:lnTo>
                  <a:pt x="567143" y="174297"/>
                </a:lnTo>
                <a:lnTo>
                  <a:pt x="571410" y="168585"/>
                </a:lnTo>
                <a:lnTo>
                  <a:pt x="576160" y="162873"/>
                </a:lnTo>
                <a:lnTo>
                  <a:pt x="581231" y="157159"/>
                </a:lnTo>
                <a:lnTo>
                  <a:pt x="584612" y="151446"/>
                </a:lnTo>
                <a:lnTo>
                  <a:pt x="586866" y="145731"/>
                </a:lnTo>
                <a:lnTo>
                  <a:pt x="588369" y="140017"/>
                </a:lnTo>
                <a:lnTo>
                  <a:pt x="591276" y="135255"/>
                </a:lnTo>
                <a:lnTo>
                  <a:pt x="599586" y="127423"/>
                </a:lnTo>
                <a:lnTo>
                  <a:pt x="607089" y="123307"/>
                </a:lnTo>
                <a:lnTo>
                  <a:pt x="615115" y="120666"/>
                </a:lnTo>
                <a:lnTo>
                  <a:pt x="621057" y="120208"/>
                </a:lnTo>
                <a:lnTo>
                  <a:pt x="622593" y="121096"/>
                </a:lnTo>
                <a:lnTo>
                  <a:pt x="623617" y="122641"/>
                </a:lnTo>
                <a:lnTo>
                  <a:pt x="624299" y="124623"/>
                </a:lnTo>
                <a:lnTo>
                  <a:pt x="627597" y="129366"/>
                </a:lnTo>
                <a:lnTo>
                  <a:pt x="629810" y="131964"/>
                </a:lnTo>
                <a:lnTo>
                  <a:pt x="631286" y="135601"/>
                </a:lnTo>
                <a:lnTo>
                  <a:pt x="632925" y="144722"/>
                </a:lnTo>
                <a:lnTo>
                  <a:pt x="633654" y="152586"/>
                </a:lnTo>
                <a:lnTo>
                  <a:pt x="633848" y="156016"/>
                </a:lnTo>
                <a:lnTo>
                  <a:pt x="634930" y="161161"/>
                </a:lnTo>
                <a:lnTo>
                  <a:pt x="636604" y="167448"/>
                </a:lnTo>
                <a:lnTo>
                  <a:pt x="638672" y="174497"/>
                </a:lnTo>
                <a:lnTo>
                  <a:pt x="640051" y="181101"/>
                </a:lnTo>
                <a:lnTo>
                  <a:pt x="640970" y="187409"/>
                </a:lnTo>
                <a:lnTo>
                  <a:pt x="641584" y="193520"/>
                </a:lnTo>
                <a:lnTo>
                  <a:pt x="641992" y="199498"/>
                </a:lnTo>
                <a:lnTo>
                  <a:pt x="642264" y="205389"/>
                </a:lnTo>
                <a:lnTo>
                  <a:pt x="642446" y="211221"/>
                </a:lnTo>
                <a:lnTo>
                  <a:pt x="643520" y="217014"/>
                </a:lnTo>
                <a:lnTo>
                  <a:pt x="645187" y="222781"/>
                </a:lnTo>
                <a:lnTo>
                  <a:pt x="647252" y="228531"/>
                </a:lnTo>
                <a:lnTo>
                  <a:pt x="648629" y="234269"/>
                </a:lnTo>
                <a:lnTo>
                  <a:pt x="649546" y="239999"/>
                </a:lnTo>
                <a:lnTo>
                  <a:pt x="650158" y="245725"/>
                </a:lnTo>
                <a:lnTo>
                  <a:pt x="650838" y="254626"/>
                </a:lnTo>
                <a:lnTo>
                  <a:pt x="651019" y="258333"/>
                </a:lnTo>
                <a:lnTo>
                  <a:pt x="652092" y="261757"/>
                </a:lnTo>
                <a:lnTo>
                  <a:pt x="657201" y="271127"/>
                </a:lnTo>
                <a:lnTo>
                  <a:pt x="658731" y="277028"/>
                </a:lnTo>
                <a:lnTo>
                  <a:pt x="659592" y="285706"/>
                </a:lnTo>
                <a:lnTo>
                  <a:pt x="659847" y="289758"/>
                </a:lnTo>
                <a:lnTo>
                  <a:pt x="660835" y="290328"/>
                </a:lnTo>
                <a:lnTo>
                  <a:pt x="664473" y="290960"/>
                </a:lnTo>
                <a:lnTo>
                  <a:pt x="665824" y="290176"/>
                </a:lnTo>
                <a:lnTo>
                  <a:pt x="666725" y="288700"/>
                </a:lnTo>
                <a:lnTo>
                  <a:pt x="668171" y="284040"/>
                </a:lnTo>
                <a:lnTo>
                  <a:pt x="668457" y="275323"/>
                </a:lnTo>
                <a:lnTo>
                  <a:pt x="668495" y="266511"/>
                </a:lnTo>
                <a:lnTo>
                  <a:pt x="669458" y="261494"/>
                </a:lnTo>
                <a:lnTo>
                  <a:pt x="671052" y="256244"/>
                </a:lnTo>
                <a:lnTo>
                  <a:pt x="673068" y="250840"/>
                </a:lnTo>
                <a:lnTo>
                  <a:pt x="680455" y="229580"/>
                </a:lnTo>
                <a:lnTo>
                  <a:pt x="682194" y="222586"/>
                </a:lnTo>
                <a:lnTo>
                  <a:pt x="683353" y="216018"/>
                </a:lnTo>
                <a:lnTo>
                  <a:pt x="684126" y="209735"/>
                </a:lnTo>
                <a:lnTo>
                  <a:pt x="686546" y="202688"/>
                </a:lnTo>
                <a:lnTo>
                  <a:pt x="690064" y="195133"/>
                </a:lnTo>
                <a:lnTo>
                  <a:pt x="694315" y="187239"/>
                </a:lnTo>
                <a:lnTo>
                  <a:pt x="699054" y="180071"/>
                </a:lnTo>
                <a:lnTo>
                  <a:pt x="704118" y="173387"/>
                </a:lnTo>
                <a:lnTo>
                  <a:pt x="709399" y="167026"/>
                </a:lnTo>
                <a:lnTo>
                  <a:pt x="713873" y="160881"/>
                </a:lnTo>
                <a:lnTo>
                  <a:pt x="717807" y="154879"/>
                </a:lnTo>
                <a:lnTo>
                  <a:pt x="721383" y="148973"/>
                </a:lnTo>
                <a:lnTo>
                  <a:pt x="727896" y="139870"/>
                </a:lnTo>
                <a:lnTo>
                  <a:pt x="730966" y="136109"/>
                </a:lnTo>
                <a:lnTo>
                  <a:pt x="733966" y="133602"/>
                </a:lnTo>
                <a:lnTo>
                  <a:pt x="736917" y="131931"/>
                </a:lnTo>
                <a:lnTo>
                  <a:pt x="739838" y="130816"/>
                </a:lnTo>
                <a:lnTo>
                  <a:pt x="759928" y="128783"/>
                </a:lnTo>
                <a:lnTo>
                  <a:pt x="761846" y="129671"/>
                </a:lnTo>
                <a:lnTo>
                  <a:pt x="769096" y="134518"/>
                </a:lnTo>
                <a:lnTo>
                  <a:pt x="774501" y="135986"/>
                </a:lnTo>
                <a:lnTo>
                  <a:pt x="777277" y="138282"/>
                </a:lnTo>
                <a:lnTo>
                  <a:pt x="782900" y="145914"/>
                </a:lnTo>
                <a:lnTo>
                  <a:pt x="788574" y="155656"/>
                </a:lnTo>
                <a:lnTo>
                  <a:pt x="794271" y="166335"/>
                </a:lnTo>
                <a:lnTo>
                  <a:pt x="799978" y="177432"/>
                </a:lnTo>
                <a:lnTo>
                  <a:pt x="801881" y="184010"/>
                </a:lnTo>
                <a:lnTo>
                  <a:pt x="803149" y="191254"/>
                </a:lnTo>
                <a:lnTo>
                  <a:pt x="803995" y="198940"/>
                </a:lnTo>
                <a:lnTo>
                  <a:pt x="804559" y="205969"/>
                </a:lnTo>
                <a:lnTo>
                  <a:pt x="804935" y="212560"/>
                </a:lnTo>
                <a:lnTo>
                  <a:pt x="805185" y="218859"/>
                </a:lnTo>
                <a:lnTo>
                  <a:pt x="806305" y="224964"/>
                </a:lnTo>
                <a:lnTo>
                  <a:pt x="808004" y="230938"/>
                </a:lnTo>
                <a:lnTo>
                  <a:pt x="810089" y="236826"/>
                </a:lnTo>
                <a:lnTo>
                  <a:pt x="812406" y="245909"/>
                </a:lnTo>
                <a:lnTo>
                  <a:pt x="814388" y="254073"/>
                </a:lnTo>
                <a:lnTo>
                  <a:pt x="816250" y="258917"/>
                </a:lnTo>
                <a:lnTo>
                  <a:pt x="818444" y="264051"/>
                </a:lnTo>
                <a:lnTo>
                  <a:pt x="821811" y="268427"/>
                </a:lnTo>
                <a:lnTo>
                  <a:pt x="830633" y="275828"/>
                </a:lnTo>
                <a:lnTo>
                  <a:pt x="838364" y="279753"/>
                </a:lnTo>
                <a:lnTo>
                  <a:pt x="844975" y="281497"/>
                </a:lnTo>
                <a:lnTo>
                  <a:pt x="857121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62"/>
          <p:cNvSpPr/>
          <p:nvPr/>
        </p:nvSpPr>
        <p:spPr>
          <a:xfrm>
            <a:off x="4700587" y="2443276"/>
            <a:ext cx="385369" cy="649936"/>
          </a:xfrm>
          <a:custGeom>
            <a:avLst/>
            <a:gdLst/>
            <a:ahLst/>
            <a:cxnLst/>
            <a:rect l="0" t="0" r="0" b="0"/>
            <a:pathLst>
              <a:path w="385369" h="649936">
                <a:moveTo>
                  <a:pt x="325755" y="17031"/>
                </a:moveTo>
                <a:lnTo>
                  <a:pt x="325755" y="9650"/>
                </a:lnTo>
                <a:lnTo>
                  <a:pt x="318374" y="1182"/>
                </a:lnTo>
                <a:lnTo>
                  <a:pt x="308433" y="270"/>
                </a:lnTo>
                <a:lnTo>
                  <a:pt x="302525" y="0"/>
                </a:lnTo>
                <a:lnTo>
                  <a:pt x="291673" y="4471"/>
                </a:lnTo>
                <a:lnTo>
                  <a:pt x="281715" y="11766"/>
                </a:lnTo>
                <a:lnTo>
                  <a:pt x="276392" y="16379"/>
                </a:lnTo>
                <a:lnTo>
                  <a:pt x="267939" y="29124"/>
                </a:lnTo>
                <a:lnTo>
                  <a:pt x="264351" y="36523"/>
                </a:lnTo>
                <a:lnTo>
                  <a:pt x="252744" y="49824"/>
                </a:lnTo>
                <a:lnTo>
                  <a:pt x="245648" y="56038"/>
                </a:lnTo>
                <a:lnTo>
                  <a:pt x="239013" y="63038"/>
                </a:lnTo>
                <a:lnTo>
                  <a:pt x="232685" y="70563"/>
                </a:lnTo>
                <a:lnTo>
                  <a:pt x="221526" y="86543"/>
                </a:lnTo>
                <a:lnTo>
                  <a:pt x="213390" y="103170"/>
                </a:lnTo>
                <a:lnTo>
                  <a:pt x="203456" y="124045"/>
                </a:lnTo>
                <a:lnTo>
                  <a:pt x="197422" y="138888"/>
                </a:lnTo>
                <a:lnTo>
                  <a:pt x="192518" y="154057"/>
                </a:lnTo>
                <a:lnTo>
                  <a:pt x="189757" y="173307"/>
                </a:lnTo>
                <a:lnTo>
                  <a:pt x="189111" y="185230"/>
                </a:lnTo>
                <a:lnTo>
                  <a:pt x="189892" y="190123"/>
                </a:lnTo>
                <a:lnTo>
                  <a:pt x="195448" y="204822"/>
                </a:lnTo>
                <a:lnTo>
                  <a:pt x="196021" y="207947"/>
                </a:lnTo>
                <a:lnTo>
                  <a:pt x="197356" y="210031"/>
                </a:lnTo>
                <a:lnTo>
                  <a:pt x="199198" y="211420"/>
                </a:lnTo>
                <a:lnTo>
                  <a:pt x="201379" y="212346"/>
                </a:lnTo>
                <a:lnTo>
                  <a:pt x="206342" y="213375"/>
                </a:lnTo>
                <a:lnTo>
                  <a:pt x="208998" y="213650"/>
                </a:lnTo>
                <a:lnTo>
                  <a:pt x="211722" y="212880"/>
                </a:lnTo>
                <a:lnTo>
                  <a:pt x="221059" y="207246"/>
                </a:lnTo>
                <a:lnTo>
                  <a:pt x="230328" y="202219"/>
                </a:lnTo>
                <a:lnTo>
                  <a:pt x="238258" y="194269"/>
                </a:lnTo>
                <a:lnTo>
                  <a:pt x="241707" y="189482"/>
                </a:lnTo>
                <a:lnTo>
                  <a:pt x="250617" y="181624"/>
                </a:lnTo>
                <a:lnTo>
                  <a:pt x="255661" y="178194"/>
                </a:lnTo>
                <a:lnTo>
                  <a:pt x="263805" y="169304"/>
                </a:lnTo>
                <a:lnTo>
                  <a:pt x="276285" y="151049"/>
                </a:lnTo>
                <a:lnTo>
                  <a:pt x="285671" y="137555"/>
                </a:lnTo>
                <a:lnTo>
                  <a:pt x="296310" y="122698"/>
                </a:lnTo>
                <a:lnTo>
                  <a:pt x="302508" y="108761"/>
                </a:lnTo>
                <a:lnTo>
                  <a:pt x="310978" y="95583"/>
                </a:lnTo>
                <a:lnTo>
                  <a:pt x="320140" y="83375"/>
                </a:lnTo>
                <a:lnTo>
                  <a:pt x="330653" y="66745"/>
                </a:lnTo>
                <a:lnTo>
                  <a:pt x="338848" y="55362"/>
                </a:lnTo>
                <a:lnTo>
                  <a:pt x="341099" y="48990"/>
                </a:lnTo>
                <a:lnTo>
                  <a:pt x="342544" y="37137"/>
                </a:lnTo>
                <a:lnTo>
                  <a:pt x="342896" y="25753"/>
                </a:lnTo>
                <a:lnTo>
                  <a:pt x="342899" y="30199"/>
                </a:lnTo>
                <a:lnTo>
                  <a:pt x="343852" y="32477"/>
                </a:lnTo>
                <a:lnTo>
                  <a:pt x="347450" y="37548"/>
                </a:lnTo>
                <a:lnTo>
                  <a:pt x="348791" y="41187"/>
                </a:lnTo>
                <a:lnTo>
                  <a:pt x="350678" y="55409"/>
                </a:lnTo>
                <a:lnTo>
                  <a:pt x="351237" y="71688"/>
                </a:lnTo>
                <a:lnTo>
                  <a:pt x="351442" y="104497"/>
                </a:lnTo>
                <a:lnTo>
                  <a:pt x="353999" y="120675"/>
                </a:lnTo>
                <a:lnTo>
                  <a:pt x="357358" y="138343"/>
                </a:lnTo>
                <a:lnTo>
                  <a:pt x="358253" y="148388"/>
                </a:lnTo>
                <a:lnTo>
                  <a:pt x="358851" y="158895"/>
                </a:lnTo>
                <a:lnTo>
                  <a:pt x="362054" y="178189"/>
                </a:lnTo>
                <a:lnTo>
                  <a:pt x="371872" y="218410"/>
                </a:lnTo>
                <a:lnTo>
                  <a:pt x="373645" y="229388"/>
                </a:lnTo>
                <a:lnTo>
                  <a:pt x="374827" y="240518"/>
                </a:lnTo>
                <a:lnTo>
                  <a:pt x="375615" y="251747"/>
                </a:lnTo>
                <a:lnTo>
                  <a:pt x="377092" y="263996"/>
                </a:lnTo>
                <a:lnTo>
                  <a:pt x="379030" y="276925"/>
                </a:lnTo>
                <a:lnTo>
                  <a:pt x="381274" y="290306"/>
                </a:lnTo>
                <a:lnTo>
                  <a:pt x="382770" y="303037"/>
                </a:lnTo>
                <a:lnTo>
                  <a:pt x="383768" y="315334"/>
                </a:lnTo>
                <a:lnTo>
                  <a:pt x="384432" y="327342"/>
                </a:lnTo>
                <a:lnTo>
                  <a:pt x="385172" y="350845"/>
                </a:lnTo>
                <a:lnTo>
                  <a:pt x="385368" y="362446"/>
                </a:lnTo>
                <a:lnTo>
                  <a:pt x="384547" y="373990"/>
                </a:lnTo>
                <a:lnTo>
                  <a:pt x="383048" y="385496"/>
                </a:lnTo>
                <a:lnTo>
                  <a:pt x="378841" y="409394"/>
                </a:lnTo>
                <a:lnTo>
                  <a:pt x="373796" y="435889"/>
                </a:lnTo>
                <a:lnTo>
                  <a:pt x="370165" y="447718"/>
                </a:lnTo>
                <a:lnTo>
                  <a:pt x="365839" y="458460"/>
                </a:lnTo>
                <a:lnTo>
                  <a:pt x="361050" y="468480"/>
                </a:lnTo>
                <a:lnTo>
                  <a:pt x="356905" y="478970"/>
                </a:lnTo>
                <a:lnTo>
                  <a:pt x="353189" y="489772"/>
                </a:lnTo>
                <a:lnTo>
                  <a:pt x="349759" y="500784"/>
                </a:lnTo>
                <a:lnTo>
                  <a:pt x="344616" y="511936"/>
                </a:lnTo>
                <a:lnTo>
                  <a:pt x="338329" y="523180"/>
                </a:lnTo>
                <a:lnTo>
                  <a:pt x="331280" y="534486"/>
                </a:lnTo>
                <a:lnTo>
                  <a:pt x="324676" y="543929"/>
                </a:lnTo>
                <a:lnTo>
                  <a:pt x="318368" y="552129"/>
                </a:lnTo>
                <a:lnTo>
                  <a:pt x="312258" y="559500"/>
                </a:lnTo>
                <a:lnTo>
                  <a:pt x="304374" y="567272"/>
                </a:lnTo>
                <a:lnTo>
                  <a:pt x="295309" y="575311"/>
                </a:lnTo>
                <a:lnTo>
                  <a:pt x="285455" y="583528"/>
                </a:lnTo>
                <a:lnTo>
                  <a:pt x="276028" y="590911"/>
                </a:lnTo>
                <a:lnTo>
                  <a:pt x="266886" y="597737"/>
                </a:lnTo>
                <a:lnTo>
                  <a:pt x="257934" y="604193"/>
                </a:lnTo>
                <a:lnTo>
                  <a:pt x="249109" y="609450"/>
                </a:lnTo>
                <a:lnTo>
                  <a:pt x="240367" y="613907"/>
                </a:lnTo>
                <a:lnTo>
                  <a:pt x="231682" y="617831"/>
                </a:lnTo>
                <a:lnTo>
                  <a:pt x="201256" y="632455"/>
                </a:lnTo>
                <a:lnTo>
                  <a:pt x="191320" y="635911"/>
                </a:lnTo>
                <a:lnTo>
                  <a:pt x="181840" y="638215"/>
                </a:lnTo>
                <a:lnTo>
                  <a:pt x="172661" y="639751"/>
                </a:lnTo>
                <a:lnTo>
                  <a:pt x="163685" y="641728"/>
                </a:lnTo>
                <a:lnTo>
                  <a:pt x="154843" y="643998"/>
                </a:lnTo>
                <a:lnTo>
                  <a:pt x="146091" y="646464"/>
                </a:lnTo>
                <a:lnTo>
                  <a:pt x="136447" y="648108"/>
                </a:lnTo>
                <a:lnTo>
                  <a:pt x="126207" y="649204"/>
                </a:lnTo>
                <a:lnTo>
                  <a:pt x="115571" y="649935"/>
                </a:lnTo>
                <a:lnTo>
                  <a:pt x="106575" y="649469"/>
                </a:lnTo>
                <a:lnTo>
                  <a:pt x="98672" y="648207"/>
                </a:lnTo>
                <a:lnTo>
                  <a:pt x="63200" y="639336"/>
                </a:lnTo>
                <a:lnTo>
                  <a:pt x="54516" y="636688"/>
                </a:lnTo>
                <a:lnTo>
                  <a:pt x="46821" y="633971"/>
                </a:lnTo>
                <a:lnTo>
                  <a:pt x="39787" y="631207"/>
                </a:lnTo>
                <a:lnTo>
                  <a:pt x="33192" y="627459"/>
                </a:lnTo>
                <a:lnTo>
                  <a:pt x="26891" y="623056"/>
                </a:lnTo>
                <a:lnTo>
                  <a:pt x="15761" y="614035"/>
                </a:lnTo>
                <a:lnTo>
                  <a:pt x="11460" y="610297"/>
                </a:lnTo>
                <a:lnTo>
                  <a:pt x="0" y="5999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63"/>
          <p:cNvSpPr/>
          <p:nvPr/>
        </p:nvSpPr>
        <p:spPr>
          <a:xfrm>
            <a:off x="4306252" y="2340429"/>
            <a:ext cx="17146" cy="34154"/>
          </a:xfrm>
          <a:custGeom>
            <a:avLst/>
            <a:gdLst/>
            <a:ahLst/>
            <a:cxnLst/>
            <a:rect l="0" t="0" r="0" b="0"/>
            <a:pathLst>
              <a:path w="17146" h="34154">
                <a:moveTo>
                  <a:pt x="17145" y="34153"/>
                </a:moveTo>
                <a:lnTo>
                  <a:pt x="12594" y="29602"/>
                </a:lnTo>
                <a:lnTo>
                  <a:pt x="11253" y="27309"/>
                </a:lnTo>
                <a:lnTo>
                  <a:pt x="10360" y="24828"/>
                </a:lnTo>
                <a:lnTo>
                  <a:pt x="8926" y="18553"/>
                </a:lnTo>
                <a:lnTo>
                  <a:pt x="7855" y="18038"/>
                </a:lnTo>
                <a:lnTo>
                  <a:pt x="6190" y="17695"/>
                </a:lnTo>
                <a:lnTo>
                  <a:pt x="4126" y="17466"/>
                </a:lnTo>
                <a:lnTo>
                  <a:pt x="2751" y="16361"/>
                </a:lnTo>
                <a:lnTo>
                  <a:pt x="1834" y="14672"/>
                </a:lnTo>
                <a:lnTo>
                  <a:pt x="1223" y="12593"/>
                </a:lnTo>
                <a:lnTo>
                  <a:pt x="815" y="10255"/>
                </a:lnTo>
                <a:lnTo>
                  <a:pt x="544" y="7743"/>
                </a:lnTo>
                <a:lnTo>
                  <a:pt x="9" y="0"/>
                </a:lnTo>
                <a:lnTo>
                  <a:pt x="0" y="17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64"/>
          <p:cNvSpPr/>
          <p:nvPr/>
        </p:nvSpPr>
        <p:spPr>
          <a:xfrm>
            <a:off x="2368975" y="3000375"/>
            <a:ext cx="334220" cy="214304"/>
          </a:xfrm>
          <a:custGeom>
            <a:avLst/>
            <a:gdLst/>
            <a:ahLst/>
            <a:cxnLst/>
            <a:rect l="0" t="0" r="0" b="0"/>
            <a:pathLst>
              <a:path w="334220" h="214304">
                <a:moveTo>
                  <a:pt x="94189" y="8572"/>
                </a:moveTo>
                <a:lnTo>
                  <a:pt x="94189" y="104"/>
                </a:lnTo>
                <a:lnTo>
                  <a:pt x="85722" y="0"/>
                </a:lnTo>
                <a:lnTo>
                  <a:pt x="93007" y="0"/>
                </a:lnTo>
                <a:lnTo>
                  <a:pt x="93401" y="952"/>
                </a:lnTo>
                <a:lnTo>
                  <a:pt x="94086" y="7380"/>
                </a:lnTo>
                <a:lnTo>
                  <a:pt x="94180" y="13018"/>
                </a:lnTo>
                <a:lnTo>
                  <a:pt x="94187" y="20473"/>
                </a:lnTo>
                <a:lnTo>
                  <a:pt x="93235" y="23173"/>
                </a:lnTo>
                <a:lnTo>
                  <a:pt x="89638" y="28714"/>
                </a:lnTo>
                <a:lnTo>
                  <a:pt x="87404" y="34351"/>
                </a:lnTo>
                <a:lnTo>
                  <a:pt x="85459" y="40985"/>
                </a:lnTo>
                <a:lnTo>
                  <a:pt x="83606" y="45421"/>
                </a:lnTo>
                <a:lnTo>
                  <a:pt x="81419" y="50283"/>
                </a:lnTo>
                <a:lnTo>
                  <a:pt x="79961" y="54477"/>
                </a:lnTo>
                <a:lnTo>
                  <a:pt x="78989" y="58225"/>
                </a:lnTo>
                <a:lnTo>
                  <a:pt x="78341" y="61677"/>
                </a:lnTo>
                <a:lnTo>
                  <a:pt x="76004" y="64930"/>
                </a:lnTo>
                <a:lnTo>
                  <a:pt x="68327" y="71085"/>
                </a:lnTo>
                <a:lnTo>
                  <a:pt x="65518" y="74060"/>
                </a:lnTo>
                <a:lnTo>
                  <a:pt x="63645" y="76996"/>
                </a:lnTo>
                <a:lnTo>
                  <a:pt x="62396" y="79905"/>
                </a:lnTo>
                <a:lnTo>
                  <a:pt x="58469" y="88218"/>
                </a:lnTo>
                <a:lnTo>
                  <a:pt x="56088" y="93102"/>
                </a:lnTo>
                <a:lnTo>
                  <a:pt x="53549" y="97311"/>
                </a:lnTo>
                <a:lnTo>
                  <a:pt x="50903" y="101069"/>
                </a:lnTo>
                <a:lnTo>
                  <a:pt x="48187" y="104526"/>
                </a:lnTo>
                <a:lnTo>
                  <a:pt x="42629" y="110908"/>
                </a:lnTo>
                <a:lnTo>
                  <a:pt x="39813" y="113944"/>
                </a:lnTo>
                <a:lnTo>
                  <a:pt x="37936" y="116920"/>
                </a:lnTo>
                <a:lnTo>
                  <a:pt x="35851" y="122767"/>
                </a:lnTo>
                <a:lnTo>
                  <a:pt x="32384" y="128540"/>
                </a:lnTo>
                <a:lnTo>
                  <a:pt x="27668" y="134281"/>
                </a:lnTo>
                <a:lnTo>
                  <a:pt x="22397" y="140008"/>
                </a:lnTo>
                <a:lnTo>
                  <a:pt x="20610" y="142868"/>
                </a:lnTo>
                <a:lnTo>
                  <a:pt x="18625" y="148587"/>
                </a:lnTo>
                <a:lnTo>
                  <a:pt x="15203" y="154303"/>
                </a:lnTo>
                <a:lnTo>
                  <a:pt x="9796" y="161184"/>
                </a:lnTo>
                <a:lnTo>
                  <a:pt x="9056" y="164664"/>
                </a:lnTo>
                <a:lnTo>
                  <a:pt x="8859" y="166926"/>
                </a:lnTo>
                <a:lnTo>
                  <a:pt x="7775" y="169386"/>
                </a:lnTo>
                <a:lnTo>
                  <a:pt x="4030" y="174660"/>
                </a:lnTo>
                <a:lnTo>
                  <a:pt x="1118" y="178433"/>
                </a:lnTo>
                <a:lnTo>
                  <a:pt x="437" y="181856"/>
                </a:lnTo>
                <a:lnTo>
                  <a:pt x="0" y="187263"/>
                </a:lnTo>
                <a:lnTo>
                  <a:pt x="2480" y="190543"/>
                </a:lnTo>
                <a:lnTo>
                  <a:pt x="7283" y="195859"/>
                </a:lnTo>
                <a:lnTo>
                  <a:pt x="7939" y="199126"/>
                </a:lnTo>
                <a:lnTo>
                  <a:pt x="8114" y="201330"/>
                </a:lnTo>
                <a:lnTo>
                  <a:pt x="9184" y="202800"/>
                </a:lnTo>
                <a:lnTo>
                  <a:pt x="10849" y="203780"/>
                </a:lnTo>
                <a:lnTo>
                  <a:pt x="15815" y="205352"/>
                </a:lnTo>
                <a:lnTo>
                  <a:pt x="16222" y="206434"/>
                </a:lnTo>
                <a:lnTo>
                  <a:pt x="16675" y="210176"/>
                </a:lnTo>
                <a:lnTo>
                  <a:pt x="17748" y="211554"/>
                </a:lnTo>
                <a:lnTo>
                  <a:pt x="19416" y="212474"/>
                </a:lnTo>
                <a:lnTo>
                  <a:pt x="23809" y="213495"/>
                </a:lnTo>
                <a:lnTo>
                  <a:pt x="32590" y="214070"/>
                </a:lnTo>
                <a:lnTo>
                  <a:pt x="53034" y="214280"/>
                </a:lnTo>
                <a:lnTo>
                  <a:pt x="66967" y="214303"/>
                </a:lnTo>
                <a:lnTo>
                  <a:pt x="72231" y="213353"/>
                </a:lnTo>
                <a:lnTo>
                  <a:pt x="77646" y="211768"/>
                </a:lnTo>
                <a:lnTo>
                  <a:pt x="87789" y="208419"/>
                </a:lnTo>
                <a:lnTo>
                  <a:pt x="95472" y="206930"/>
                </a:lnTo>
                <a:lnTo>
                  <a:pt x="100760" y="205581"/>
                </a:lnTo>
                <a:lnTo>
                  <a:pt x="107142" y="203729"/>
                </a:lnTo>
                <a:lnTo>
                  <a:pt x="114255" y="201541"/>
                </a:lnTo>
                <a:lnTo>
                  <a:pt x="120901" y="200083"/>
                </a:lnTo>
                <a:lnTo>
                  <a:pt x="127237" y="199111"/>
                </a:lnTo>
                <a:lnTo>
                  <a:pt x="133366" y="198463"/>
                </a:lnTo>
                <a:lnTo>
                  <a:pt x="139357" y="198031"/>
                </a:lnTo>
                <a:lnTo>
                  <a:pt x="145256" y="197743"/>
                </a:lnTo>
                <a:lnTo>
                  <a:pt x="151094" y="197551"/>
                </a:lnTo>
                <a:lnTo>
                  <a:pt x="157843" y="196471"/>
                </a:lnTo>
                <a:lnTo>
                  <a:pt x="165200" y="194798"/>
                </a:lnTo>
                <a:lnTo>
                  <a:pt x="172963" y="192730"/>
                </a:lnTo>
                <a:lnTo>
                  <a:pt x="180042" y="191351"/>
                </a:lnTo>
                <a:lnTo>
                  <a:pt x="186667" y="190433"/>
                </a:lnTo>
                <a:lnTo>
                  <a:pt x="192989" y="189820"/>
                </a:lnTo>
                <a:lnTo>
                  <a:pt x="200061" y="189412"/>
                </a:lnTo>
                <a:lnTo>
                  <a:pt x="215538" y="188958"/>
                </a:lnTo>
                <a:lnTo>
                  <a:pt x="221761" y="187884"/>
                </a:lnTo>
                <a:lnTo>
                  <a:pt x="231215" y="184151"/>
                </a:lnTo>
                <a:lnTo>
                  <a:pt x="236975" y="182775"/>
                </a:lnTo>
                <a:lnTo>
                  <a:pt x="243672" y="181857"/>
                </a:lnTo>
                <a:lnTo>
                  <a:pt x="256829" y="180838"/>
                </a:lnTo>
                <a:lnTo>
                  <a:pt x="265851" y="180385"/>
                </a:lnTo>
                <a:lnTo>
                  <a:pt x="275576" y="180183"/>
                </a:lnTo>
                <a:lnTo>
                  <a:pt x="334219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65"/>
          <p:cNvSpPr/>
          <p:nvPr/>
        </p:nvSpPr>
        <p:spPr>
          <a:xfrm>
            <a:off x="2557472" y="3017520"/>
            <a:ext cx="42844" cy="385753"/>
          </a:xfrm>
          <a:custGeom>
            <a:avLst/>
            <a:gdLst/>
            <a:ahLst/>
            <a:cxnLst/>
            <a:rect l="0" t="0" r="0" b="0"/>
            <a:pathLst>
              <a:path w="42844" h="385753">
                <a:moveTo>
                  <a:pt x="34280" y="0"/>
                </a:moveTo>
                <a:lnTo>
                  <a:pt x="17592" y="0"/>
                </a:lnTo>
                <a:lnTo>
                  <a:pt x="16487" y="952"/>
                </a:lnTo>
                <a:lnTo>
                  <a:pt x="14798" y="2540"/>
                </a:lnTo>
                <a:lnTo>
                  <a:pt x="8431" y="8730"/>
                </a:lnTo>
                <a:lnTo>
                  <a:pt x="4377" y="12770"/>
                </a:lnTo>
                <a:lnTo>
                  <a:pt x="2914" y="15181"/>
                </a:lnTo>
                <a:lnTo>
                  <a:pt x="1940" y="17740"/>
                </a:lnTo>
                <a:lnTo>
                  <a:pt x="856" y="23125"/>
                </a:lnTo>
                <a:lnTo>
                  <a:pt x="161" y="34342"/>
                </a:lnTo>
                <a:lnTo>
                  <a:pt x="41" y="45418"/>
                </a:lnTo>
                <a:lnTo>
                  <a:pt x="0" y="66227"/>
                </a:lnTo>
                <a:lnTo>
                  <a:pt x="949" y="71773"/>
                </a:lnTo>
                <a:lnTo>
                  <a:pt x="2534" y="77376"/>
                </a:lnTo>
                <a:lnTo>
                  <a:pt x="4544" y="83017"/>
                </a:lnTo>
                <a:lnTo>
                  <a:pt x="5883" y="88682"/>
                </a:lnTo>
                <a:lnTo>
                  <a:pt x="6776" y="94364"/>
                </a:lnTo>
                <a:lnTo>
                  <a:pt x="7372" y="100056"/>
                </a:lnTo>
                <a:lnTo>
                  <a:pt x="8721" y="105757"/>
                </a:lnTo>
                <a:lnTo>
                  <a:pt x="10573" y="111462"/>
                </a:lnTo>
                <a:lnTo>
                  <a:pt x="12761" y="117170"/>
                </a:lnTo>
                <a:lnTo>
                  <a:pt x="14219" y="122881"/>
                </a:lnTo>
                <a:lnTo>
                  <a:pt x="15191" y="128593"/>
                </a:lnTo>
                <a:lnTo>
                  <a:pt x="15839" y="134306"/>
                </a:lnTo>
                <a:lnTo>
                  <a:pt x="16271" y="140972"/>
                </a:lnTo>
                <a:lnTo>
                  <a:pt x="16559" y="148274"/>
                </a:lnTo>
                <a:lnTo>
                  <a:pt x="16964" y="169663"/>
                </a:lnTo>
                <a:lnTo>
                  <a:pt x="17021" y="175973"/>
                </a:lnTo>
                <a:lnTo>
                  <a:pt x="18012" y="182085"/>
                </a:lnTo>
                <a:lnTo>
                  <a:pt x="19624" y="188065"/>
                </a:lnTo>
                <a:lnTo>
                  <a:pt x="21652" y="193957"/>
                </a:lnTo>
                <a:lnTo>
                  <a:pt x="23004" y="200742"/>
                </a:lnTo>
                <a:lnTo>
                  <a:pt x="23905" y="208123"/>
                </a:lnTo>
                <a:lnTo>
                  <a:pt x="24506" y="215901"/>
                </a:lnTo>
                <a:lnTo>
                  <a:pt x="25859" y="223944"/>
                </a:lnTo>
                <a:lnTo>
                  <a:pt x="27714" y="232163"/>
                </a:lnTo>
                <a:lnTo>
                  <a:pt x="29902" y="240500"/>
                </a:lnTo>
                <a:lnTo>
                  <a:pt x="31361" y="247964"/>
                </a:lnTo>
                <a:lnTo>
                  <a:pt x="32334" y="254844"/>
                </a:lnTo>
                <a:lnTo>
                  <a:pt x="32983" y="261336"/>
                </a:lnTo>
                <a:lnTo>
                  <a:pt x="33415" y="267569"/>
                </a:lnTo>
                <a:lnTo>
                  <a:pt x="33896" y="279574"/>
                </a:lnTo>
                <a:lnTo>
                  <a:pt x="34204" y="308695"/>
                </a:lnTo>
                <a:lnTo>
                  <a:pt x="34280" y="371068"/>
                </a:lnTo>
                <a:lnTo>
                  <a:pt x="35232" y="373109"/>
                </a:lnTo>
                <a:lnTo>
                  <a:pt x="36820" y="374469"/>
                </a:lnTo>
                <a:lnTo>
                  <a:pt x="38831" y="375376"/>
                </a:lnTo>
                <a:lnTo>
                  <a:pt x="40171" y="376933"/>
                </a:lnTo>
                <a:lnTo>
                  <a:pt x="41065" y="378923"/>
                </a:lnTo>
                <a:lnTo>
                  <a:pt x="42843" y="385727"/>
                </a:lnTo>
                <a:lnTo>
                  <a:pt x="38299" y="385752"/>
                </a:lnTo>
                <a:lnTo>
                  <a:pt x="36959" y="384803"/>
                </a:lnTo>
                <a:lnTo>
                  <a:pt x="36066" y="383218"/>
                </a:lnTo>
                <a:lnTo>
                  <a:pt x="3428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66"/>
          <p:cNvSpPr/>
          <p:nvPr/>
        </p:nvSpPr>
        <p:spPr>
          <a:xfrm>
            <a:off x="2068829" y="3454717"/>
            <a:ext cx="874397" cy="51436"/>
          </a:xfrm>
          <a:custGeom>
            <a:avLst/>
            <a:gdLst/>
            <a:ahLst/>
            <a:cxnLst/>
            <a:rect l="0" t="0" r="0" b="0"/>
            <a:pathLst>
              <a:path w="874397" h="51436">
                <a:moveTo>
                  <a:pt x="0" y="51435"/>
                </a:moveTo>
                <a:lnTo>
                  <a:pt x="0" y="42967"/>
                </a:lnTo>
                <a:lnTo>
                  <a:pt x="19313" y="42872"/>
                </a:lnTo>
                <a:lnTo>
                  <a:pt x="23353" y="41916"/>
                </a:lnTo>
                <a:lnTo>
                  <a:pt x="27951" y="40327"/>
                </a:lnTo>
                <a:lnTo>
                  <a:pt x="32922" y="38314"/>
                </a:lnTo>
                <a:lnTo>
                  <a:pt x="38141" y="36973"/>
                </a:lnTo>
                <a:lnTo>
                  <a:pt x="49019" y="35483"/>
                </a:lnTo>
                <a:lnTo>
                  <a:pt x="70405" y="34644"/>
                </a:lnTo>
                <a:lnTo>
                  <a:pt x="104898" y="34337"/>
                </a:lnTo>
                <a:lnTo>
                  <a:pt x="137561" y="34299"/>
                </a:lnTo>
                <a:lnTo>
                  <a:pt x="146000" y="33344"/>
                </a:lnTo>
                <a:lnTo>
                  <a:pt x="154484" y="31754"/>
                </a:lnTo>
                <a:lnTo>
                  <a:pt x="162997" y="29742"/>
                </a:lnTo>
                <a:lnTo>
                  <a:pt x="172482" y="28401"/>
                </a:lnTo>
                <a:lnTo>
                  <a:pt x="193181" y="26910"/>
                </a:lnTo>
                <a:lnTo>
                  <a:pt x="215081" y="26248"/>
                </a:lnTo>
                <a:lnTo>
                  <a:pt x="237514" y="25001"/>
                </a:lnTo>
                <a:lnTo>
                  <a:pt x="248831" y="23335"/>
                </a:lnTo>
                <a:lnTo>
                  <a:pt x="260185" y="21271"/>
                </a:lnTo>
                <a:lnTo>
                  <a:pt x="272517" y="19896"/>
                </a:lnTo>
                <a:lnTo>
                  <a:pt x="298919" y="18368"/>
                </a:lnTo>
                <a:lnTo>
                  <a:pt x="323988" y="17688"/>
                </a:lnTo>
                <a:lnTo>
                  <a:pt x="413043" y="17177"/>
                </a:lnTo>
                <a:lnTo>
                  <a:pt x="425857" y="16214"/>
                </a:lnTo>
                <a:lnTo>
                  <a:pt x="439162" y="14619"/>
                </a:lnTo>
                <a:lnTo>
                  <a:pt x="452795" y="12604"/>
                </a:lnTo>
                <a:lnTo>
                  <a:pt x="465694" y="11260"/>
                </a:lnTo>
                <a:lnTo>
                  <a:pt x="490185" y="9767"/>
                </a:lnTo>
                <a:lnTo>
                  <a:pt x="516310" y="9103"/>
                </a:lnTo>
                <a:lnTo>
                  <a:pt x="567337" y="8677"/>
                </a:lnTo>
                <a:lnTo>
                  <a:pt x="579202" y="7690"/>
                </a:lnTo>
                <a:lnTo>
                  <a:pt x="590922" y="6079"/>
                </a:lnTo>
                <a:lnTo>
                  <a:pt x="602546" y="4053"/>
                </a:lnTo>
                <a:lnTo>
                  <a:pt x="614105" y="2702"/>
                </a:lnTo>
                <a:lnTo>
                  <a:pt x="637108" y="1201"/>
                </a:lnTo>
                <a:lnTo>
                  <a:pt x="660032" y="534"/>
                </a:lnTo>
                <a:lnTo>
                  <a:pt x="735539" y="31"/>
                </a:lnTo>
                <a:lnTo>
                  <a:pt x="862754" y="0"/>
                </a:lnTo>
                <a:lnTo>
                  <a:pt x="864730" y="953"/>
                </a:lnTo>
                <a:lnTo>
                  <a:pt x="866999" y="2540"/>
                </a:lnTo>
                <a:lnTo>
                  <a:pt x="874396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67"/>
          <p:cNvSpPr/>
          <p:nvPr/>
        </p:nvSpPr>
        <p:spPr>
          <a:xfrm>
            <a:off x="2154707" y="3583305"/>
            <a:ext cx="315574" cy="402863"/>
          </a:xfrm>
          <a:custGeom>
            <a:avLst/>
            <a:gdLst/>
            <a:ahLst/>
            <a:cxnLst/>
            <a:rect l="0" t="0" r="0" b="0"/>
            <a:pathLst>
              <a:path w="315574" h="402863">
                <a:moveTo>
                  <a:pt x="308457" y="42862"/>
                </a:moveTo>
                <a:lnTo>
                  <a:pt x="303907" y="42862"/>
                </a:lnTo>
                <a:lnTo>
                  <a:pt x="301614" y="41910"/>
                </a:lnTo>
                <a:lnTo>
                  <a:pt x="292857" y="35481"/>
                </a:lnTo>
                <a:lnTo>
                  <a:pt x="287219" y="30092"/>
                </a:lnTo>
                <a:lnTo>
                  <a:pt x="284774" y="28633"/>
                </a:lnTo>
                <a:lnTo>
                  <a:pt x="276781" y="25628"/>
                </a:lnTo>
                <a:lnTo>
                  <a:pt x="267256" y="18450"/>
                </a:lnTo>
                <a:lnTo>
                  <a:pt x="261253" y="17725"/>
                </a:lnTo>
                <a:lnTo>
                  <a:pt x="256986" y="17531"/>
                </a:lnTo>
                <a:lnTo>
                  <a:pt x="253188" y="16450"/>
                </a:lnTo>
                <a:lnTo>
                  <a:pt x="246428" y="12708"/>
                </a:lnTo>
                <a:lnTo>
                  <a:pt x="240249" y="10410"/>
                </a:lnTo>
                <a:lnTo>
                  <a:pt x="233375" y="9389"/>
                </a:lnTo>
                <a:lnTo>
                  <a:pt x="223970" y="8935"/>
                </a:lnTo>
                <a:lnTo>
                  <a:pt x="207965" y="8680"/>
                </a:lnTo>
                <a:lnTo>
                  <a:pt x="195709" y="8604"/>
                </a:lnTo>
                <a:lnTo>
                  <a:pt x="186592" y="6046"/>
                </a:lnTo>
                <a:lnTo>
                  <a:pt x="174319" y="1194"/>
                </a:lnTo>
                <a:lnTo>
                  <a:pt x="167560" y="530"/>
                </a:lnTo>
                <a:lnTo>
                  <a:pt x="159159" y="235"/>
                </a:lnTo>
                <a:lnTo>
                  <a:pt x="149074" y="70"/>
                </a:lnTo>
                <a:lnTo>
                  <a:pt x="124393" y="0"/>
                </a:lnTo>
                <a:lnTo>
                  <a:pt x="121930" y="952"/>
                </a:lnTo>
                <a:lnTo>
                  <a:pt x="116654" y="4551"/>
                </a:lnTo>
                <a:lnTo>
                  <a:pt x="108328" y="11931"/>
                </a:lnTo>
                <a:lnTo>
                  <a:pt x="104380" y="15600"/>
                </a:lnTo>
                <a:lnTo>
                  <a:pt x="98659" y="25789"/>
                </a:lnTo>
                <a:lnTo>
                  <a:pt x="96151" y="33051"/>
                </a:lnTo>
                <a:lnTo>
                  <a:pt x="94084" y="40407"/>
                </a:lnTo>
                <a:lnTo>
                  <a:pt x="89991" y="50026"/>
                </a:lnTo>
                <a:lnTo>
                  <a:pt x="82331" y="61601"/>
                </a:lnTo>
                <a:lnTo>
                  <a:pt x="76829" y="70558"/>
                </a:lnTo>
                <a:lnTo>
                  <a:pt x="71209" y="80889"/>
                </a:lnTo>
                <a:lnTo>
                  <a:pt x="65536" y="91830"/>
                </a:lnTo>
                <a:lnTo>
                  <a:pt x="62380" y="103043"/>
                </a:lnTo>
                <a:lnTo>
                  <a:pt x="61538" y="108701"/>
                </a:lnTo>
                <a:lnTo>
                  <a:pt x="58063" y="117526"/>
                </a:lnTo>
                <a:lnTo>
                  <a:pt x="55803" y="121213"/>
                </a:lnTo>
                <a:lnTo>
                  <a:pt x="53292" y="130390"/>
                </a:lnTo>
                <a:lnTo>
                  <a:pt x="52175" y="139866"/>
                </a:lnTo>
                <a:lnTo>
                  <a:pt x="51547" y="150556"/>
                </a:lnTo>
                <a:lnTo>
                  <a:pt x="51335" y="162701"/>
                </a:lnTo>
                <a:lnTo>
                  <a:pt x="51283" y="179518"/>
                </a:lnTo>
                <a:lnTo>
                  <a:pt x="43902" y="187359"/>
                </a:lnTo>
                <a:lnTo>
                  <a:pt x="44457" y="187771"/>
                </a:lnTo>
                <a:lnTo>
                  <a:pt x="50196" y="188486"/>
                </a:lnTo>
                <a:lnTo>
                  <a:pt x="58568" y="181204"/>
                </a:lnTo>
                <a:lnTo>
                  <a:pt x="64025" y="175822"/>
                </a:lnTo>
                <a:lnTo>
                  <a:pt x="66445" y="174364"/>
                </a:lnTo>
                <a:lnTo>
                  <a:pt x="71674" y="172745"/>
                </a:lnTo>
                <a:lnTo>
                  <a:pt x="74402" y="170408"/>
                </a:lnTo>
                <a:lnTo>
                  <a:pt x="83744" y="158970"/>
                </a:lnTo>
                <a:lnTo>
                  <a:pt x="93015" y="152251"/>
                </a:lnTo>
                <a:lnTo>
                  <a:pt x="98154" y="149126"/>
                </a:lnTo>
                <a:lnTo>
                  <a:pt x="103485" y="146089"/>
                </a:lnTo>
                <a:lnTo>
                  <a:pt x="114489" y="140176"/>
                </a:lnTo>
                <a:lnTo>
                  <a:pt x="125729" y="134373"/>
                </a:lnTo>
                <a:lnTo>
                  <a:pt x="134535" y="128618"/>
                </a:lnTo>
                <a:lnTo>
                  <a:pt x="138217" y="125750"/>
                </a:lnTo>
                <a:lnTo>
                  <a:pt x="142576" y="123838"/>
                </a:lnTo>
                <a:lnTo>
                  <a:pt x="147387" y="122564"/>
                </a:lnTo>
                <a:lnTo>
                  <a:pt x="152500" y="121714"/>
                </a:lnTo>
                <a:lnTo>
                  <a:pt x="157813" y="121147"/>
                </a:lnTo>
                <a:lnTo>
                  <a:pt x="163261" y="120770"/>
                </a:lnTo>
                <a:lnTo>
                  <a:pt x="168797" y="120518"/>
                </a:lnTo>
                <a:lnTo>
                  <a:pt x="174393" y="119398"/>
                </a:lnTo>
                <a:lnTo>
                  <a:pt x="180029" y="117698"/>
                </a:lnTo>
                <a:lnTo>
                  <a:pt x="185691" y="115613"/>
                </a:lnTo>
                <a:lnTo>
                  <a:pt x="194522" y="113296"/>
                </a:lnTo>
                <a:lnTo>
                  <a:pt x="198211" y="112678"/>
                </a:lnTo>
                <a:lnTo>
                  <a:pt x="207389" y="114532"/>
                </a:lnTo>
                <a:lnTo>
                  <a:pt x="212503" y="116359"/>
                </a:lnTo>
                <a:lnTo>
                  <a:pt x="217818" y="117578"/>
                </a:lnTo>
                <a:lnTo>
                  <a:pt x="223266" y="118390"/>
                </a:lnTo>
                <a:lnTo>
                  <a:pt x="228803" y="118931"/>
                </a:lnTo>
                <a:lnTo>
                  <a:pt x="233447" y="120245"/>
                </a:lnTo>
                <a:lnTo>
                  <a:pt x="241147" y="124245"/>
                </a:lnTo>
                <a:lnTo>
                  <a:pt x="250284" y="129197"/>
                </a:lnTo>
                <a:lnTo>
                  <a:pt x="271672" y="140137"/>
                </a:lnTo>
                <a:lnTo>
                  <a:pt x="280361" y="148326"/>
                </a:lnTo>
                <a:lnTo>
                  <a:pt x="284012" y="153176"/>
                </a:lnTo>
                <a:lnTo>
                  <a:pt x="293148" y="161106"/>
                </a:lnTo>
                <a:lnTo>
                  <a:pt x="298251" y="164553"/>
                </a:lnTo>
                <a:lnTo>
                  <a:pt x="301653" y="168757"/>
                </a:lnTo>
                <a:lnTo>
                  <a:pt x="303921" y="173465"/>
                </a:lnTo>
                <a:lnTo>
                  <a:pt x="307394" y="183775"/>
                </a:lnTo>
                <a:lnTo>
                  <a:pt x="312112" y="194708"/>
                </a:lnTo>
                <a:lnTo>
                  <a:pt x="313751" y="201243"/>
                </a:lnTo>
                <a:lnTo>
                  <a:pt x="314844" y="208457"/>
                </a:lnTo>
                <a:lnTo>
                  <a:pt x="315573" y="216123"/>
                </a:lnTo>
                <a:lnTo>
                  <a:pt x="315106" y="223140"/>
                </a:lnTo>
                <a:lnTo>
                  <a:pt x="313842" y="229722"/>
                </a:lnTo>
                <a:lnTo>
                  <a:pt x="312048" y="236015"/>
                </a:lnTo>
                <a:lnTo>
                  <a:pt x="307513" y="250628"/>
                </a:lnTo>
                <a:lnTo>
                  <a:pt x="304970" y="258525"/>
                </a:lnTo>
                <a:lnTo>
                  <a:pt x="302323" y="265695"/>
                </a:lnTo>
                <a:lnTo>
                  <a:pt x="299605" y="272380"/>
                </a:lnTo>
                <a:lnTo>
                  <a:pt x="294046" y="284887"/>
                </a:lnTo>
                <a:lnTo>
                  <a:pt x="288400" y="296796"/>
                </a:lnTo>
                <a:lnTo>
                  <a:pt x="284608" y="303592"/>
                </a:lnTo>
                <a:lnTo>
                  <a:pt x="280175" y="310979"/>
                </a:lnTo>
                <a:lnTo>
                  <a:pt x="275315" y="318762"/>
                </a:lnTo>
                <a:lnTo>
                  <a:pt x="270170" y="324903"/>
                </a:lnTo>
                <a:lnTo>
                  <a:pt x="264835" y="329949"/>
                </a:lnTo>
                <a:lnTo>
                  <a:pt x="259374" y="334266"/>
                </a:lnTo>
                <a:lnTo>
                  <a:pt x="253827" y="339049"/>
                </a:lnTo>
                <a:lnTo>
                  <a:pt x="248225" y="344142"/>
                </a:lnTo>
                <a:lnTo>
                  <a:pt x="242585" y="349443"/>
                </a:lnTo>
                <a:lnTo>
                  <a:pt x="235967" y="354882"/>
                </a:lnTo>
                <a:lnTo>
                  <a:pt x="228698" y="360413"/>
                </a:lnTo>
                <a:lnTo>
                  <a:pt x="220995" y="366005"/>
                </a:lnTo>
                <a:lnTo>
                  <a:pt x="213954" y="370686"/>
                </a:lnTo>
                <a:lnTo>
                  <a:pt x="207355" y="374759"/>
                </a:lnTo>
                <a:lnTo>
                  <a:pt x="201051" y="378426"/>
                </a:lnTo>
                <a:lnTo>
                  <a:pt x="193991" y="381824"/>
                </a:lnTo>
                <a:lnTo>
                  <a:pt x="186426" y="385042"/>
                </a:lnTo>
                <a:lnTo>
                  <a:pt x="178526" y="388139"/>
                </a:lnTo>
                <a:lnTo>
                  <a:pt x="171354" y="391157"/>
                </a:lnTo>
                <a:lnTo>
                  <a:pt x="158305" y="397050"/>
                </a:lnTo>
                <a:lnTo>
                  <a:pt x="150253" y="399002"/>
                </a:lnTo>
                <a:lnTo>
                  <a:pt x="141075" y="400304"/>
                </a:lnTo>
                <a:lnTo>
                  <a:pt x="131147" y="401172"/>
                </a:lnTo>
                <a:lnTo>
                  <a:pt x="122623" y="401750"/>
                </a:lnTo>
                <a:lnTo>
                  <a:pt x="108072" y="402393"/>
                </a:lnTo>
                <a:lnTo>
                  <a:pt x="89170" y="402755"/>
                </a:lnTo>
                <a:lnTo>
                  <a:pt x="71504" y="402862"/>
                </a:lnTo>
                <a:lnTo>
                  <a:pt x="65716" y="401925"/>
                </a:lnTo>
                <a:lnTo>
                  <a:pt x="59952" y="400347"/>
                </a:lnTo>
                <a:lnTo>
                  <a:pt x="54205" y="398343"/>
                </a:lnTo>
                <a:lnTo>
                  <a:pt x="48468" y="396054"/>
                </a:lnTo>
                <a:lnTo>
                  <a:pt x="42739" y="393576"/>
                </a:lnTo>
                <a:lnTo>
                  <a:pt x="37014" y="390971"/>
                </a:lnTo>
                <a:lnTo>
                  <a:pt x="28114" y="385538"/>
                </a:lnTo>
                <a:lnTo>
                  <a:pt x="24407" y="382755"/>
                </a:lnTo>
                <a:lnTo>
                  <a:pt x="17748" y="379663"/>
                </a:lnTo>
                <a:lnTo>
                  <a:pt x="14638" y="378839"/>
                </a:lnTo>
                <a:lnTo>
                  <a:pt x="8644" y="375382"/>
                </a:lnTo>
                <a:lnTo>
                  <a:pt x="5711" y="373127"/>
                </a:lnTo>
                <a:lnTo>
                  <a:pt x="3757" y="370671"/>
                </a:lnTo>
                <a:lnTo>
                  <a:pt x="2454" y="368082"/>
                </a:lnTo>
                <a:lnTo>
                  <a:pt x="362" y="361632"/>
                </a:lnTo>
                <a:lnTo>
                  <a:pt x="0" y="355964"/>
                </a:lnTo>
                <a:lnTo>
                  <a:pt x="902" y="354467"/>
                </a:lnTo>
                <a:lnTo>
                  <a:pt x="2455" y="353469"/>
                </a:lnTo>
                <a:lnTo>
                  <a:pt x="842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68"/>
          <p:cNvSpPr/>
          <p:nvPr/>
        </p:nvSpPr>
        <p:spPr>
          <a:xfrm>
            <a:off x="2488882" y="3566204"/>
            <a:ext cx="394336" cy="334283"/>
          </a:xfrm>
          <a:custGeom>
            <a:avLst/>
            <a:gdLst/>
            <a:ahLst/>
            <a:cxnLst/>
            <a:rect l="0" t="0" r="0" b="0"/>
            <a:pathLst>
              <a:path w="394336" h="334283">
                <a:moveTo>
                  <a:pt x="0" y="85681"/>
                </a:moveTo>
                <a:lnTo>
                  <a:pt x="28693" y="56988"/>
                </a:lnTo>
                <a:lnTo>
                  <a:pt x="32463" y="55122"/>
                </a:lnTo>
                <a:lnTo>
                  <a:pt x="41733" y="53049"/>
                </a:lnTo>
                <a:lnTo>
                  <a:pt x="49663" y="49588"/>
                </a:lnTo>
                <a:lnTo>
                  <a:pt x="57315" y="44874"/>
                </a:lnTo>
                <a:lnTo>
                  <a:pt x="67066" y="39604"/>
                </a:lnTo>
                <a:lnTo>
                  <a:pt x="100130" y="22784"/>
                </a:lnTo>
                <a:lnTo>
                  <a:pt x="117192" y="14234"/>
                </a:lnTo>
                <a:lnTo>
                  <a:pt x="123848" y="11379"/>
                </a:lnTo>
                <a:lnTo>
                  <a:pt x="131143" y="8524"/>
                </a:lnTo>
                <a:lnTo>
                  <a:pt x="138864" y="5668"/>
                </a:lnTo>
                <a:lnTo>
                  <a:pt x="145916" y="3764"/>
                </a:lnTo>
                <a:lnTo>
                  <a:pt x="152522" y="2494"/>
                </a:lnTo>
                <a:lnTo>
                  <a:pt x="158832" y="1648"/>
                </a:lnTo>
                <a:lnTo>
                  <a:pt x="165895" y="1084"/>
                </a:lnTo>
                <a:lnTo>
                  <a:pt x="173462" y="708"/>
                </a:lnTo>
                <a:lnTo>
                  <a:pt x="188537" y="290"/>
                </a:lnTo>
                <a:lnTo>
                  <a:pt x="219644" y="0"/>
                </a:lnTo>
                <a:lnTo>
                  <a:pt x="224534" y="937"/>
                </a:lnTo>
                <a:lnTo>
                  <a:pt x="232508" y="4519"/>
                </a:lnTo>
                <a:lnTo>
                  <a:pt x="246903" y="11891"/>
                </a:lnTo>
                <a:lnTo>
                  <a:pt x="250327" y="15533"/>
                </a:lnTo>
                <a:lnTo>
                  <a:pt x="252609" y="19865"/>
                </a:lnTo>
                <a:lnTo>
                  <a:pt x="255146" y="29759"/>
                </a:lnTo>
                <a:lnTo>
                  <a:pt x="255822" y="35065"/>
                </a:lnTo>
                <a:lnTo>
                  <a:pt x="256273" y="40507"/>
                </a:lnTo>
                <a:lnTo>
                  <a:pt x="256574" y="46040"/>
                </a:lnTo>
                <a:lnTo>
                  <a:pt x="256908" y="57267"/>
                </a:lnTo>
                <a:lnTo>
                  <a:pt x="257152" y="98791"/>
                </a:lnTo>
                <a:lnTo>
                  <a:pt x="255254" y="105850"/>
                </a:lnTo>
                <a:lnTo>
                  <a:pt x="252084" y="113415"/>
                </a:lnTo>
                <a:lnTo>
                  <a:pt x="248066" y="121315"/>
                </a:lnTo>
                <a:lnTo>
                  <a:pt x="244435" y="129439"/>
                </a:lnTo>
                <a:lnTo>
                  <a:pt x="241062" y="137713"/>
                </a:lnTo>
                <a:lnTo>
                  <a:pt x="237860" y="146086"/>
                </a:lnTo>
                <a:lnTo>
                  <a:pt x="233821" y="154526"/>
                </a:lnTo>
                <a:lnTo>
                  <a:pt x="229223" y="163010"/>
                </a:lnTo>
                <a:lnTo>
                  <a:pt x="224253" y="171524"/>
                </a:lnTo>
                <a:lnTo>
                  <a:pt x="213651" y="188603"/>
                </a:lnTo>
                <a:lnTo>
                  <a:pt x="208156" y="197158"/>
                </a:lnTo>
                <a:lnTo>
                  <a:pt x="202588" y="204766"/>
                </a:lnTo>
                <a:lnTo>
                  <a:pt x="196971" y="211744"/>
                </a:lnTo>
                <a:lnTo>
                  <a:pt x="191322" y="218300"/>
                </a:lnTo>
                <a:lnTo>
                  <a:pt x="185650" y="225529"/>
                </a:lnTo>
                <a:lnTo>
                  <a:pt x="179964" y="233205"/>
                </a:lnTo>
                <a:lnTo>
                  <a:pt x="174269" y="241180"/>
                </a:lnTo>
                <a:lnTo>
                  <a:pt x="168567" y="248402"/>
                </a:lnTo>
                <a:lnTo>
                  <a:pt x="162860" y="255122"/>
                </a:lnTo>
                <a:lnTo>
                  <a:pt x="157151" y="261506"/>
                </a:lnTo>
                <a:lnTo>
                  <a:pt x="152392" y="267668"/>
                </a:lnTo>
                <a:lnTo>
                  <a:pt x="148267" y="273680"/>
                </a:lnTo>
                <a:lnTo>
                  <a:pt x="144565" y="279594"/>
                </a:lnTo>
                <a:lnTo>
                  <a:pt x="135371" y="288704"/>
                </a:lnTo>
                <a:lnTo>
                  <a:pt x="130252" y="292467"/>
                </a:lnTo>
                <a:lnTo>
                  <a:pt x="122025" y="301728"/>
                </a:lnTo>
                <a:lnTo>
                  <a:pt x="115193" y="311242"/>
                </a:lnTo>
                <a:lnTo>
                  <a:pt x="108982" y="318645"/>
                </a:lnTo>
                <a:lnTo>
                  <a:pt x="105992" y="321000"/>
                </a:lnTo>
                <a:lnTo>
                  <a:pt x="96026" y="325090"/>
                </a:lnTo>
                <a:lnTo>
                  <a:pt x="95449" y="326249"/>
                </a:lnTo>
                <a:lnTo>
                  <a:pt x="94311" y="334174"/>
                </a:lnTo>
                <a:lnTo>
                  <a:pt x="106230" y="334273"/>
                </a:lnTo>
                <a:lnTo>
                  <a:pt x="122917" y="334282"/>
                </a:lnTo>
                <a:lnTo>
                  <a:pt x="131147" y="331743"/>
                </a:lnTo>
                <a:lnTo>
                  <a:pt x="141155" y="328391"/>
                </a:lnTo>
                <a:lnTo>
                  <a:pt x="151953" y="326902"/>
                </a:lnTo>
                <a:lnTo>
                  <a:pt x="163102" y="326240"/>
                </a:lnTo>
                <a:lnTo>
                  <a:pt x="168742" y="326063"/>
                </a:lnTo>
                <a:lnTo>
                  <a:pt x="180089" y="323327"/>
                </a:lnTo>
                <a:lnTo>
                  <a:pt x="191482" y="318936"/>
                </a:lnTo>
                <a:lnTo>
                  <a:pt x="202896" y="313810"/>
                </a:lnTo>
                <a:lnTo>
                  <a:pt x="209559" y="312062"/>
                </a:lnTo>
                <a:lnTo>
                  <a:pt x="216858" y="310896"/>
                </a:lnTo>
                <a:lnTo>
                  <a:pt x="224582" y="310119"/>
                </a:lnTo>
                <a:lnTo>
                  <a:pt x="231636" y="308649"/>
                </a:lnTo>
                <a:lnTo>
                  <a:pt x="238244" y="306716"/>
                </a:lnTo>
                <a:lnTo>
                  <a:pt x="244555" y="304475"/>
                </a:lnTo>
                <a:lnTo>
                  <a:pt x="251619" y="302981"/>
                </a:lnTo>
                <a:lnTo>
                  <a:pt x="259186" y="301985"/>
                </a:lnTo>
                <a:lnTo>
                  <a:pt x="267088" y="301321"/>
                </a:lnTo>
                <a:lnTo>
                  <a:pt x="274261" y="299926"/>
                </a:lnTo>
                <a:lnTo>
                  <a:pt x="280948" y="298043"/>
                </a:lnTo>
                <a:lnTo>
                  <a:pt x="309919" y="288178"/>
                </a:lnTo>
                <a:lnTo>
                  <a:pt x="317103" y="286401"/>
                </a:lnTo>
                <a:lnTo>
                  <a:pt x="323797" y="285217"/>
                </a:lnTo>
                <a:lnTo>
                  <a:pt x="330165" y="284428"/>
                </a:lnTo>
                <a:lnTo>
                  <a:pt x="342320" y="281010"/>
                </a:lnTo>
                <a:lnTo>
                  <a:pt x="354072" y="276316"/>
                </a:lnTo>
                <a:lnTo>
                  <a:pt x="365646" y="271055"/>
                </a:lnTo>
                <a:lnTo>
                  <a:pt x="394335" y="2571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69"/>
          <p:cNvSpPr/>
          <p:nvPr/>
        </p:nvSpPr>
        <p:spPr>
          <a:xfrm>
            <a:off x="3055859" y="3429000"/>
            <a:ext cx="238839" cy="51436"/>
          </a:xfrm>
          <a:custGeom>
            <a:avLst/>
            <a:gdLst/>
            <a:ahLst/>
            <a:cxnLst/>
            <a:rect l="0" t="0" r="0" b="0"/>
            <a:pathLst>
              <a:path w="238839" h="51436">
                <a:moveTo>
                  <a:pt x="7380" y="51435"/>
                </a:moveTo>
                <a:lnTo>
                  <a:pt x="0" y="44054"/>
                </a:lnTo>
                <a:lnTo>
                  <a:pt x="555" y="43657"/>
                </a:lnTo>
                <a:lnTo>
                  <a:pt x="3712" y="43215"/>
                </a:lnTo>
                <a:lnTo>
                  <a:pt x="4935" y="42145"/>
                </a:lnTo>
                <a:lnTo>
                  <a:pt x="5750" y="40479"/>
                </a:lnTo>
                <a:lnTo>
                  <a:pt x="6294" y="38416"/>
                </a:lnTo>
                <a:lnTo>
                  <a:pt x="7608" y="37040"/>
                </a:lnTo>
                <a:lnTo>
                  <a:pt x="9437" y="36124"/>
                </a:lnTo>
                <a:lnTo>
                  <a:pt x="11609" y="35512"/>
                </a:lnTo>
                <a:lnTo>
                  <a:pt x="14962" y="34152"/>
                </a:lnTo>
                <a:lnTo>
                  <a:pt x="19102" y="32293"/>
                </a:lnTo>
                <a:lnTo>
                  <a:pt x="23768" y="30101"/>
                </a:lnTo>
                <a:lnTo>
                  <a:pt x="28783" y="28640"/>
                </a:lnTo>
                <a:lnTo>
                  <a:pt x="34031" y="27666"/>
                </a:lnTo>
                <a:lnTo>
                  <a:pt x="39435" y="27016"/>
                </a:lnTo>
                <a:lnTo>
                  <a:pt x="44943" y="26583"/>
                </a:lnTo>
                <a:lnTo>
                  <a:pt x="50519" y="26294"/>
                </a:lnTo>
                <a:lnTo>
                  <a:pt x="61796" y="25974"/>
                </a:lnTo>
                <a:lnTo>
                  <a:pt x="73157" y="25831"/>
                </a:lnTo>
                <a:lnTo>
                  <a:pt x="78854" y="24841"/>
                </a:lnTo>
                <a:lnTo>
                  <a:pt x="84557" y="23228"/>
                </a:lnTo>
                <a:lnTo>
                  <a:pt x="90264" y="21200"/>
                </a:lnTo>
                <a:lnTo>
                  <a:pt x="96926" y="19848"/>
                </a:lnTo>
                <a:lnTo>
                  <a:pt x="104225" y="18947"/>
                </a:lnTo>
                <a:lnTo>
                  <a:pt x="111948" y="18346"/>
                </a:lnTo>
                <a:lnTo>
                  <a:pt x="119003" y="16993"/>
                </a:lnTo>
                <a:lnTo>
                  <a:pt x="125610" y="15139"/>
                </a:lnTo>
                <a:lnTo>
                  <a:pt x="131921" y="12950"/>
                </a:lnTo>
                <a:lnTo>
                  <a:pt x="138985" y="11491"/>
                </a:lnTo>
                <a:lnTo>
                  <a:pt x="146552" y="10518"/>
                </a:lnTo>
                <a:lnTo>
                  <a:pt x="154454" y="9869"/>
                </a:lnTo>
                <a:lnTo>
                  <a:pt x="161627" y="9437"/>
                </a:lnTo>
                <a:lnTo>
                  <a:pt x="174677" y="8956"/>
                </a:lnTo>
                <a:lnTo>
                  <a:pt x="180824" y="7876"/>
                </a:lnTo>
                <a:lnTo>
                  <a:pt x="186827" y="6203"/>
                </a:lnTo>
                <a:lnTo>
                  <a:pt x="192734" y="4135"/>
                </a:lnTo>
                <a:lnTo>
                  <a:pt x="198577" y="2757"/>
                </a:lnTo>
                <a:lnTo>
                  <a:pt x="204378" y="1838"/>
                </a:lnTo>
                <a:lnTo>
                  <a:pt x="210149" y="1225"/>
                </a:lnTo>
                <a:lnTo>
                  <a:pt x="214950" y="817"/>
                </a:lnTo>
                <a:lnTo>
                  <a:pt x="219103" y="544"/>
                </a:lnTo>
                <a:lnTo>
                  <a:pt x="228060" y="107"/>
                </a:lnTo>
                <a:lnTo>
                  <a:pt x="234163" y="32"/>
                </a:lnTo>
                <a:lnTo>
                  <a:pt x="2388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70"/>
          <p:cNvSpPr/>
          <p:nvPr/>
        </p:nvSpPr>
        <p:spPr>
          <a:xfrm>
            <a:off x="3097634" y="3489007"/>
            <a:ext cx="299934" cy="51436"/>
          </a:xfrm>
          <a:custGeom>
            <a:avLst/>
            <a:gdLst/>
            <a:ahLst/>
            <a:cxnLst/>
            <a:rect l="0" t="0" r="0" b="0"/>
            <a:pathLst>
              <a:path w="299934" h="51436">
                <a:moveTo>
                  <a:pt x="8468" y="51435"/>
                </a:moveTo>
                <a:lnTo>
                  <a:pt x="0" y="51435"/>
                </a:lnTo>
                <a:lnTo>
                  <a:pt x="12669" y="51435"/>
                </a:lnTo>
                <a:lnTo>
                  <a:pt x="16031" y="50483"/>
                </a:lnTo>
                <a:lnTo>
                  <a:pt x="20178" y="48895"/>
                </a:lnTo>
                <a:lnTo>
                  <a:pt x="24847" y="46884"/>
                </a:lnTo>
                <a:lnTo>
                  <a:pt x="30817" y="45543"/>
                </a:lnTo>
                <a:lnTo>
                  <a:pt x="37655" y="44650"/>
                </a:lnTo>
                <a:lnTo>
                  <a:pt x="45071" y="44054"/>
                </a:lnTo>
                <a:lnTo>
                  <a:pt x="51920" y="43657"/>
                </a:lnTo>
                <a:lnTo>
                  <a:pt x="64610" y="43216"/>
                </a:lnTo>
                <a:lnTo>
                  <a:pt x="71614" y="42146"/>
                </a:lnTo>
                <a:lnTo>
                  <a:pt x="79140" y="40479"/>
                </a:lnTo>
                <a:lnTo>
                  <a:pt x="87015" y="38416"/>
                </a:lnTo>
                <a:lnTo>
                  <a:pt x="94170" y="37041"/>
                </a:lnTo>
                <a:lnTo>
                  <a:pt x="100845" y="36124"/>
                </a:lnTo>
                <a:lnTo>
                  <a:pt x="107200" y="35513"/>
                </a:lnTo>
                <a:lnTo>
                  <a:pt x="114294" y="34153"/>
                </a:lnTo>
                <a:lnTo>
                  <a:pt x="121881" y="32293"/>
                </a:lnTo>
                <a:lnTo>
                  <a:pt x="129797" y="30101"/>
                </a:lnTo>
                <a:lnTo>
                  <a:pt x="137932" y="28640"/>
                </a:lnTo>
                <a:lnTo>
                  <a:pt x="146212" y="27666"/>
                </a:lnTo>
                <a:lnTo>
                  <a:pt x="154590" y="27017"/>
                </a:lnTo>
                <a:lnTo>
                  <a:pt x="162080" y="25631"/>
                </a:lnTo>
                <a:lnTo>
                  <a:pt x="168979" y="23755"/>
                </a:lnTo>
                <a:lnTo>
                  <a:pt x="175483" y="21551"/>
                </a:lnTo>
                <a:lnTo>
                  <a:pt x="182676" y="20083"/>
                </a:lnTo>
                <a:lnTo>
                  <a:pt x="190329" y="19104"/>
                </a:lnTo>
                <a:lnTo>
                  <a:pt x="198289" y="18451"/>
                </a:lnTo>
                <a:lnTo>
                  <a:pt x="205500" y="17063"/>
                </a:lnTo>
                <a:lnTo>
                  <a:pt x="212213" y="15185"/>
                </a:lnTo>
                <a:lnTo>
                  <a:pt x="218593" y="12981"/>
                </a:lnTo>
                <a:lnTo>
                  <a:pt x="225704" y="11511"/>
                </a:lnTo>
                <a:lnTo>
                  <a:pt x="233302" y="10532"/>
                </a:lnTo>
                <a:lnTo>
                  <a:pt x="241224" y="9879"/>
                </a:lnTo>
                <a:lnTo>
                  <a:pt x="248412" y="8491"/>
                </a:lnTo>
                <a:lnTo>
                  <a:pt x="255108" y="6613"/>
                </a:lnTo>
                <a:lnTo>
                  <a:pt x="261477" y="4409"/>
                </a:lnTo>
                <a:lnTo>
                  <a:pt x="267628" y="2939"/>
                </a:lnTo>
                <a:lnTo>
                  <a:pt x="273634" y="1960"/>
                </a:lnTo>
                <a:lnTo>
                  <a:pt x="279543" y="1306"/>
                </a:lnTo>
                <a:lnTo>
                  <a:pt x="288648" y="581"/>
                </a:lnTo>
                <a:lnTo>
                  <a:pt x="2999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71"/>
          <p:cNvSpPr/>
          <p:nvPr/>
        </p:nvSpPr>
        <p:spPr>
          <a:xfrm>
            <a:off x="3851909" y="3068955"/>
            <a:ext cx="77154" cy="342900"/>
          </a:xfrm>
          <a:custGeom>
            <a:avLst/>
            <a:gdLst/>
            <a:ahLst/>
            <a:cxnLst/>
            <a:rect l="0" t="0" r="0" b="0"/>
            <a:pathLst>
              <a:path w="77154" h="342900">
                <a:moveTo>
                  <a:pt x="0" y="0"/>
                </a:moveTo>
                <a:lnTo>
                  <a:pt x="0" y="49113"/>
                </a:lnTo>
                <a:lnTo>
                  <a:pt x="953" y="53697"/>
                </a:lnTo>
                <a:lnTo>
                  <a:pt x="2541" y="57706"/>
                </a:lnTo>
                <a:lnTo>
                  <a:pt x="4552" y="61330"/>
                </a:lnTo>
                <a:lnTo>
                  <a:pt x="6786" y="70438"/>
                </a:lnTo>
                <a:lnTo>
                  <a:pt x="7382" y="75533"/>
                </a:lnTo>
                <a:lnTo>
                  <a:pt x="7779" y="81788"/>
                </a:lnTo>
                <a:lnTo>
                  <a:pt x="8043" y="88815"/>
                </a:lnTo>
                <a:lnTo>
                  <a:pt x="8220" y="96357"/>
                </a:lnTo>
                <a:lnTo>
                  <a:pt x="9290" y="103291"/>
                </a:lnTo>
                <a:lnTo>
                  <a:pt x="10956" y="109818"/>
                </a:lnTo>
                <a:lnTo>
                  <a:pt x="13019" y="116074"/>
                </a:lnTo>
                <a:lnTo>
                  <a:pt x="15347" y="122150"/>
                </a:lnTo>
                <a:lnTo>
                  <a:pt x="17852" y="128106"/>
                </a:lnTo>
                <a:lnTo>
                  <a:pt x="20474" y="133981"/>
                </a:lnTo>
                <a:lnTo>
                  <a:pt x="22222" y="139803"/>
                </a:lnTo>
                <a:lnTo>
                  <a:pt x="23387" y="145590"/>
                </a:lnTo>
                <a:lnTo>
                  <a:pt x="24164" y="151352"/>
                </a:lnTo>
                <a:lnTo>
                  <a:pt x="25635" y="158051"/>
                </a:lnTo>
                <a:lnTo>
                  <a:pt x="27568" y="165375"/>
                </a:lnTo>
                <a:lnTo>
                  <a:pt x="29809" y="173115"/>
                </a:lnTo>
                <a:lnTo>
                  <a:pt x="31302" y="180180"/>
                </a:lnTo>
                <a:lnTo>
                  <a:pt x="32298" y="186795"/>
                </a:lnTo>
                <a:lnTo>
                  <a:pt x="32963" y="193110"/>
                </a:lnTo>
                <a:lnTo>
                  <a:pt x="33405" y="200177"/>
                </a:lnTo>
                <a:lnTo>
                  <a:pt x="33897" y="215650"/>
                </a:lnTo>
                <a:lnTo>
                  <a:pt x="34981" y="222824"/>
                </a:lnTo>
                <a:lnTo>
                  <a:pt x="36655" y="229512"/>
                </a:lnTo>
                <a:lnTo>
                  <a:pt x="38725" y="235875"/>
                </a:lnTo>
                <a:lnTo>
                  <a:pt x="41057" y="242023"/>
                </a:lnTo>
                <a:lnTo>
                  <a:pt x="43564" y="248026"/>
                </a:lnTo>
                <a:lnTo>
                  <a:pt x="46187" y="253933"/>
                </a:lnTo>
                <a:lnTo>
                  <a:pt x="47937" y="259776"/>
                </a:lnTo>
                <a:lnTo>
                  <a:pt x="49104" y="265576"/>
                </a:lnTo>
                <a:lnTo>
                  <a:pt x="49880" y="271348"/>
                </a:lnTo>
                <a:lnTo>
                  <a:pt x="51351" y="277101"/>
                </a:lnTo>
                <a:lnTo>
                  <a:pt x="53285" y="282841"/>
                </a:lnTo>
                <a:lnTo>
                  <a:pt x="55526" y="288574"/>
                </a:lnTo>
                <a:lnTo>
                  <a:pt x="57020" y="293347"/>
                </a:lnTo>
                <a:lnTo>
                  <a:pt x="58680" y="301191"/>
                </a:lnTo>
                <a:lnTo>
                  <a:pt x="60075" y="304616"/>
                </a:lnTo>
                <a:lnTo>
                  <a:pt x="61958" y="307852"/>
                </a:lnTo>
                <a:lnTo>
                  <a:pt x="64165" y="310963"/>
                </a:lnTo>
                <a:lnTo>
                  <a:pt x="65637" y="313988"/>
                </a:lnTo>
                <a:lnTo>
                  <a:pt x="67272" y="319890"/>
                </a:lnTo>
                <a:lnTo>
                  <a:pt x="68661" y="322798"/>
                </a:lnTo>
                <a:lnTo>
                  <a:pt x="70539" y="325688"/>
                </a:lnTo>
                <a:lnTo>
                  <a:pt x="75846" y="332621"/>
                </a:lnTo>
                <a:lnTo>
                  <a:pt x="76572" y="336109"/>
                </a:lnTo>
                <a:lnTo>
                  <a:pt x="77153" y="342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72"/>
          <p:cNvSpPr/>
          <p:nvPr/>
        </p:nvSpPr>
        <p:spPr>
          <a:xfrm>
            <a:off x="3629025" y="3454717"/>
            <a:ext cx="634366" cy="94299"/>
          </a:xfrm>
          <a:custGeom>
            <a:avLst/>
            <a:gdLst/>
            <a:ahLst/>
            <a:cxnLst/>
            <a:rect l="0" t="0" r="0" b="0"/>
            <a:pathLst>
              <a:path w="634366" h="94299">
                <a:moveTo>
                  <a:pt x="0" y="94298"/>
                </a:moveTo>
                <a:lnTo>
                  <a:pt x="9101" y="94298"/>
                </a:lnTo>
                <a:lnTo>
                  <a:pt x="18650" y="91758"/>
                </a:lnTo>
                <a:lnTo>
                  <a:pt x="23863" y="89747"/>
                </a:lnTo>
                <a:lnTo>
                  <a:pt x="40302" y="86917"/>
                </a:lnTo>
                <a:lnTo>
                  <a:pt x="46870" y="85567"/>
                </a:lnTo>
                <a:lnTo>
                  <a:pt x="54107" y="83715"/>
                </a:lnTo>
                <a:lnTo>
                  <a:pt x="61788" y="81527"/>
                </a:lnTo>
                <a:lnTo>
                  <a:pt x="77944" y="76557"/>
                </a:lnTo>
                <a:lnTo>
                  <a:pt x="86252" y="73898"/>
                </a:lnTo>
                <a:lnTo>
                  <a:pt x="94649" y="72125"/>
                </a:lnTo>
                <a:lnTo>
                  <a:pt x="122023" y="68678"/>
                </a:lnTo>
                <a:lnTo>
                  <a:pt x="146308" y="64496"/>
                </a:lnTo>
                <a:lnTo>
                  <a:pt x="158498" y="62047"/>
                </a:lnTo>
                <a:lnTo>
                  <a:pt x="289121" y="34276"/>
                </a:lnTo>
                <a:lnTo>
                  <a:pt x="301332" y="31423"/>
                </a:lnTo>
                <a:lnTo>
                  <a:pt x="314236" y="29521"/>
                </a:lnTo>
                <a:lnTo>
                  <a:pt x="327600" y="28253"/>
                </a:lnTo>
                <a:lnTo>
                  <a:pt x="341273" y="27408"/>
                </a:lnTo>
                <a:lnTo>
                  <a:pt x="355150" y="25892"/>
                </a:lnTo>
                <a:lnTo>
                  <a:pt x="369164" y="23929"/>
                </a:lnTo>
                <a:lnTo>
                  <a:pt x="383270" y="21668"/>
                </a:lnTo>
                <a:lnTo>
                  <a:pt x="396483" y="20160"/>
                </a:lnTo>
                <a:lnTo>
                  <a:pt x="409101" y="19155"/>
                </a:lnTo>
                <a:lnTo>
                  <a:pt x="421324" y="18485"/>
                </a:lnTo>
                <a:lnTo>
                  <a:pt x="433283" y="17086"/>
                </a:lnTo>
                <a:lnTo>
                  <a:pt x="445065" y="15201"/>
                </a:lnTo>
                <a:lnTo>
                  <a:pt x="456730" y="12991"/>
                </a:lnTo>
                <a:lnTo>
                  <a:pt x="468316" y="11519"/>
                </a:lnTo>
                <a:lnTo>
                  <a:pt x="479851" y="10536"/>
                </a:lnTo>
                <a:lnTo>
                  <a:pt x="491350" y="9882"/>
                </a:lnTo>
                <a:lnTo>
                  <a:pt x="502827" y="8493"/>
                </a:lnTo>
                <a:lnTo>
                  <a:pt x="514288" y="6614"/>
                </a:lnTo>
                <a:lnTo>
                  <a:pt x="525738" y="4410"/>
                </a:lnTo>
                <a:lnTo>
                  <a:pt x="543541" y="1960"/>
                </a:lnTo>
                <a:lnTo>
                  <a:pt x="558756" y="871"/>
                </a:lnTo>
                <a:lnTo>
                  <a:pt x="575043" y="387"/>
                </a:lnTo>
                <a:lnTo>
                  <a:pt x="596047" y="76"/>
                </a:lnTo>
                <a:lnTo>
                  <a:pt x="6343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73"/>
          <p:cNvSpPr/>
          <p:nvPr/>
        </p:nvSpPr>
        <p:spPr>
          <a:xfrm>
            <a:off x="3709901" y="3591877"/>
            <a:ext cx="107720" cy="342901"/>
          </a:xfrm>
          <a:custGeom>
            <a:avLst/>
            <a:gdLst/>
            <a:ahLst/>
            <a:cxnLst/>
            <a:rect l="0" t="0" r="0" b="0"/>
            <a:pathLst>
              <a:path w="107720" h="342901">
                <a:moveTo>
                  <a:pt x="21994" y="0"/>
                </a:moveTo>
                <a:lnTo>
                  <a:pt x="17443" y="0"/>
                </a:lnTo>
                <a:lnTo>
                  <a:pt x="15150" y="952"/>
                </a:lnTo>
                <a:lnTo>
                  <a:pt x="12669" y="2540"/>
                </a:lnTo>
                <a:lnTo>
                  <a:pt x="5306" y="8220"/>
                </a:lnTo>
                <a:lnTo>
                  <a:pt x="2512" y="8416"/>
                </a:lnTo>
                <a:lnTo>
                  <a:pt x="0" y="8503"/>
                </a:lnTo>
                <a:lnTo>
                  <a:pt x="2059" y="8542"/>
                </a:lnTo>
                <a:lnTo>
                  <a:pt x="2989" y="9505"/>
                </a:lnTo>
                <a:lnTo>
                  <a:pt x="3608" y="11099"/>
                </a:lnTo>
                <a:lnTo>
                  <a:pt x="4481" y="17894"/>
                </a:lnTo>
                <a:lnTo>
                  <a:pt x="4740" y="25939"/>
                </a:lnTo>
                <a:lnTo>
                  <a:pt x="4827" y="41742"/>
                </a:lnTo>
                <a:lnTo>
                  <a:pt x="5786" y="45926"/>
                </a:lnTo>
                <a:lnTo>
                  <a:pt x="7379" y="49667"/>
                </a:lnTo>
                <a:lnTo>
                  <a:pt x="9393" y="53114"/>
                </a:lnTo>
                <a:lnTo>
                  <a:pt x="11688" y="58269"/>
                </a:lnTo>
                <a:lnTo>
                  <a:pt x="14171" y="64564"/>
                </a:lnTo>
                <a:lnTo>
                  <a:pt x="16778" y="71617"/>
                </a:lnTo>
                <a:lnTo>
                  <a:pt x="19469" y="78225"/>
                </a:lnTo>
                <a:lnTo>
                  <a:pt x="22216" y="84535"/>
                </a:lnTo>
                <a:lnTo>
                  <a:pt x="27808" y="96626"/>
                </a:lnTo>
                <a:lnTo>
                  <a:pt x="33468" y="108350"/>
                </a:lnTo>
                <a:lnTo>
                  <a:pt x="36311" y="115096"/>
                </a:lnTo>
                <a:lnTo>
                  <a:pt x="39158" y="122451"/>
                </a:lnTo>
                <a:lnTo>
                  <a:pt x="44862" y="138242"/>
                </a:lnTo>
                <a:lnTo>
                  <a:pt x="50572" y="154786"/>
                </a:lnTo>
                <a:lnTo>
                  <a:pt x="53429" y="162246"/>
                </a:lnTo>
                <a:lnTo>
                  <a:pt x="56286" y="169124"/>
                </a:lnTo>
                <a:lnTo>
                  <a:pt x="59142" y="175614"/>
                </a:lnTo>
                <a:lnTo>
                  <a:pt x="61999" y="182799"/>
                </a:lnTo>
                <a:lnTo>
                  <a:pt x="67714" y="198402"/>
                </a:lnTo>
                <a:lnTo>
                  <a:pt x="70571" y="205610"/>
                </a:lnTo>
                <a:lnTo>
                  <a:pt x="73428" y="212321"/>
                </a:lnTo>
                <a:lnTo>
                  <a:pt x="79144" y="224857"/>
                </a:lnTo>
                <a:lnTo>
                  <a:pt x="84858" y="236779"/>
                </a:lnTo>
                <a:lnTo>
                  <a:pt x="86763" y="242626"/>
                </a:lnTo>
                <a:lnTo>
                  <a:pt x="88034" y="248428"/>
                </a:lnTo>
                <a:lnTo>
                  <a:pt x="88880" y="254201"/>
                </a:lnTo>
                <a:lnTo>
                  <a:pt x="89445" y="259955"/>
                </a:lnTo>
                <a:lnTo>
                  <a:pt x="89821" y="265696"/>
                </a:lnTo>
                <a:lnTo>
                  <a:pt x="90072" y="271428"/>
                </a:lnTo>
                <a:lnTo>
                  <a:pt x="91191" y="276202"/>
                </a:lnTo>
                <a:lnTo>
                  <a:pt x="92891" y="280337"/>
                </a:lnTo>
                <a:lnTo>
                  <a:pt x="94976" y="284046"/>
                </a:lnTo>
                <a:lnTo>
                  <a:pt x="97293" y="293248"/>
                </a:lnTo>
                <a:lnTo>
                  <a:pt x="97911" y="298369"/>
                </a:lnTo>
                <a:lnTo>
                  <a:pt x="101137" y="306598"/>
                </a:lnTo>
                <a:lnTo>
                  <a:pt x="103331" y="310126"/>
                </a:lnTo>
                <a:lnTo>
                  <a:pt x="105768" y="316587"/>
                </a:lnTo>
                <a:lnTo>
                  <a:pt x="107141" y="325578"/>
                </a:lnTo>
                <a:lnTo>
                  <a:pt x="107668" y="336099"/>
                </a:lnTo>
                <a:lnTo>
                  <a:pt x="10771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74"/>
          <p:cNvSpPr/>
          <p:nvPr/>
        </p:nvSpPr>
        <p:spPr>
          <a:xfrm>
            <a:off x="3886200" y="3576072"/>
            <a:ext cx="367167" cy="280318"/>
          </a:xfrm>
          <a:custGeom>
            <a:avLst/>
            <a:gdLst/>
            <a:ahLst/>
            <a:cxnLst/>
            <a:rect l="0" t="0" r="0" b="0"/>
            <a:pathLst>
              <a:path w="367167" h="280318">
                <a:moveTo>
                  <a:pt x="0" y="84385"/>
                </a:moveTo>
                <a:lnTo>
                  <a:pt x="0" y="69623"/>
                </a:lnTo>
                <a:lnTo>
                  <a:pt x="2540" y="65759"/>
                </a:lnTo>
                <a:lnTo>
                  <a:pt x="9325" y="58229"/>
                </a:lnTo>
                <a:lnTo>
                  <a:pt x="11931" y="55517"/>
                </a:lnTo>
                <a:lnTo>
                  <a:pt x="19908" y="49965"/>
                </a:lnTo>
                <a:lnTo>
                  <a:pt x="29802" y="44322"/>
                </a:lnTo>
                <a:lnTo>
                  <a:pt x="40551" y="38639"/>
                </a:lnTo>
                <a:lnTo>
                  <a:pt x="57311" y="30085"/>
                </a:lnTo>
                <a:lnTo>
                  <a:pt x="63925" y="27230"/>
                </a:lnTo>
                <a:lnTo>
                  <a:pt x="71191" y="24374"/>
                </a:lnTo>
                <a:lnTo>
                  <a:pt x="86886" y="18661"/>
                </a:lnTo>
                <a:lnTo>
                  <a:pt x="103385" y="12947"/>
                </a:lnTo>
                <a:lnTo>
                  <a:pt x="111786" y="11042"/>
                </a:lnTo>
                <a:lnTo>
                  <a:pt x="120244" y="9772"/>
                </a:lnTo>
                <a:lnTo>
                  <a:pt x="128740" y="8926"/>
                </a:lnTo>
                <a:lnTo>
                  <a:pt x="136309" y="7409"/>
                </a:lnTo>
                <a:lnTo>
                  <a:pt x="143260" y="5445"/>
                </a:lnTo>
                <a:lnTo>
                  <a:pt x="149799" y="3183"/>
                </a:lnTo>
                <a:lnTo>
                  <a:pt x="157016" y="1676"/>
                </a:lnTo>
                <a:lnTo>
                  <a:pt x="164685" y="670"/>
                </a:lnTo>
                <a:lnTo>
                  <a:pt x="172654" y="0"/>
                </a:lnTo>
                <a:lnTo>
                  <a:pt x="179873" y="506"/>
                </a:lnTo>
                <a:lnTo>
                  <a:pt x="186590" y="1796"/>
                </a:lnTo>
                <a:lnTo>
                  <a:pt x="192973" y="3608"/>
                </a:lnTo>
                <a:lnTo>
                  <a:pt x="202605" y="8162"/>
                </a:lnTo>
                <a:lnTo>
                  <a:pt x="211014" y="13361"/>
                </a:lnTo>
                <a:lnTo>
                  <a:pt x="221102" y="18846"/>
                </a:lnTo>
                <a:lnTo>
                  <a:pt x="224553" y="21642"/>
                </a:lnTo>
                <a:lnTo>
                  <a:pt x="226855" y="24459"/>
                </a:lnTo>
                <a:lnTo>
                  <a:pt x="228389" y="27290"/>
                </a:lnTo>
                <a:lnTo>
                  <a:pt x="230094" y="32974"/>
                </a:lnTo>
                <a:lnTo>
                  <a:pt x="231053" y="41530"/>
                </a:lnTo>
                <a:lnTo>
                  <a:pt x="231187" y="44385"/>
                </a:lnTo>
                <a:lnTo>
                  <a:pt x="228798" y="52637"/>
                </a:lnTo>
                <a:lnTo>
                  <a:pt x="226826" y="57505"/>
                </a:lnTo>
                <a:lnTo>
                  <a:pt x="224560" y="62655"/>
                </a:lnTo>
                <a:lnTo>
                  <a:pt x="219502" y="73457"/>
                </a:lnTo>
                <a:lnTo>
                  <a:pt x="215867" y="79005"/>
                </a:lnTo>
                <a:lnTo>
                  <a:pt x="211539" y="84608"/>
                </a:lnTo>
                <a:lnTo>
                  <a:pt x="206748" y="90249"/>
                </a:lnTo>
                <a:lnTo>
                  <a:pt x="201650" y="95914"/>
                </a:lnTo>
                <a:lnTo>
                  <a:pt x="190904" y="107289"/>
                </a:lnTo>
                <a:lnTo>
                  <a:pt x="174145" y="124403"/>
                </a:lnTo>
                <a:lnTo>
                  <a:pt x="168484" y="129161"/>
                </a:lnTo>
                <a:lnTo>
                  <a:pt x="157114" y="136988"/>
                </a:lnTo>
                <a:lnTo>
                  <a:pt x="145710" y="143642"/>
                </a:lnTo>
                <a:lnTo>
                  <a:pt x="135245" y="148821"/>
                </a:lnTo>
                <a:lnTo>
                  <a:pt x="127418" y="151124"/>
                </a:lnTo>
                <a:lnTo>
                  <a:pt x="124950" y="152690"/>
                </a:lnTo>
                <a:lnTo>
                  <a:pt x="123306" y="154687"/>
                </a:lnTo>
                <a:lnTo>
                  <a:pt x="122208" y="156970"/>
                </a:lnTo>
                <a:lnTo>
                  <a:pt x="120525" y="158493"/>
                </a:lnTo>
                <a:lnTo>
                  <a:pt x="118450" y="159508"/>
                </a:lnTo>
                <a:lnTo>
                  <a:pt x="112826" y="161137"/>
                </a:lnTo>
                <a:lnTo>
                  <a:pt x="112365" y="160318"/>
                </a:lnTo>
                <a:lnTo>
                  <a:pt x="111563" y="154122"/>
                </a:lnTo>
                <a:lnTo>
                  <a:pt x="117357" y="146350"/>
                </a:lnTo>
                <a:lnTo>
                  <a:pt x="118834" y="141135"/>
                </a:lnTo>
                <a:lnTo>
                  <a:pt x="121132" y="139364"/>
                </a:lnTo>
                <a:lnTo>
                  <a:pt x="128766" y="137395"/>
                </a:lnTo>
                <a:lnTo>
                  <a:pt x="138509" y="133980"/>
                </a:lnTo>
                <a:lnTo>
                  <a:pt x="149190" y="129287"/>
                </a:lnTo>
                <a:lnTo>
                  <a:pt x="160286" y="124026"/>
                </a:lnTo>
                <a:lnTo>
                  <a:pt x="166865" y="120338"/>
                </a:lnTo>
                <a:lnTo>
                  <a:pt x="174108" y="115974"/>
                </a:lnTo>
                <a:lnTo>
                  <a:pt x="181794" y="111159"/>
                </a:lnTo>
                <a:lnTo>
                  <a:pt x="188824" y="107950"/>
                </a:lnTo>
                <a:lnTo>
                  <a:pt x="195415" y="105810"/>
                </a:lnTo>
                <a:lnTo>
                  <a:pt x="201714" y="104383"/>
                </a:lnTo>
                <a:lnTo>
                  <a:pt x="208770" y="102480"/>
                </a:lnTo>
                <a:lnTo>
                  <a:pt x="224232" y="97825"/>
                </a:lnTo>
                <a:lnTo>
                  <a:pt x="232355" y="96202"/>
                </a:lnTo>
                <a:lnTo>
                  <a:pt x="240629" y="95121"/>
                </a:lnTo>
                <a:lnTo>
                  <a:pt x="249001" y="94400"/>
                </a:lnTo>
                <a:lnTo>
                  <a:pt x="257441" y="94872"/>
                </a:lnTo>
                <a:lnTo>
                  <a:pt x="265924" y="96139"/>
                </a:lnTo>
                <a:lnTo>
                  <a:pt x="274438" y="97936"/>
                </a:lnTo>
                <a:lnTo>
                  <a:pt x="281066" y="99134"/>
                </a:lnTo>
                <a:lnTo>
                  <a:pt x="290970" y="100465"/>
                </a:lnTo>
                <a:lnTo>
                  <a:pt x="296850" y="101772"/>
                </a:lnTo>
                <a:lnTo>
                  <a:pt x="303627" y="103597"/>
                </a:lnTo>
                <a:lnTo>
                  <a:pt x="311003" y="105765"/>
                </a:lnTo>
                <a:lnTo>
                  <a:pt x="321738" y="110715"/>
                </a:lnTo>
                <a:lnTo>
                  <a:pt x="325935" y="113368"/>
                </a:lnTo>
                <a:lnTo>
                  <a:pt x="333137" y="121397"/>
                </a:lnTo>
                <a:lnTo>
                  <a:pt x="336392" y="126205"/>
                </a:lnTo>
                <a:lnTo>
                  <a:pt x="345087" y="134086"/>
                </a:lnTo>
                <a:lnTo>
                  <a:pt x="350073" y="137522"/>
                </a:lnTo>
                <a:lnTo>
                  <a:pt x="353397" y="140765"/>
                </a:lnTo>
                <a:lnTo>
                  <a:pt x="355613" y="143879"/>
                </a:lnTo>
                <a:lnTo>
                  <a:pt x="363720" y="160272"/>
                </a:lnTo>
                <a:lnTo>
                  <a:pt x="366440" y="168278"/>
                </a:lnTo>
                <a:lnTo>
                  <a:pt x="367166" y="171746"/>
                </a:lnTo>
                <a:lnTo>
                  <a:pt x="366697" y="175963"/>
                </a:lnTo>
                <a:lnTo>
                  <a:pt x="365432" y="180680"/>
                </a:lnTo>
                <a:lnTo>
                  <a:pt x="363636" y="185729"/>
                </a:lnTo>
                <a:lnTo>
                  <a:pt x="359101" y="193879"/>
                </a:lnTo>
                <a:lnTo>
                  <a:pt x="356558" y="197386"/>
                </a:lnTo>
                <a:lnTo>
                  <a:pt x="354862" y="201629"/>
                </a:lnTo>
                <a:lnTo>
                  <a:pt x="353732" y="206363"/>
                </a:lnTo>
                <a:lnTo>
                  <a:pt x="352979" y="211423"/>
                </a:lnTo>
                <a:lnTo>
                  <a:pt x="349602" y="219587"/>
                </a:lnTo>
                <a:lnTo>
                  <a:pt x="347368" y="223097"/>
                </a:lnTo>
                <a:lnTo>
                  <a:pt x="339806" y="229537"/>
                </a:lnTo>
                <a:lnTo>
                  <a:pt x="330094" y="235575"/>
                </a:lnTo>
                <a:lnTo>
                  <a:pt x="319428" y="241433"/>
                </a:lnTo>
                <a:lnTo>
                  <a:pt x="302713" y="250086"/>
                </a:lnTo>
                <a:lnTo>
                  <a:pt x="268589" y="267262"/>
                </a:lnTo>
                <a:lnTo>
                  <a:pt x="257168" y="270439"/>
                </a:lnTo>
                <a:lnTo>
                  <a:pt x="251455" y="271286"/>
                </a:lnTo>
                <a:lnTo>
                  <a:pt x="244789" y="271851"/>
                </a:lnTo>
                <a:lnTo>
                  <a:pt x="237488" y="272227"/>
                </a:lnTo>
                <a:lnTo>
                  <a:pt x="229762" y="272478"/>
                </a:lnTo>
                <a:lnTo>
                  <a:pt x="222707" y="273598"/>
                </a:lnTo>
                <a:lnTo>
                  <a:pt x="216099" y="275297"/>
                </a:lnTo>
                <a:lnTo>
                  <a:pt x="209788" y="277382"/>
                </a:lnTo>
                <a:lnTo>
                  <a:pt x="202724" y="278772"/>
                </a:lnTo>
                <a:lnTo>
                  <a:pt x="195157" y="279699"/>
                </a:lnTo>
                <a:lnTo>
                  <a:pt x="187254" y="280317"/>
                </a:lnTo>
                <a:lnTo>
                  <a:pt x="181033" y="279776"/>
                </a:lnTo>
                <a:lnTo>
                  <a:pt x="171582" y="276636"/>
                </a:lnTo>
                <a:lnTo>
                  <a:pt x="165823" y="275417"/>
                </a:lnTo>
                <a:lnTo>
                  <a:pt x="159126" y="274605"/>
                </a:lnTo>
                <a:lnTo>
                  <a:pt x="151803" y="274063"/>
                </a:lnTo>
                <a:lnTo>
                  <a:pt x="141128" y="270921"/>
                </a:lnTo>
                <a:lnTo>
                  <a:pt x="136948" y="268750"/>
                </a:lnTo>
                <a:lnTo>
                  <a:pt x="127223" y="266338"/>
                </a:lnTo>
                <a:lnTo>
                  <a:pt x="116551" y="264313"/>
                </a:lnTo>
                <a:lnTo>
                  <a:pt x="105457" y="260238"/>
                </a:lnTo>
                <a:lnTo>
                  <a:pt x="96717" y="255252"/>
                </a:lnTo>
                <a:lnTo>
                  <a:pt x="89658" y="250813"/>
                </a:lnTo>
                <a:lnTo>
                  <a:pt x="83345" y="248841"/>
                </a:lnTo>
                <a:lnTo>
                  <a:pt x="81281" y="247362"/>
                </a:lnTo>
                <a:lnTo>
                  <a:pt x="79905" y="245424"/>
                </a:lnTo>
                <a:lnTo>
                  <a:pt x="78987" y="243179"/>
                </a:lnTo>
                <a:lnTo>
                  <a:pt x="77423" y="241683"/>
                </a:lnTo>
                <a:lnTo>
                  <a:pt x="75427" y="240685"/>
                </a:lnTo>
                <a:lnTo>
                  <a:pt x="70671" y="239577"/>
                </a:lnTo>
                <a:lnTo>
                  <a:pt x="60007" y="2386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75"/>
          <p:cNvSpPr/>
          <p:nvPr/>
        </p:nvSpPr>
        <p:spPr>
          <a:xfrm>
            <a:off x="4632007" y="3154680"/>
            <a:ext cx="85726" cy="377191"/>
          </a:xfrm>
          <a:custGeom>
            <a:avLst/>
            <a:gdLst/>
            <a:ahLst/>
            <a:cxnLst/>
            <a:rect l="0" t="0" r="0" b="0"/>
            <a:pathLst>
              <a:path w="85726" h="37719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3911"/>
                </a:lnTo>
                <a:lnTo>
                  <a:pt x="15600" y="33170"/>
                </a:lnTo>
                <a:lnTo>
                  <a:pt x="17068" y="38305"/>
                </a:lnTo>
                <a:lnTo>
                  <a:pt x="18999" y="43634"/>
                </a:lnTo>
                <a:lnTo>
                  <a:pt x="21238" y="49092"/>
                </a:lnTo>
                <a:lnTo>
                  <a:pt x="23684" y="54635"/>
                </a:lnTo>
                <a:lnTo>
                  <a:pt x="28941" y="65875"/>
                </a:lnTo>
                <a:lnTo>
                  <a:pt x="31676" y="72491"/>
                </a:lnTo>
                <a:lnTo>
                  <a:pt x="34453" y="79760"/>
                </a:lnTo>
                <a:lnTo>
                  <a:pt x="37256" y="87463"/>
                </a:lnTo>
                <a:lnTo>
                  <a:pt x="39125" y="94504"/>
                </a:lnTo>
                <a:lnTo>
                  <a:pt x="40371" y="101103"/>
                </a:lnTo>
                <a:lnTo>
                  <a:pt x="41201" y="107406"/>
                </a:lnTo>
                <a:lnTo>
                  <a:pt x="42708" y="114466"/>
                </a:lnTo>
                <a:lnTo>
                  <a:pt x="44664" y="122031"/>
                </a:lnTo>
                <a:lnTo>
                  <a:pt x="49378" y="139008"/>
                </a:lnTo>
                <a:lnTo>
                  <a:pt x="54649" y="159254"/>
                </a:lnTo>
                <a:lnTo>
                  <a:pt x="56435" y="168081"/>
                </a:lnTo>
                <a:lnTo>
                  <a:pt x="57626" y="175872"/>
                </a:lnTo>
                <a:lnTo>
                  <a:pt x="58419" y="182970"/>
                </a:lnTo>
                <a:lnTo>
                  <a:pt x="59901" y="191512"/>
                </a:lnTo>
                <a:lnTo>
                  <a:pt x="61842" y="201017"/>
                </a:lnTo>
                <a:lnTo>
                  <a:pt x="64088" y="211164"/>
                </a:lnTo>
                <a:lnTo>
                  <a:pt x="65585" y="219833"/>
                </a:lnTo>
                <a:lnTo>
                  <a:pt x="66583" y="227518"/>
                </a:lnTo>
                <a:lnTo>
                  <a:pt x="67249" y="234546"/>
                </a:lnTo>
                <a:lnTo>
                  <a:pt x="67692" y="242089"/>
                </a:lnTo>
                <a:lnTo>
                  <a:pt x="68185" y="258090"/>
                </a:lnTo>
                <a:lnTo>
                  <a:pt x="68463" y="278613"/>
                </a:lnTo>
                <a:lnTo>
                  <a:pt x="69455" y="285754"/>
                </a:lnTo>
                <a:lnTo>
                  <a:pt x="71068" y="293373"/>
                </a:lnTo>
                <a:lnTo>
                  <a:pt x="73096" y="301309"/>
                </a:lnTo>
                <a:lnTo>
                  <a:pt x="74449" y="308505"/>
                </a:lnTo>
                <a:lnTo>
                  <a:pt x="75350" y="315207"/>
                </a:lnTo>
                <a:lnTo>
                  <a:pt x="76351" y="326782"/>
                </a:lnTo>
                <a:lnTo>
                  <a:pt x="76797" y="335101"/>
                </a:lnTo>
                <a:lnTo>
                  <a:pt x="77047" y="345140"/>
                </a:lnTo>
                <a:lnTo>
                  <a:pt x="78034" y="348203"/>
                </a:lnTo>
                <a:lnTo>
                  <a:pt x="79646" y="351198"/>
                </a:lnTo>
                <a:lnTo>
                  <a:pt x="81672" y="354147"/>
                </a:lnTo>
                <a:lnTo>
                  <a:pt x="83924" y="359963"/>
                </a:lnTo>
                <a:lnTo>
                  <a:pt x="85488" y="368430"/>
                </a:lnTo>
                <a:lnTo>
                  <a:pt x="85725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76"/>
          <p:cNvSpPr/>
          <p:nvPr/>
        </p:nvSpPr>
        <p:spPr>
          <a:xfrm>
            <a:off x="4779076" y="3291840"/>
            <a:ext cx="126749" cy="221541"/>
          </a:xfrm>
          <a:custGeom>
            <a:avLst/>
            <a:gdLst/>
            <a:ahLst/>
            <a:cxnLst/>
            <a:rect l="0" t="0" r="0" b="0"/>
            <a:pathLst>
              <a:path w="126749" h="221541">
                <a:moveTo>
                  <a:pt x="32953" y="0"/>
                </a:moveTo>
                <a:lnTo>
                  <a:pt x="32953" y="7381"/>
                </a:lnTo>
                <a:lnTo>
                  <a:pt x="30414" y="10583"/>
                </a:lnTo>
                <a:lnTo>
                  <a:pt x="28403" y="12770"/>
                </a:lnTo>
                <a:lnTo>
                  <a:pt x="26110" y="16133"/>
                </a:lnTo>
                <a:lnTo>
                  <a:pt x="23628" y="20280"/>
                </a:lnTo>
                <a:lnTo>
                  <a:pt x="21022" y="24950"/>
                </a:lnTo>
                <a:lnTo>
                  <a:pt x="18331" y="29016"/>
                </a:lnTo>
                <a:lnTo>
                  <a:pt x="15585" y="32679"/>
                </a:lnTo>
                <a:lnTo>
                  <a:pt x="12803" y="36073"/>
                </a:lnTo>
                <a:lnTo>
                  <a:pt x="9710" y="42385"/>
                </a:lnTo>
                <a:lnTo>
                  <a:pt x="8885" y="45402"/>
                </a:lnTo>
                <a:lnTo>
                  <a:pt x="5429" y="51293"/>
                </a:lnTo>
                <a:lnTo>
                  <a:pt x="3174" y="54198"/>
                </a:lnTo>
                <a:lnTo>
                  <a:pt x="668" y="59965"/>
                </a:lnTo>
                <a:lnTo>
                  <a:pt x="0" y="62837"/>
                </a:lnTo>
                <a:lnTo>
                  <a:pt x="507" y="64751"/>
                </a:lnTo>
                <a:lnTo>
                  <a:pt x="1798" y="66027"/>
                </a:lnTo>
                <a:lnTo>
                  <a:pt x="3610" y="66878"/>
                </a:lnTo>
                <a:lnTo>
                  <a:pt x="4819" y="68398"/>
                </a:lnTo>
                <a:lnTo>
                  <a:pt x="5624" y="70363"/>
                </a:lnTo>
                <a:lnTo>
                  <a:pt x="6162" y="72627"/>
                </a:lnTo>
                <a:lnTo>
                  <a:pt x="7472" y="74135"/>
                </a:lnTo>
                <a:lnTo>
                  <a:pt x="9299" y="75141"/>
                </a:lnTo>
                <a:lnTo>
                  <a:pt x="11469" y="75811"/>
                </a:lnTo>
                <a:lnTo>
                  <a:pt x="13868" y="77211"/>
                </a:lnTo>
                <a:lnTo>
                  <a:pt x="16420" y="79096"/>
                </a:lnTo>
                <a:lnTo>
                  <a:pt x="19073" y="81306"/>
                </a:lnTo>
                <a:lnTo>
                  <a:pt x="21795" y="82779"/>
                </a:lnTo>
                <a:lnTo>
                  <a:pt x="24562" y="83761"/>
                </a:lnTo>
                <a:lnTo>
                  <a:pt x="27359" y="84415"/>
                </a:lnTo>
                <a:lnTo>
                  <a:pt x="31129" y="84851"/>
                </a:lnTo>
                <a:lnTo>
                  <a:pt x="35547" y="85143"/>
                </a:lnTo>
                <a:lnTo>
                  <a:pt x="40398" y="85337"/>
                </a:lnTo>
                <a:lnTo>
                  <a:pt x="50867" y="85552"/>
                </a:lnTo>
                <a:lnTo>
                  <a:pt x="73110" y="85691"/>
                </a:lnTo>
                <a:lnTo>
                  <a:pt x="77822" y="86654"/>
                </a:lnTo>
                <a:lnTo>
                  <a:pt x="81916" y="88250"/>
                </a:lnTo>
                <a:lnTo>
                  <a:pt x="85597" y="90265"/>
                </a:lnTo>
                <a:lnTo>
                  <a:pt x="89005" y="92562"/>
                </a:lnTo>
                <a:lnTo>
                  <a:pt x="92228" y="95045"/>
                </a:lnTo>
                <a:lnTo>
                  <a:pt x="95330" y="97653"/>
                </a:lnTo>
                <a:lnTo>
                  <a:pt x="98351" y="100344"/>
                </a:lnTo>
                <a:lnTo>
                  <a:pt x="104246" y="105875"/>
                </a:lnTo>
                <a:lnTo>
                  <a:pt x="107152" y="109636"/>
                </a:lnTo>
                <a:lnTo>
                  <a:pt x="110042" y="114048"/>
                </a:lnTo>
                <a:lnTo>
                  <a:pt x="112921" y="118894"/>
                </a:lnTo>
                <a:lnTo>
                  <a:pt x="115793" y="123078"/>
                </a:lnTo>
                <a:lnTo>
                  <a:pt x="118660" y="126819"/>
                </a:lnTo>
                <a:lnTo>
                  <a:pt x="121523" y="130266"/>
                </a:lnTo>
                <a:lnTo>
                  <a:pt x="123432" y="134469"/>
                </a:lnTo>
                <a:lnTo>
                  <a:pt x="124706" y="139176"/>
                </a:lnTo>
                <a:lnTo>
                  <a:pt x="125554" y="144219"/>
                </a:lnTo>
                <a:lnTo>
                  <a:pt x="126120" y="149485"/>
                </a:lnTo>
                <a:lnTo>
                  <a:pt x="126497" y="154902"/>
                </a:lnTo>
                <a:lnTo>
                  <a:pt x="126748" y="160418"/>
                </a:lnTo>
                <a:lnTo>
                  <a:pt x="125963" y="166000"/>
                </a:lnTo>
                <a:lnTo>
                  <a:pt x="124487" y="171627"/>
                </a:lnTo>
                <a:lnTo>
                  <a:pt x="122551" y="177283"/>
                </a:lnTo>
                <a:lnTo>
                  <a:pt x="120308" y="182006"/>
                </a:lnTo>
                <a:lnTo>
                  <a:pt x="117859" y="186107"/>
                </a:lnTo>
                <a:lnTo>
                  <a:pt x="115276" y="189794"/>
                </a:lnTo>
                <a:lnTo>
                  <a:pt x="111647" y="193204"/>
                </a:lnTo>
                <a:lnTo>
                  <a:pt x="107323" y="196430"/>
                </a:lnTo>
                <a:lnTo>
                  <a:pt x="102536" y="199533"/>
                </a:lnTo>
                <a:lnTo>
                  <a:pt x="98392" y="202554"/>
                </a:lnTo>
                <a:lnTo>
                  <a:pt x="94677" y="205521"/>
                </a:lnTo>
                <a:lnTo>
                  <a:pt x="91248" y="208451"/>
                </a:lnTo>
                <a:lnTo>
                  <a:pt x="88009" y="210405"/>
                </a:lnTo>
                <a:lnTo>
                  <a:pt x="84897" y="211707"/>
                </a:lnTo>
                <a:lnTo>
                  <a:pt x="81870" y="212575"/>
                </a:lnTo>
                <a:lnTo>
                  <a:pt x="78899" y="214107"/>
                </a:lnTo>
                <a:lnTo>
                  <a:pt x="75967" y="216080"/>
                </a:lnTo>
                <a:lnTo>
                  <a:pt x="73059" y="218348"/>
                </a:lnTo>
                <a:lnTo>
                  <a:pt x="70168" y="219861"/>
                </a:lnTo>
                <a:lnTo>
                  <a:pt x="67288" y="220869"/>
                </a:lnTo>
                <a:lnTo>
                  <a:pt x="64416" y="221540"/>
                </a:lnTo>
                <a:lnTo>
                  <a:pt x="61548" y="221036"/>
                </a:lnTo>
                <a:lnTo>
                  <a:pt x="58684" y="219747"/>
                </a:lnTo>
                <a:lnTo>
                  <a:pt x="51795" y="215386"/>
                </a:lnTo>
                <a:lnTo>
                  <a:pt x="51229" y="214075"/>
                </a:lnTo>
                <a:lnTo>
                  <a:pt x="50322" y="207668"/>
                </a:lnTo>
                <a:lnTo>
                  <a:pt x="50099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77"/>
          <p:cNvSpPr/>
          <p:nvPr/>
        </p:nvSpPr>
        <p:spPr>
          <a:xfrm>
            <a:off x="4932045" y="3214718"/>
            <a:ext cx="85726" cy="291435"/>
          </a:xfrm>
          <a:custGeom>
            <a:avLst/>
            <a:gdLst/>
            <a:ahLst/>
            <a:cxnLst/>
            <a:rect l="0" t="0" r="0" b="0"/>
            <a:pathLst>
              <a:path w="85726" h="291435">
                <a:moveTo>
                  <a:pt x="0" y="8542"/>
                </a:moveTo>
                <a:lnTo>
                  <a:pt x="0" y="1161"/>
                </a:lnTo>
                <a:lnTo>
                  <a:pt x="952" y="764"/>
                </a:lnTo>
                <a:lnTo>
                  <a:pt x="2540" y="499"/>
                </a:lnTo>
                <a:lnTo>
                  <a:pt x="7381" y="74"/>
                </a:lnTo>
                <a:lnTo>
                  <a:pt x="10583" y="16"/>
                </a:lnTo>
                <a:lnTo>
                  <a:pt x="12770" y="0"/>
                </a:lnTo>
                <a:lnTo>
                  <a:pt x="14228" y="942"/>
                </a:lnTo>
                <a:lnTo>
                  <a:pt x="15200" y="2523"/>
                </a:lnTo>
                <a:lnTo>
                  <a:pt x="16281" y="6819"/>
                </a:lnTo>
                <a:lnTo>
                  <a:pt x="16888" y="15545"/>
                </a:lnTo>
                <a:lnTo>
                  <a:pt x="17031" y="24672"/>
                </a:lnTo>
                <a:lnTo>
                  <a:pt x="18021" y="29773"/>
                </a:lnTo>
                <a:lnTo>
                  <a:pt x="19634" y="35078"/>
                </a:lnTo>
                <a:lnTo>
                  <a:pt x="21662" y="40520"/>
                </a:lnTo>
                <a:lnTo>
                  <a:pt x="23013" y="46053"/>
                </a:lnTo>
                <a:lnTo>
                  <a:pt x="23914" y="51647"/>
                </a:lnTo>
                <a:lnTo>
                  <a:pt x="24516" y="57281"/>
                </a:lnTo>
                <a:lnTo>
                  <a:pt x="24916" y="62942"/>
                </a:lnTo>
                <a:lnTo>
                  <a:pt x="25183" y="68621"/>
                </a:lnTo>
                <a:lnTo>
                  <a:pt x="25480" y="80964"/>
                </a:lnTo>
                <a:lnTo>
                  <a:pt x="25612" y="95974"/>
                </a:lnTo>
                <a:lnTo>
                  <a:pt x="26599" y="103977"/>
                </a:lnTo>
                <a:lnTo>
                  <a:pt x="28210" y="112171"/>
                </a:lnTo>
                <a:lnTo>
                  <a:pt x="30236" y="120490"/>
                </a:lnTo>
                <a:lnTo>
                  <a:pt x="31588" y="128894"/>
                </a:lnTo>
                <a:lnTo>
                  <a:pt x="32489" y="137354"/>
                </a:lnTo>
                <a:lnTo>
                  <a:pt x="33089" y="145852"/>
                </a:lnTo>
                <a:lnTo>
                  <a:pt x="34441" y="154374"/>
                </a:lnTo>
                <a:lnTo>
                  <a:pt x="36296" y="162913"/>
                </a:lnTo>
                <a:lnTo>
                  <a:pt x="38485" y="171464"/>
                </a:lnTo>
                <a:lnTo>
                  <a:pt x="41849" y="180021"/>
                </a:lnTo>
                <a:lnTo>
                  <a:pt x="45997" y="188584"/>
                </a:lnTo>
                <a:lnTo>
                  <a:pt x="50667" y="197150"/>
                </a:lnTo>
                <a:lnTo>
                  <a:pt x="53780" y="204765"/>
                </a:lnTo>
                <a:lnTo>
                  <a:pt x="55856" y="211748"/>
                </a:lnTo>
                <a:lnTo>
                  <a:pt x="57239" y="218307"/>
                </a:lnTo>
                <a:lnTo>
                  <a:pt x="58162" y="224586"/>
                </a:lnTo>
                <a:lnTo>
                  <a:pt x="58777" y="230676"/>
                </a:lnTo>
                <a:lnTo>
                  <a:pt x="59187" y="236641"/>
                </a:lnTo>
                <a:lnTo>
                  <a:pt x="60413" y="242523"/>
                </a:lnTo>
                <a:lnTo>
                  <a:pt x="62183" y="248349"/>
                </a:lnTo>
                <a:lnTo>
                  <a:pt x="64315" y="254138"/>
                </a:lnTo>
                <a:lnTo>
                  <a:pt x="66684" y="263111"/>
                </a:lnTo>
                <a:lnTo>
                  <a:pt x="67737" y="270273"/>
                </a:lnTo>
                <a:lnTo>
                  <a:pt x="68205" y="276632"/>
                </a:lnTo>
                <a:lnTo>
                  <a:pt x="69283" y="278709"/>
                </a:lnTo>
                <a:lnTo>
                  <a:pt x="70953" y="280093"/>
                </a:lnTo>
                <a:lnTo>
                  <a:pt x="73020" y="281016"/>
                </a:lnTo>
                <a:lnTo>
                  <a:pt x="75350" y="282584"/>
                </a:lnTo>
                <a:lnTo>
                  <a:pt x="77855" y="284581"/>
                </a:lnTo>
                <a:lnTo>
                  <a:pt x="85725" y="2914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78"/>
          <p:cNvSpPr/>
          <p:nvPr/>
        </p:nvSpPr>
        <p:spPr>
          <a:xfrm>
            <a:off x="4863827" y="3326129"/>
            <a:ext cx="222524" cy="77154"/>
          </a:xfrm>
          <a:custGeom>
            <a:avLst/>
            <a:gdLst/>
            <a:ahLst/>
            <a:cxnLst/>
            <a:rect l="0" t="0" r="0" b="0"/>
            <a:pathLst>
              <a:path w="222524" h="77154">
                <a:moveTo>
                  <a:pt x="16782" y="77153"/>
                </a:moveTo>
                <a:lnTo>
                  <a:pt x="8563" y="68933"/>
                </a:lnTo>
                <a:lnTo>
                  <a:pt x="2389" y="68650"/>
                </a:lnTo>
                <a:lnTo>
                  <a:pt x="860" y="68612"/>
                </a:lnTo>
                <a:lnTo>
                  <a:pt x="453" y="67649"/>
                </a:lnTo>
                <a:lnTo>
                  <a:pt x="181" y="66055"/>
                </a:lnTo>
                <a:lnTo>
                  <a:pt x="0" y="64039"/>
                </a:lnTo>
                <a:lnTo>
                  <a:pt x="831" y="62695"/>
                </a:lnTo>
                <a:lnTo>
                  <a:pt x="2338" y="61800"/>
                </a:lnTo>
                <a:lnTo>
                  <a:pt x="6553" y="60804"/>
                </a:lnTo>
                <a:lnTo>
                  <a:pt x="11601" y="60362"/>
                </a:lnTo>
                <a:lnTo>
                  <a:pt x="14281" y="59291"/>
                </a:lnTo>
                <a:lnTo>
                  <a:pt x="17020" y="57625"/>
                </a:lnTo>
                <a:lnTo>
                  <a:pt x="19798" y="55562"/>
                </a:lnTo>
                <a:lnTo>
                  <a:pt x="23556" y="54187"/>
                </a:lnTo>
                <a:lnTo>
                  <a:pt x="27965" y="53270"/>
                </a:lnTo>
                <a:lnTo>
                  <a:pt x="32810" y="52658"/>
                </a:lnTo>
                <a:lnTo>
                  <a:pt x="37945" y="51298"/>
                </a:lnTo>
                <a:lnTo>
                  <a:pt x="43273" y="49439"/>
                </a:lnTo>
                <a:lnTo>
                  <a:pt x="48730" y="47247"/>
                </a:lnTo>
                <a:lnTo>
                  <a:pt x="62414" y="42271"/>
                </a:lnTo>
                <a:lnTo>
                  <a:pt x="70064" y="39611"/>
                </a:lnTo>
                <a:lnTo>
                  <a:pt x="77068" y="36885"/>
                </a:lnTo>
                <a:lnTo>
                  <a:pt x="83643" y="34115"/>
                </a:lnTo>
                <a:lnTo>
                  <a:pt x="89931" y="31316"/>
                </a:lnTo>
                <a:lnTo>
                  <a:pt x="96981" y="29450"/>
                </a:lnTo>
                <a:lnTo>
                  <a:pt x="104538" y="28206"/>
                </a:lnTo>
                <a:lnTo>
                  <a:pt x="112433" y="27377"/>
                </a:lnTo>
                <a:lnTo>
                  <a:pt x="120555" y="25871"/>
                </a:lnTo>
                <a:lnTo>
                  <a:pt x="128827" y="23915"/>
                </a:lnTo>
                <a:lnTo>
                  <a:pt x="137199" y="21659"/>
                </a:lnTo>
                <a:lnTo>
                  <a:pt x="154121" y="16611"/>
                </a:lnTo>
                <a:lnTo>
                  <a:pt x="162634" y="13932"/>
                </a:lnTo>
                <a:lnTo>
                  <a:pt x="170214" y="11193"/>
                </a:lnTo>
                <a:lnTo>
                  <a:pt x="177173" y="8415"/>
                </a:lnTo>
                <a:lnTo>
                  <a:pt x="183717" y="5610"/>
                </a:lnTo>
                <a:lnTo>
                  <a:pt x="189985" y="3740"/>
                </a:lnTo>
                <a:lnTo>
                  <a:pt x="196068" y="2494"/>
                </a:lnTo>
                <a:lnTo>
                  <a:pt x="202029" y="1663"/>
                </a:lnTo>
                <a:lnTo>
                  <a:pt x="206955" y="1109"/>
                </a:lnTo>
                <a:lnTo>
                  <a:pt x="211191" y="740"/>
                </a:lnTo>
                <a:lnTo>
                  <a:pt x="2225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79"/>
          <p:cNvSpPr/>
          <p:nvPr/>
        </p:nvSpPr>
        <p:spPr>
          <a:xfrm>
            <a:off x="5214937" y="3171837"/>
            <a:ext cx="68581" cy="325743"/>
          </a:xfrm>
          <a:custGeom>
            <a:avLst/>
            <a:gdLst/>
            <a:ahLst/>
            <a:cxnLst/>
            <a:rect l="0" t="0" r="0" b="0"/>
            <a:pathLst>
              <a:path w="68581" h="325743">
                <a:moveTo>
                  <a:pt x="0" y="17133"/>
                </a:moveTo>
                <a:lnTo>
                  <a:pt x="0" y="0"/>
                </a:lnTo>
                <a:lnTo>
                  <a:pt x="0" y="82974"/>
                </a:lnTo>
                <a:lnTo>
                  <a:pt x="953" y="89602"/>
                </a:lnTo>
                <a:lnTo>
                  <a:pt x="2540" y="96878"/>
                </a:lnTo>
                <a:lnTo>
                  <a:pt x="4551" y="104586"/>
                </a:lnTo>
                <a:lnTo>
                  <a:pt x="5892" y="111630"/>
                </a:lnTo>
                <a:lnTo>
                  <a:pt x="6785" y="118231"/>
                </a:lnTo>
                <a:lnTo>
                  <a:pt x="7381" y="124536"/>
                </a:lnTo>
                <a:lnTo>
                  <a:pt x="8730" y="131598"/>
                </a:lnTo>
                <a:lnTo>
                  <a:pt x="10583" y="139163"/>
                </a:lnTo>
                <a:lnTo>
                  <a:pt x="12770" y="147063"/>
                </a:lnTo>
                <a:lnTo>
                  <a:pt x="17741" y="163462"/>
                </a:lnTo>
                <a:lnTo>
                  <a:pt x="20400" y="171836"/>
                </a:lnTo>
                <a:lnTo>
                  <a:pt x="22172" y="179323"/>
                </a:lnTo>
                <a:lnTo>
                  <a:pt x="23354" y="186220"/>
                </a:lnTo>
                <a:lnTo>
                  <a:pt x="24142" y="192722"/>
                </a:lnTo>
                <a:lnTo>
                  <a:pt x="25620" y="199915"/>
                </a:lnTo>
                <a:lnTo>
                  <a:pt x="27557" y="207567"/>
                </a:lnTo>
                <a:lnTo>
                  <a:pt x="29802" y="215527"/>
                </a:lnTo>
                <a:lnTo>
                  <a:pt x="31298" y="222738"/>
                </a:lnTo>
                <a:lnTo>
                  <a:pt x="32295" y="229450"/>
                </a:lnTo>
                <a:lnTo>
                  <a:pt x="32960" y="235830"/>
                </a:lnTo>
                <a:lnTo>
                  <a:pt x="36261" y="241989"/>
                </a:lnTo>
                <a:lnTo>
                  <a:pt x="41319" y="247999"/>
                </a:lnTo>
                <a:lnTo>
                  <a:pt x="47549" y="253911"/>
                </a:lnTo>
                <a:lnTo>
                  <a:pt x="51701" y="259757"/>
                </a:lnTo>
                <a:lnTo>
                  <a:pt x="54470" y="265560"/>
                </a:lnTo>
                <a:lnTo>
                  <a:pt x="56316" y="271333"/>
                </a:lnTo>
                <a:lnTo>
                  <a:pt x="57546" y="277087"/>
                </a:lnTo>
                <a:lnTo>
                  <a:pt x="58367" y="282828"/>
                </a:lnTo>
                <a:lnTo>
                  <a:pt x="58913" y="288561"/>
                </a:lnTo>
                <a:lnTo>
                  <a:pt x="59522" y="297470"/>
                </a:lnTo>
                <a:lnTo>
                  <a:pt x="59791" y="304604"/>
                </a:lnTo>
                <a:lnTo>
                  <a:pt x="59911" y="310950"/>
                </a:lnTo>
                <a:lnTo>
                  <a:pt x="60896" y="313976"/>
                </a:lnTo>
                <a:lnTo>
                  <a:pt x="62505" y="316946"/>
                </a:lnTo>
                <a:lnTo>
                  <a:pt x="68580" y="3257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80"/>
          <p:cNvSpPr/>
          <p:nvPr/>
        </p:nvSpPr>
        <p:spPr>
          <a:xfrm>
            <a:off x="5266416" y="3249082"/>
            <a:ext cx="257132" cy="214025"/>
          </a:xfrm>
          <a:custGeom>
            <a:avLst/>
            <a:gdLst/>
            <a:ahLst/>
            <a:cxnLst/>
            <a:rect l="0" t="0" r="0" b="0"/>
            <a:pathLst>
              <a:path w="257132" h="214025">
                <a:moveTo>
                  <a:pt x="102826" y="8468"/>
                </a:moveTo>
                <a:lnTo>
                  <a:pt x="102826" y="1087"/>
                </a:lnTo>
                <a:lnTo>
                  <a:pt x="103779" y="689"/>
                </a:lnTo>
                <a:lnTo>
                  <a:pt x="110207" y="0"/>
                </a:lnTo>
                <a:lnTo>
                  <a:pt x="110604" y="917"/>
                </a:lnTo>
                <a:lnTo>
                  <a:pt x="111045" y="4477"/>
                </a:lnTo>
                <a:lnTo>
                  <a:pt x="110211" y="5807"/>
                </a:lnTo>
                <a:lnTo>
                  <a:pt x="108702" y="6694"/>
                </a:lnTo>
                <a:lnTo>
                  <a:pt x="106743" y="7285"/>
                </a:lnTo>
                <a:lnTo>
                  <a:pt x="105437" y="9584"/>
                </a:lnTo>
                <a:lnTo>
                  <a:pt x="104567" y="13022"/>
                </a:lnTo>
                <a:lnTo>
                  <a:pt x="103986" y="17219"/>
                </a:lnTo>
                <a:lnTo>
                  <a:pt x="101695" y="20969"/>
                </a:lnTo>
                <a:lnTo>
                  <a:pt x="98262" y="24422"/>
                </a:lnTo>
                <a:lnTo>
                  <a:pt x="94068" y="27676"/>
                </a:lnTo>
                <a:lnTo>
                  <a:pt x="89367" y="31751"/>
                </a:lnTo>
                <a:lnTo>
                  <a:pt x="84329" y="36372"/>
                </a:lnTo>
                <a:lnTo>
                  <a:pt x="79064" y="41358"/>
                </a:lnTo>
                <a:lnTo>
                  <a:pt x="73650" y="45635"/>
                </a:lnTo>
                <a:lnTo>
                  <a:pt x="68135" y="49438"/>
                </a:lnTo>
                <a:lnTo>
                  <a:pt x="62554" y="52926"/>
                </a:lnTo>
                <a:lnTo>
                  <a:pt x="56928" y="57157"/>
                </a:lnTo>
                <a:lnTo>
                  <a:pt x="51272" y="61882"/>
                </a:lnTo>
                <a:lnTo>
                  <a:pt x="40861" y="71260"/>
                </a:lnTo>
                <a:lnTo>
                  <a:pt x="33058" y="78603"/>
                </a:lnTo>
                <a:lnTo>
                  <a:pt x="29644" y="82847"/>
                </a:lnTo>
                <a:lnTo>
                  <a:pt x="26416" y="87581"/>
                </a:lnTo>
                <a:lnTo>
                  <a:pt x="23311" y="92643"/>
                </a:lnTo>
                <a:lnTo>
                  <a:pt x="20288" y="96969"/>
                </a:lnTo>
                <a:lnTo>
                  <a:pt x="17321" y="100806"/>
                </a:lnTo>
                <a:lnTo>
                  <a:pt x="14390" y="104317"/>
                </a:lnTo>
                <a:lnTo>
                  <a:pt x="8594" y="110757"/>
                </a:lnTo>
                <a:lnTo>
                  <a:pt x="1662" y="118102"/>
                </a:lnTo>
                <a:lnTo>
                  <a:pt x="715" y="124187"/>
                </a:lnTo>
                <a:lnTo>
                  <a:pt x="462" y="128476"/>
                </a:lnTo>
                <a:lnTo>
                  <a:pt x="181" y="135782"/>
                </a:lnTo>
                <a:lnTo>
                  <a:pt x="23" y="145250"/>
                </a:lnTo>
                <a:lnTo>
                  <a:pt x="0" y="148234"/>
                </a:lnTo>
                <a:lnTo>
                  <a:pt x="938" y="151175"/>
                </a:lnTo>
                <a:lnTo>
                  <a:pt x="4520" y="156983"/>
                </a:lnTo>
                <a:lnTo>
                  <a:pt x="9287" y="162739"/>
                </a:lnTo>
                <a:lnTo>
                  <a:pt x="11892" y="165608"/>
                </a:lnTo>
                <a:lnTo>
                  <a:pt x="16486" y="168473"/>
                </a:lnTo>
                <a:lnTo>
                  <a:pt x="22406" y="171335"/>
                </a:lnTo>
                <a:lnTo>
                  <a:pt x="29210" y="174196"/>
                </a:lnTo>
                <a:lnTo>
                  <a:pt x="35651" y="177056"/>
                </a:lnTo>
                <a:lnTo>
                  <a:pt x="47888" y="182773"/>
                </a:lnTo>
                <a:lnTo>
                  <a:pt x="52865" y="185631"/>
                </a:lnTo>
                <a:lnTo>
                  <a:pt x="57136" y="188489"/>
                </a:lnTo>
                <a:lnTo>
                  <a:pt x="60937" y="191347"/>
                </a:lnTo>
                <a:lnTo>
                  <a:pt x="65375" y="193252"/>
                </a:lnTo>
                <a:lnTo>
                  <a:pt x="70238" y="194522"/>
                </a:lnTo>
                <a:lnTo>
                  <a:pt x="75386" y="195369"/>
                </a:lnTo>
                <a:lnTo>
                  <a:pt x="79770" y="195934"/>
                </a:lnTo>
                <a:lnTo>
                  <a:pt x="87182" y="196561"/>
                </a:lnTo>
                <a:lnTo>
                  <a:pt x="91444" y="196728"/>
                </a:lnTo>
                <a:lnTo>
                  <a:pt x="105592" y="196963"/>
                </a:lnTo>
                <a:lnTo>
                  <a:pt x="126991" y="197049"/>
                </a:lnTo>
                <a:lnTo>
                  <a:pt x="131319" y="196101"/>
                </a:lnTo>
                <a:lnTo>
                  <a:pt x="138667" y="192508"/>
                </a:lnTo>
                <a:lnTo>
                  <a:pt x="147648" y="187736"/>
                </a:lnTo>
                <a:lnTo>
                  <a:pt x="152710" y="185130"/>
                </a:lnTo>
                <a:lnTo>
                  <a:pt x="155132" y="181488"/>
                </a:lnTo>
                <a:lnTo>
                  <a:pt x="155794" y="177154"/>
                </a:lnTo>
                <a:lnTo>
                  <a:pt x="155283" y="172360"/>
                </a:lnTo>
                <a:lnTo>
                  <a:pt x="155895" y="168212"/>
                </a:lnTo>
                <a:lnTo>
                  <a:pt x="157256" y="164494"/>
                </a:lnTo>
                <a:lnTo>
                  <a:pt x="159115" y="161063"/>
                </a:lnTo>
                <a:lnTo>
                  <a:pt x="160355" y="156870"/>
                </a:lnTo>
                <a:lnTo>
                  <a:pt x="161181" y="152170"/>
                </a:lnTo>
                <a:lnTo>
                  <a:pt x="161732" y="147132"/>
                </a:lnTo>
                <a:lnTo>
                  <a:pt x="164004" y="141868"/>
                </a:lnTo>
                <a:lnTo>
                  <a:pt x="167424" y="136453"/>
                </a:lnTo>
                <a:lnTo>
                  <a:pt x="171609" y="130939"/>
                </a:lnTo>
                <a:lnTo>
                  <a:pt x="175351" y="125358"/>
                </a:lnTo>
                <a:lnTo>
                  <a:pt x="178799" y="119732"/>
                </a:lnTo>
                <a:lnTo>
                  <a:pt x="182049" y="114077"/>
                </a:lnTo>
                <a:lnTo>
                  <a:pt x="184217" y="109354"/>
                </a:lnTo>
                <a:lnTo>
                  <a:pt x="185661" y="105252"/>
                </a:lnTo>
                <a:lnTo>
                  <a:pt x="186624" y="101566"/>
                </a:lnTo>
                <a:lnTo>
                  <a:pt x="187695" y="94930"/>
                </a:lnTo>
                <a:lnTo>
                  <a:pt x="188171" y="88805"/>
                </a:lnTo>
                <a:lnTo>
                  <a:pt x="188501" y="78784"/>
                </a:lnTo>
                <a:lnTo>
                  <a:pt x="188550" y="77093"/>
                </a:lnTo>
                <a:lnTo>
                  <a:pt x="188551" y="81612"/>
                </a:lnTo>
                <a:lnTo>
                  <a:pt x="189503" y="83900"/>
                </a:lnTo>
                <a:lnTo>
                  <a:pt x="193102" y="88984"/>
                </a:lnTo>
                <a:lnTo>
                  <a:pt x="194442" y="92625"/>
                </a:lnTo>
                <a:lnTo>
                  <a:pt x="195336" y="96957"/>
                </a:lnTo>
                <a:lnTo>
                  <a:pt x="195932" y="101751"/>
                </a:lnTo>
                <a:lnTo>
                  <a:pt x="196329" y="106851"/>
                </a:lnTo>
                <a:lnTo>
                  <a:pt x="196594" y="112157"/>
                </a:lnTo>
                <a:lnTo>
                  <a:pt x="196888" y="123132"/>
                </a:lnTo>
                <a:lnTo>
                  <a:pt x="197019" y="134359"/>
                </a:lnTo>
                <a:lnTo>
                  <a:pt x="198006" y="140020"/>
                </a:lnTo>
                <a:lnTo>
                  <a:pt x="199617" y="145699"/>
                </a:lnTo>
                <a:lnTo>
                  <a:pt x="201644" y="151391"/>
                </a:lnTo>
                <a:lnTo>
                  <a:pt x="205852" y="157089"/>
                </a:lnTo>
                <a:lnTo>
                  <a:pt x="211515" y="162794"/>
                </a:lnTo>
                <a:lnTo>
                  <a:pt x="218148" y="168502"/>
                </a:lnTo>
                <a:lnTo>
                  <a:pt x="222570" y="173259"/>
                </a:lnTo>
                <a:lnTo>
                  <a:pt x="225518" y="177384"/>
                </a:lnTo>
                <a:lnTo>
                  <a:pt x="229745" y="185459"/>
                </a:lnTo>
                <a:lnTo>
                  <a:pt x="234800" y="195398"/>
                </a:lnTo>
                <a:lnTo>
                  <a:pt x="237481" y="199763"/>
                </a:lnTo>
                <a:lnTo>
                  <a:pt x="240221" y="203625"/>
                </a:lnTo>
                <a:lnTo>
                  <a:pt x="248070" y="213588"/>
                </a:lnTo>
                <a:lnTo>
                  <a:pt x="252964" y="214024"/>
                </a:lnTo>
                <a:lnTo>
                  <a:pt x="254354" y="213133"/>
                </a:lnTo>
                <a:lnTo>
                  <a:pt x="255279" y="211586"/>
                </a:lnTo>
                <a:lnTo>
                  <a:pt x="256765" y="206811"/>
                </a:lnTo>
                <a:lnTo>
                  <a:pt x="256969" y="203618"/>
                </a:lnTo>
                <a:lnTo>
                  <a:pt x="257131" y="1970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81"/>
          <p:cNvSpPr/>
          <p:nvPr/>
        </p:nvSpPr>
        <p:spPr>
          <a:xfrm>
            <a:off x="5540692" y="3310474"/>
            <a:ext cx="171451" cy="152667"/>
          </a:xfrm>
          <a:custGeom>
            <a:avLst/>
            <a:gdLst/>
            <a:ahLst/>
            <a:cxnLst/>
            <a:rect l="0" t="0" r="0" b="0"/>
            <a:pathLst>
              <a:path w="171451" h="152667">
                <a:moveTo>
                  <a:pt x="0" y="15655"/>
                </a:moveTo>
                <a:lnTo>
                  <a:pt x="0" y="27587"/>
                </a:lnTo>
                <a:lnTo>
                  <a:pt x="953" y="30277"/>
                </a:lnTo>
                <a:lnTo>
                  <a:pt x="2540" y="33024"/>
                </a:lnTo>
                <a:lnTo>
                  <a:pt x="4551" y="35807"/>
                </a:lnTo>
                <a:lnTo>
                  <a:pt x="5891" y="38614"/>
                </a:lnTo>
                <a:lnTo>
                  <a:pt x="6785" y="41439"/>
                </a:lnTo>
                <a:lnTo>
                  <a:pt x="7381" y="44275"/>
                </a:lnTo>
                <a:lnTo>
                  <a:pt x="7778" y="48070"/>
                </a:lnTo>
                <a:lnTo>
                  <a:pt x="8043" y="52505"/>
                </a:lnTo>
                <a:lnTo>
                  <a:pt x="8219" y="57367"/>
                </a:lnTo>
                <a:lnTo>
                  <a:pt x="9290" y="62513"/>
                </a:lnTo>
                <a:lnTo>
                  <a:pt x="10956" y="67849"/>
                </a:lnTo>
                <a:lnTo>
                  <a:pt x="13019" y="73311"/>
                </a:lnTo>
                <a:lnTo>
                  <a:pt x="14394" y="78858"/>
                </a:lnTo>
                <a:lnTo>
                  <a:pt x="15311" y="84460"/>
                </a:lnTo>
                <a:lnTo>
                  <a:pt x="15922" y="90100"/>
                </a:lnTo>
                <a:lnTo>
                  <a:pt x="19188" y="95765"/>
                </a:lnTo>
                <a:lnTo>
                  <a:pt x="24222" y="101447"/>
                </a:lnTo>
                <a:lnTo>
                  <a:pt x="30435" y="107140"/>
                </a:lnTo>
                <a:lnTo>
                  <a:pt x="34578" y="111888"/>
                </a:lnTo>
                <a:lnTo>
                  <a:pt x="37340" y="116005"/>
                </a:lnTo>
                <a:lnTo>
                  <a:pt x="39180" y="119703"/>
                </a:lnTo>
                <a:lnTo>
                  <a:pt x="41360" y="123121"/>
                </a:lnTo>
                <a:lnTo>
                  <a:pt x="43766" y="126351"/>
                </a:lnTo>
                <a:lnTo>
                  <a:pt x="46323" y="129458"/>
                </a:lnTo>
                <a:lnTo>
                  <a:pt x="48027" y="132481"/>
                </a:lnTo>
                <a:lnTo>
                  <a:pt x="49163" y="135450"/>
                </a:lnTo>
                <a:lnTo>
                  <a:pt x="49920" y="138380"/>
                </a:lnTo>
                <a:lnTo>
                  <a:pt x="50425" y="141287"/>
                </a:lnTo>
                <a:lnTo>
                  <a:pt x="50762" y="144178"/>
                </a:lnTo>
                <a:lnTo>
                  <a:pt x="51424" y="152666"/>
                </a:lnTo>
                <a:lnTo>
                  <a:pt x="51435" y="125280"/>
                </a:lnTo>
                <a:lnTo>
                  <a:pt x="48577" y="121123"/>
                </a:lnTo>
                <a:lnTo>
                  <a:pt x="43815" y="116447"/>
                </a:lnTo>
                <a:lnTo>
                  <a:pt x="37783" y="111425"/>
                </a:lnTo>
                <a:lnTo>
                  <a:pt x="34713" y="105219"/>
                </a:lnTo>
                <a:lnTo>
                  <a:pt x="33620" y="98225"/>
                </a:lnTo>
                <a:lnTo>
                  <a:pt x="33992" y="83786"/>
                </a:lnTo>
                <a:lnTo>
                  <a:pt x="34158" y="71018"/>
                </a:lnTo>
                <a:lnTo>
                  <a:pt x="36107" y="64946"/>
                </a:lnTo>
                <a:lnTo>
                  <a:pt x="39311" y="58994"/>
                </a:lnTo>
                <a:lnTo>
                  <a:pt x="43352" y="53120"/>
                </a:lnTo>
                <a:lnTo>
                  <a:pt x="46999" y="47299"/>
                </a:lnTo>
                <a:lnTo>
                  <a:pt x="50383" y="41514"/>
                </a:lnTo>
                <a:lnTo>
                  <a:pt x="53591" y="35752"/>
                </a:lnTo>
                <a:lnTo>
                  <a:pt x="57635" y="30006"/>
                </a:lnTo>
                <a:lnTo>
                  <a:pt x="62236" y="24270"/>
                </a:lnTo>
                <a:lnTo>
                  <a:pt x="67208" y="18541"/>
                </a:lnTo>
                <a:lnTo>
                  <a:pt x="72428" y="14722"/>
                </a:lnTo>
                <a:lnTo>
                  <a:pt x="77813" y="12176"/>
                </a:lnTo>
                <a:lnTo>
                  <a:pt x="83308" y="10478"/>
                </a:lnTo>
                <a:lnTo>
                  <a:pt x="87924" y="8394"/>
                </a:lnTo>
                <a:lnTo>
                  <a:pt x="91954" y="6052"/>
                </a:lnTo>
                <a:lnTo>
                  <a:pt x="95593" y="3538"/>
                </a:lnTo>
                <a:lnTo>
                  <a:pt x="98971" y="1862"/>
                </a:lnTo>
                <a:lnTo>
                  <a:pt x="102176" y="745"/>
                </a:lnTo>
                <a:lnTo>
                  <a:pt x="105265" y="0"/>
                </a:lnTo>
                <a:lnTo>
                  <a:pt x="108277" y="456"/>
                </a:lnTo>
                <a:lnTo>
                  <a:pt x="111237" y="1713"/>
                </a:lnTo>
                <a:lnTo>
                  <a:pt x="114163" y="3503"/>
                </a:lnTo>
                <a:lnTo>
                  <a:pt x="117066" y="5649"/>
                </a:lnTo>
                <a:lnTo>
                  <a:pt x="119954" y="8032"/>
                </a:lnTo>
                <a:lnTo>
                  <a:pt x="122832" y="10573"/>
                </a:lnTo>
                <a:lnTo>
                  <a:pt x="128570" y="15937"/>
                </a:lnTo>
                <a:lnTo>
                  <a:pt x="131433" y="18701"/>
                </a:lnTo>
                <a:lnTo>
                  <a:pt x="134294" y="22448"/>
                </a:lnTo>
                <a:lnTo>
                  <a:pt x="137155" y="26852"/>
                </a:lnTo>
                <a:lnTo>
                  <a:pt x="140014" y="31692"/>
                </a:lnTo>
                <a:lnTo>
                  <a:pt x="141920" y="36824"/>
                </a:lnTo>
                <a:lnTo>
                  <a:pt x="143191" y="42150"/>
                </a:lnTo>
                <a:lnTo>
                  <a:pt x="144038" y="47606"/>
                </a:lnTo>
                <a:lnTo>
                  <a:pt x="144603" y="54101"/>
                </a:lnTo>
                <a:lnTo>
                  <a:pt x="144979" y="61289"/>
                </a:lnTo>
                <a:lnTo>
                  <a:pt x="145398" y="75942"/>
                </a:lnTo>
                <a:lnTo>
                  <a:pt x="145584" y="88804"/>
                </a:lnTo>
                <a:lnTo>
                  <a:pt x="148491" y="94901"/>
                </a:lnTo>
                <a:lnTo>
                  <a:pt x="153286" y="100871"/>
                </a:lnTo>
                <a:lnTo>
                  <a:pt x="159341" y="106756"/>
                </a:lnTo>
                <a:lnTo>
                  <a:pt x="163377" y="111632"/>
                </a:lnTo>
                <a:lnTo>
                  <a:pt x="166068" y="115835"/>
                </a:lnTo>
                <a:lnTo>
                  <a:pt x="167862" y="119589"/>
                </a:lnTo>
                <a:lnTo>
                  <a:pt x="169058" y="123045"/>
                </a:lnTo>
                <a:lnTo>
                  <a:pt x="169856" y="126301"/>
                </a:lnTo>
                <a:lnTo>
                  <a:pt x="171450" y="1356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2"/>
          <p:cNvSpPr/>
          <p:nvPr/>
        </p:nvSpPr>
        <p:spPr>
          <a:xfrm>
            <a:off x="5694997" y="3301755"/>
            <a:ext cx="238027" cy="409590"/>
          </a:xfrm>
          <a:custGeom>
            <a:avLst/>
            <a:gdLst/>
            <a:ahLst/>
            <a:cxnLst/>
            <a:rect l="0" t="0" r="0" b="0"/>
            <a:pathLst>
              <a:path w="238027" h="409590">
                <a:moveTo>
                  <a:pt x="145732" y="15802"/>
                </a:moveTo>
                <a:lnTo>
                  <a:pt x="141182" y="15802"/>
                </a:lnTo>
                <a:lnTo>
                  <a:pt x="139841" y="14849"/>
                </a:lnTo>
                <a:lnTo>
                  <a:pt x="138947" y="13262"/>
                </a:lnTo>
                <a:lnTo>
                  <a:pt x="137265" y="7582"/>
                </a:lnTo>
                <a:lnTo>
                  <a:pt x="130337" y="14143"/>
                </a:lnTo>
                <a:lnTo>
                  <a:pt x="117012" y="27390"/>
                </a:lnTo>
                <a:lnTo>
                  <a:pt x="111378" y="35557"/>
                </a:lnTo>
                <a:lnTo>
                  <a:pt x="105699" y="45537"/>
                </a:lnTo>
                <a:lnTo>
                  <a:pt x="100000" y="56322"/>
                </a:lnTo>
                <a:lnTo>
                  <a:pt x="82866" y="90142"/>
                </a:lnTo>
                <a:lnTo>
                  <a:pt x="79692" y="101547"/>
                </a:lnTo>
                <a:lnTo>
                  <a:pt x="78846" y="107255"/>
                </a:lnTo>
                <a:lnTo>
                  <a:pt x="81139" y="112014"/>
                </a:lnTo>
                <a:lnTo>
                  <a:pt x="85525" y="116138"/>
                </a:lnTo>
                <a:lnTo>
                  <a:pt x="91307" y="119840"/>
                </a:lnTo>
                <a:lnTo>
                  <a:pt x="95161" y="124213"/>
                </a:lnTo>
                <a:lnTo>
                  <a:pt x="97731" y="129034"/>
                </a:lnTo>
                <a:lnTo>
                  <a:pt x="100586" y="138517"/>
                </a:lnTo>
                <a:lnTo>
                  <a:pt x="101855" y="145907"/>
                </a:lnTo>
                <a:lnTo>
                  <a:pt x="103146" y="149211"/>
                </a:lnTo>
                <a:lnTo>
                  <a:pt x="107120" y="155423"/>
                </a:lnTo>
                <a:lnTo>
                  <a:pt x="109513" y="157460"/>
                </a:lnTo>
                <a:lnTo>
                  <a:pt x="112062" y="158818"/>
                </a:lnTo>
                <a:lnTo>
                  <a:pt x="118444" y="160998"/>
                </a:lnTo>
                <a:lnTo>
                  <a:pt x="124100" y="161376"/>
                </a:lnTo>
                <a:lnTo>
                  <a:pt x="126548" y="160476"/>
                </a:lnTo>
                <a:lnTo>
                  <a:pt x="131809" y="156937"/>
                </a:lnTo>
                <a:lnTo>
                  <a:pt x="137322" y="152189"/>
                </a:lnTo>
                <a:lnTo>
                  <a:pt x="143900" y="145951"/>
                </a:lnTo>
                <a:lnTo>
                  <a:pt x="153173" y="136828"/>
                </a:lnTo>
                <a:lnTo>
                  <a:pt x="154503" y="132681"/>
                </a:lnTo>
                <a:lnTo>
                  <a:pt x="153485" y="128964"/>
                </a:lnTo>
                <a:lnTo>
                  <a:pt x="150900" y="125533"/>
                </a:lnTo>
                <a:lnTo>
                  <a:pt x="150130" y="120389"/>
                </a:lnTo>
                <a:lnTo>
                  <a:pt x="150570" y="114102"/>
                </a:lnTo>
                <a:lnTo>
                  <a:pt x="151815" y="107053"/>
                </a:lnTo>
                <a:lnTo>
                  <a:pt x="153597" y="100448"/>
                </a:lnTo>
                <a:lnTo>
                  <a:pt x="158118" y="88030"/>
                </a:lnTo>
                <a:lnTo>
                  <a:pt x="163302" y="76161"/>
                </a:lnTo>
                <a:lnTo>
                  <a:pt x="168781" y="65488"/>
                </a:lnTo>
                <a:lnTo>
                  <a:pt x="174392" y="57570"/>
                </a:lnTo>
                <a:lnTo>
                  <a:pt x="176269" y="53172"/>
                </a:lnTo>
                <a:lnTo>
                  <a:pt x="178354" y="43206"/>
                </a:lnTo>
                <a:lnTo>
                  <a:pt x="179528" y="31436"/>
                </a:lnTo>
                <a:lnTo>
                  <a:pt x="178740" y="28130"/>
                </a:lnTo>
                <a:lnTo>
                  <a:pt x="174034" y="18926"/>
                </a:lnTo>
                <a:lnTo>
                  <a:pt x="172598" y="13063"/>
                </a:lnTo>
                <a:lnTo>
                  <a:pt x="171263" y="11118"/>
                </a:lnTo>
                <a:lnTo>
                  <a:pt x="169421" y="9822"/>
                </a:lnTo>
                <a:lnTo>
                  <a:pt x="167240" y="8958"/>
                </a:lnTo>
                <a:lnTo>
                  <a:pt x="165785" y="7429"/>
                </a:lnTo>
                <a:lnTo>
                  <a:pt x="164816" y="5458"/>
                </a:lnTo>
                <a:lnTo>
                  <a:pt x="163260" y="0"/>
                </a:lnTo>
                <a:lnTo>
                  <a:pt x="163133" y="505"/>
                </a:lnTo>
                <a:lnTo>
                  <a:pt x="162888" y="11462"/>
                </a:lnTo>
                <a:lnTo>
                  <a:pt x="162879" y="31904"/>
                </a:lnTo>
                <a:lnTo>
                  <a:pt x="165418" y="42326"/>
                </a:lnTo>
                <a:lnTo>
                  <a:pt x="168769" y="53308"/>
                </a:lnTo>
                <a:lnTo>
                  <a:pt x="170258" y="64539"/>
                </a:lnTo>
                <a:lnTo>
                  <a:pt x="171608" y="71153"/>
                </a:lnTo>
                <a:lnTo>
                  <a:pt x="173461" y="78420"/>
                </a:lnTo>
                <a:lnTo>
                  <a:pt x="175648" y="86123"/>
                </a:lnTo>
                <a:lnTo>
                  <a:pt x="178059" y="93162"/>
                </a:lnTo>
                <a:lnTo>
                  <a:pt x="180618" y="99761"/>
                </a:lnTo>
                <a:lnTo>
                  <a:pt x="183277" y="106064"/>
                </a:lnTo>
                <a:lnTo>
                  <a:pt x="188860" y="113124"/>
                </a:lnTo>
                <a:lnTo>
                  <a:pt x="196392" y="120689"/>
                </a:lnTo>
                <a:lnTo>
                  <a:pt x="205223" y="128589"/>
                </a:lnTo>
                <a:lnTo>
                  <a:pt x="212062" y="136713"/>
                </a:lnTo>
                <a:lnTo>
                  <a:pt x="217575" y="144987"/>
                </a:lnTo>
                <a:lnTo>
                  <a:pt x="222203" y="153360"/>
                </a:lnTo>
                <a:lnTo>
                  <a:pt x="226240" y="161800"/>
                </a:lnTo>
                <a:lnTo>
                  <a:pt x="229884" y="170284"/>
                </a:lnTo>
                <a:lnTo>
                  <a:pt x="233266" y="178798"/>
                </a:lnTo>
                <a:lnTo>
                  <a:pt x="235521" y="187331"/>
                </a:lnTo>
                <a:lnTo>
                  <a:pt x="237024" y="195877"/>
                </a:lnTo>
                <a:lnTo>
                  <a:pt x="238026" y="204432"/>
                </a:lnTo>
                <a:lnTo>
                  <a:pt x="237742" y="213945"/>
                </a:lnTo>
                <a:lnTo>
                  <a:pt x="236599" y="224098"/>
                </a:lnTo>
                <a:lnTo>
                  <a:pt x="234886" y="234676"/>
                </a:lnTo>
                <a:lnTo>
                  <a:pt x="233743" y="244585"/>
                </a:lnTo>
                <a:lnTo>
                  <a:pt x="232981" y="254050"/>
                </a:lnTo>
                <a:lnTo>
                  <a:pt x="232473" y="263216"/>
                </a:lnTo>
                <a:lnTo>
                  <a:pt x="230230" y="272185"/>
                </a:lnTo>
                <a:lnTo>
                  <a:pt x="226829" y="281022"/>
                </a:lnTo>
                <a:lnTo>
                  <a:pt x="222657" y="289770"/>
                </a:lnTo>
                <a:lnTo>
                  <a:pt x="218923" y="299412"/>
                </a:lnTo>
                <a:lnTo>
                  <a:pt x="215481" y="309650"/>
                </a:lnTo>
                <a:lnTo>
                  <a:pt x="212234" y="320286"/>
                </a:lnTo>
                <a:lnTo>
                  <a:pt x="208165" y="329281"/>
                </a:lnTo>
                <a:lnTo>
                  <a:pt x="203547" y="337184"/>
                </a:lnTo>
                <a:lnTo>
                  <a:pt x="198563" y="344356"/>
                </a:lnTo>
                <a:lnTo>
                  <a:pt x="192383" y="351043"/>
                </a:lnTo>
                <a:lnTo>
                  <a:pt x="185405" y="357406"/>
                </a:lnTo>
                <a:lnTo>
                  <a:pt x="177896" y="363553"/>
                </a:lnTo>
                <a:lnTo>
                  <a:pt x="170985" y="369556"/>
                </a:lnTo>
                <a:lnTo>
                  <a:pt x="164472" y="375463"/>
                </a:lnTo>
                <a:lnTo>
                  <a:pt x="158225" y="381306"/>
                </a:lnTo>
                <a:lnTo>
                  <a:pt x="151204" y="386154"/>
                </a:lnTo>
                <a:lnTo>
                  <a:pt x="143665" y="390338"/>
                </a:lnTo>
                <a:lnTo>
                  <a:pt x="115585" y="403898"/>
                </a:lnTo>
                <a:lnTo>
                  <a:pt x="108489" y="405978"/>
                </a:lnTo>
                <a:lnTo>
                  <a:pt x="100901" y="407364"/>
                </a:lnTo>
                <a:lnTo>
                  <a:pt x="92985" y="408289"/>
                </a:lnTo>
                <a:lnTo>
                  <a:pt x="85802" y="408904"/>
                </a:lnTo>
                <a:lnTo>
                  <a:pt x="79109" y="409316"/>
                </a:lnTo>
                <a:lnTo>
                  <a:pt x="72742" y="409589"/>
                </a:lnTo>
                <a:lnTo>
                  <a:pt x="65640" y="408819"/>
                </a:lnTo>
                <a:lnTo>
                  <a:pt x="58047" y="407354"/>
                </a:lnTo>
                <a:lnTo>
                  <a:pt x="50128" y="405424"/>
                </a:lnTo>
                <a:lnTo>
                  <a:pt x="43896" y="403185"/>
                </a:lnTo>
                <a:lnTo>
                  <a:pt x="38789" y="400740"/>
                </a:lnTo>
                <a:lnTo>
                  <a:pt x="34432" y="398157"/>
                </a:lnTo>
                <a:lnTo>
                  <a:pt x="21971" y="390208"/>
                </a:lnTo>
                <a:lnTo>
                  <a:pt x="0" y="3758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83"/>
          <p:cNvSpPr/>
          <p:nvPr/>
        </p:nvSpPr>
        <p:spPr>
          <a:xfrm>
            <a:off x="6586537" y="2966586"/>
            <a:ext cx="282734" cy="297843"/>
          </a:xfrm>
          <a:custGeom>
            <a:avLst/>
            <a:gdLst/>
            <a:ahLst/>
            <a:cxnLst/>
            <a:rect l="0" t="0" r="0" b="0"/>
            <a:pathLst>
              <a:path w="282734" h="297843">
                <a:moveTo>
                  <a:pt x="25718" y="85224"/>
                </a:moveTo>
                <a:lnTo>
                  <a:pt x="18336" y="77843"/>
                </a:lnTo>
                <a:lnTo>
                  <a:pt x="15135" y="77181"/>
                </a:lnTo>
                <a:lnTo>
                  <a:pt x="8957" y="76682"/>
                </a:lnTo>
                <a:lnTo>
                  <a:pt x="8606" y="69273"/>
                </a:lnTo>
                <a:lnTo>
                  <a:pt x="9547" y="68875"/>
                </a:lnTo>
                <a:lnTo>
                  <a:pt x="13133" y="68433"/>
                </a:lnTo>
                <a:lnTo>
                  <a:pt x="14470" y="67362"/>
                </a:lnTo>
                <a:lnTo>
                  <a:pt x="15363" y="65696"/>
                </a:lnTo>
                <a:lnTo>
                  <a:pt x="15956" y="63633"/>
                </a:lnTo>
                <a:lnTo>
                  <a:pt x="19157" y="58800"/>
                </a:lnTo>
                <a:lnTo>
                  <a:pt x="21344" y="56178"/>
                </a:lnTo>
                <a:lnTo>
                  <a:pt x="24707" y="54430"/>
                </a:lnTo>
                <a:lnTo>
                  <a:pt x="33524" y="52488"/>
                </a:lnTo>
                <a:lnTo>
                  <a:pt x="41252" y="49084"/>
                </a:lnTo>
                <a:lnTo>
                  <a:pt x="48814" y="44397"/>
                </a:lnTo>
                <a:lnTo>
                  <a:pt x="53498" y="41813"/>
                </a:lnTo>
                <a:lnTo>
                  <a:pt x="63782" y="36402"/>
                </a:lnTo>
                <a:lnTo>
                  <a:pt x="125740" y="5211"/>
                </a:lnTo>
                <a:lnTo>
                  <a:pt x="131452" y="3307"/>
                </a:lnTo>
                <a:lnTo>
                  <a:pt x="137164" y="2037"/>
                </a:lnTo>
                <a:lnTo>
                  <a:pt x="142878" y="1191"/>
                </a:lnTo>
                <a:lnTo>
                  <a:pt x="147640" y="627"/>
                </a:lnTo>
                <a:lnTo>
                  <a:pt x="155470" y="0"/>
                </a:lnTo>
                <a:lnTo>
                  <a:pt x="158892" y="785"/>
                </a:lnTo>
                <a:lnTo>
                  <a:pt x="165233" y="4198"/>
                </a:lnTo>
                <a:lnTo>
                  <a:pt x="171227" y="6350"/>
                </a:lnTo>
                <a:lnTo>
                  <a:pt x="174159" y="6924"/>
                </a:lnTo>
                <a:lnTo>
                  <a:pt x="176113" y="8259"/>
                </a:lnTo>
                <a:lnTo>
                  <a:pt x="177417" y="10101"/>
                </a:lnTo>
                <a:lnTo>
                  <a:pt x="178285" y="12282"/>
                </a:lnTo>
                <a:lnTo>
                  <a:pt x="184059" y="19902"/>
                </a:lnTo>
                <a:lnTo>
                  <a:pt x="184618" y="22626"/>
                </a:lnTo>
                <a:lnTo>
                  <a:pt x="184039" y="25394"/>
                </a:lnTo>
                <a:lnTo>
                  <a:pt x="182700" y="28192"/>
                </a:lnTo>
                <a:lnTo>
                  <a:pt x="181213" y="36381"/>
                </a:lnTo>
                <a:lnTo>
                  <a:pt x="180816" y="41232"/>
                </a:lnTo>
                <a:lnTo>
                  <a:pt x="179599" y="45419"/>
                </a:lnTo>
                <a:lnTo>
                  <a:pt x="175707" y="52610"/>
                </a:lnTo>
                <a:lnTo>
                  <a:pt x="168262" y="61521"/>
                </a:lnTo>
                <a:lnTo>
                  <a:pt x="163609" y="66564"/>
                </a:lnTo>
                <a:lnTo>
                  <a:pt x="158603" y="70879"/>
                </a:lnTo>
                <a:lnTo>
                  <a:pt x="153360" y="74708"/>
                </a:lnTo>
                <a:lnTo>
                  <a:pt x="147961" y="78213"/>
                </a:lnTo>
                <a:lnTo>
                  <a:pt x="142455" y="82455"/>
                </a:lnTo>
                <a:lnTo>
                  <a:pt x="136880" y="87188"/>
                </a:lnTo>
                <a:lnTo>
                  <a:pt x="126558" y="96574"/>
                </a:lnTo>
                <a:lnTo>
                  <a:pt x="118795" y="103921"/>
                </a:lnTo>
                <a:lnTo>
                  <a:pt x="114440" y="107213"/>
                </a:lnTo>
                <a:lnTo>
                  <a:pt x="109631" y="110361"/>
                </a:lnTo>
                <a:lnTo>
                  <a:pt x="104520" y="113412"/>
                </a:lnTo>
                <a:lnTo>
                  <a:pt x="96301" y="119342"/>
                </a:lnTo>
                <a:lnTo>
                  <a:pt x="89473" y="125152"/>
                </a:lnTo>
                <a:lnTo>
                  <a:pt x="83263" y="130910"/>
                </a:lnTo>
                <a:lnTo>
                  <a:pt x="80274" y="132826"/>
                </a:lnTo>
                <a:lnTo>
                  <a:pt x="74413" y="134955"/>
                </a:lnTo>
                <a:lnTo>
                  <a:pt x="65757" y="136154"/>
                </a:lnTo>
                <a:lnTo>
                  <a:pt x="58225" y="136592"/>
                </a:lnTo>
                <a:lnTo>
                  <a:pt x="51553" y="136657"/>
                </a:lnTo>
                <a:lnTo>
                  <a:pt x="56021" y="136658"/>
                </a:lnTo>
                <a:lnTo>
                  <a:pt x="58303" y="135706"/>
                </a:lnTo>
                <a:lnTo>
                  <a:pt x="66064" y="129815"/>
                </a:lnTo>
                <a:lnTo>
                  <a:pt x="71589" y="124727"/>
                </a:lnTo>
                <a:lnTo>
                  <a:pt x="75349" y="122989"/>
                </a:lnTo>
                <a:lnTo>
                  <a:pt x="79760" y="121831"/>
                </a:lnTo>
                <a:lnTo>
                  <a:pt x="84606" y="121058"/>
                </a:lnTo>
                <a:lnTo>
                  <a:pt x="89742" y="119591"/>
                </a:lnTo>
                <a:lnTo>
                  <a:pt x="95070" y="117660"/>
                </a:lnTo>
                <a:lnTo>
                  <a:pt x="100527" y="115420"/>
                </a:lnTo>
                <a:lnTo>
                  <a:pt x="106071" y="113927"/>
                </a:lnTo>
                <a:lnTo>
                  <a:pt x="111671" y="112932"/>
                </a:lnTo>
                <a:lnTo>
                  <a:pt x="117310" y="112268"/>
                </a:lnTo>
                <a:lnTo>
                  <a:pt x="123927" y="111826"/>
                </a:lnTo>
                <a:lnTo>
                  <a:pt x="131195" y="111531"/>
                </a:lnTo>
                <a:lnTo>
                  <a:pt x="146892" y="111203"/>
                </a:lnTo>
                <a:lnTo>
                  <a:pt x="184197" y="110976"/>
                </a:lnTo>
                <a:lnTo>
                  <a:pt x="190426" y="111917"/>
                </a:lnTo>
                <a:lnTo>
                  <a:pt x="196483" y="113496"/>
                </a:lnTo>
                <a:lnTo>
                  <a:pt x="224443" y="122876"/>
                </a:lnTo>
                <a:lnTo>
                  <a:pt x="230591" y="125565"/>
                </a:lnTo>
                <a:lnTo>
                  <a:pt x="235643" y="128310"/>
                </a:lnTo>
                <a:lnTo>
                  <a:pt x="239963" y="131093"/>
                </a:lnTo>
                <a:lnTo>
                  <a:pt x="244747" y="133901"/>
                </a:lnTo>
                <a:lnTo>
                  <a:pt x="249843" y="136725"/>
                </a:lnTo>
                <a:lnTo>
                  <a:pt x="255144" y="139560"/>
                </a:lnTo>
                <a:lnTo>
                  <a:pt x="263575" y="145251"/>
                </a:lnTo>
                <a:lnTo>
                  <a:pt x="267157" y="148102"/>
                </a:lnTo>
                <a:lnTo>
                  <a:pt x="273676" y="156350"/>
                </a:lnTo>
                <a:lnTo>
                  <a:pt x="278797" y="165413"/>
                </a:lnTo>
                <a:lnTo>
                  <a:pt x="281072" y="172615"/>
                </a:lnTo>
                <a:lnTo>
                  <a:pt x="282084" y="181532"/>
                </a:lnTo>
                <a:lnTo>
                  <a:pt x="282533" y="190892"/>
                </a:lnTo>
                <a:lnTo>
                  <a:pt x="282733" y="198228"/>
                </a:lnTo>
                <a:lnTo>
                  <a:pt x="280281" y="207203"/>
                </a:lnTo>
                <a:lnTo>
                  <a:pt x="278295" y="212263"/>
                </a:lnTo>
                <a:lnTo>
                  <a:pt x="273547" y="220426"/>
                </a:lnTo>
                <a:lnTo>
                  <a:pt x="267308" y="228181"/>
                </a:lnTo>
                <a:lnTo>
                  <a:pt x="262979" y="232916"/>
                </a:lnTo>
                <a:lnTo>
                  <a:pt x="258187" y="237978"/>
                </a:lnTo>
                <a:lnTo>
                  <a:pt x="253087" y="242304"/>
                </a:lnTo>
                <a:lnTo>
                  <a:pt x="247782" y="246142"/>
                </a:lnTo>
                <a:lnTo>
                  <a:pt x="242340" y="249652"/>
                </a:lnTo>
                <a:lnTo>
                  <a:pt x="236808" y="252945"/>
                </a:lnTo>
                <a:lnTo>
                  <a:pt x="231215" y="256093"/>
                </a:lnTo>
                <a:lnTo>
                  <a:pt x="225581" y="259144"/>
                </a:lnTo>
                <a:lnTo>
                  <a:pt x="218967" y="262131"/>
                </a:lnTo>
                <a:lnTo>
                  <a:pt x="211700" y="265074"/>
                </a:lnTo>
                <a:lnTo>
                  <a:pt x="203998" y="267989"/>
                </a:lnTo>
                <a:lnTo>
                  <a:pt x="196959" y="270884"/>
                </a:lnTo>
                <a:lnTo>
                  <a:pt x="190361" y="273768"/>
                </a:lnTo>
                <a:lnTo>
                  <a:pt x="184058" y="276642"/>
                </a:lnTo>
                <a:lnTo>
                  <a:pt x="176997" y="279511"/>
                </a:lnTo>
                <a:lnTo>
                  <a:pt x="169434" y="282376"/>
                </a:lnTo>
                <a:lnTo>
                  <a:pt x="161534" y="285238"/>
                </a:lnTo>
                <a:lnTo>
                  <a:pt x="154362" y="288099"/>
                </a:lnTo>
                <a:lnTo>
                  <a:pt x="147675" y="290959"/>
                </a:lnTo>
                <a:lnTo>
                  <a:pt x="141313" y="293818"/>
                </a:lnTo>
                <a:lnTo>
                  <a:pt x="134214" y="295724"/>
                </a:lnTo>
                <a:lnTo>
                  <a:pt x="126623" y="296995"/>
                </a:lnTo>
                <a:lnTo>
                  <a:pt x="118705" y="297842"/>
                </a:lnTo>
                <a:lnTo>
                  <a:pt x="111522" y="297454"/>
                </a:lnTo>
                <a:lnTo>
                  <a:pt x="104828" y="296243"/>
                </a:lnTo>
                <a:lnTo>
                  <a:pt x="98461" y="294483"/>
                </a:lnTo>
                <a:lnTo>
                  <a:pt x="92311" y="293310"/>
                </a:lnTo>
                <a:lnTo>
                  <a:pt x="86306" y="292528"/>
                </a:lnTo>
                <a:lnTo>
                  <a:pt x="80397" y="292006"/>
                </a:lnTo>
                <a:lnTo>
                  <a:pt x="74553" y="291659"/>
                </a:lnTo>
                <a:lnTo>
                  <a:pt x="62980" y="291272"/>
                </a:lnTo>
                <a:lnTo>
                  <a:pt x="58179" y="290217"/>
                </a:lnTo>
                <a:lnTo>
                  <a:pt x="50305" y="286504"/>
                </a:lnTo>
                <a:lnTo>
                  <a:pt x="41091" y="281679"/>
                </a:lnTo>
                <a:lnTo>
                  <a:pt x="35966" y="279059"/>
                </a:lnTo>
                <a:lnTo>
                  <a:pt x="27732" y="276148"/>
                </a:lnTo>
                <a:lnTo>
                  <a:pt x="24203" y="275371"/>
                </a:lnTo>
                <a:lnTo>
                  <a:pt x="17742" y="271969"/>
                </a:lnTo>
                <a:lnTo>
                  <a:pt x="11695" y="267281"/>
                </a:lnTo>
                <a:lnTo>
                  <a:pt x="3889" y="260240"/>
                </a:lnTo>
                <a:lnTo>
                  <a:pt x="1729" y="258259"/>
                </a:lnTo>
                <a:lnTo>
                  <a:pt x="1152" y="256778"/>
                </a:lnTo>
                <a:lnTo>
                  <a:pt x="0" y="2481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4"/>
          <p:cNvSpPr/>
          <p:nvPr/>
        </p:nvSpPr>
        <p:spPr>
          <a:xfrm>
            <a:off x="6444438" y="3377565"/>
            <a:ext cx="682168" cy="42863"/>
          </a:xfrm>
          <a:custGeom>
            <a:avLst/>
            <a:gdLst/>
            <a:ahLst/>
            <a:cxnLst/>
            <a:rect l="0" t="0" r="0" b="0"/>
            <a:pathLst>
              <a:path w="682168" h="42863">
                <a:moveTo>
                  <a:pt x="4939" y="34289"/>
                </a:moveTo>
                <a:lnTo>
                  <a:pt x="0" y="34289"/>
                </a:lnTo>
                <a:lnTo>
                  <a:pt x="4866" y="34289"/>
                </a:lnTo>
                <a:lnTo>
                  <a:pt x="12314" y="41670"/>
                </a:lnTo>
                <a:lnTo>
                  <a:pt x="15519" y="42333"/>
                </a:lnTo>
                <a:lnTo>
                  <a:pt x="33373" y="42816"/>
                </a:lnTo>
                <a:lnTo>
                  <a:pt x="135230" y="42862"/>
                </a:lnTo>
                <a:lnTo>
                  <a:pt x="143235" y="41910"/>
                </a:lnTo>
                <a:lnTo>
                  <a:pt x="151429" y="40322"/>
                </a:lnTo>
                <a:lnTo>
                  <a:pt x="159749" y="38311"/>
                </a:lnTo>
                <a:lnTo>
                  <a:pt x="168153" y="36971"/>
                </a:lnTo>
                <a:lnTo>
                  <a:pt x="176613" y="36077"/>
                </a:lnTo>
                <a:lnTo>
                  <a:pt x="185111" y="35481"/>
                </a:lnTo>
                <a:lnTo>
                  <a:pt x="193634" y="34132"/>
                </a:lnTo>
                <a:lnTo>
                  <a:pt x="202173" y="32279"/>
                </a:lnTo>
                <a:lnTo>
                  <a:pt x="210723" y="30092"/>
                </a:lnTo>
                <a:lnTo>
                  <a:pt x="220234" y="28634"/>
                </a:lnTo>
                <a:lnTo>
                  <a:pt x="230384" y="27662"/>
                </a:lnTo>
                <a:lnTo>
                  <a:pt x="240960" y="27014"/>
                </a:lnTo>
                <a:lnTo>
                  <a:pt x="251822" y="25629"/>
                </a:lnTo>
                <a:lnTo>
                  <a:pt x="262873" y="23753"/>
                </a:lnTo>
                <a:lnTo>
                  <a:pt x="274050" y="21550"/>
                </a:lnTo>
                <a:lnTo>
                  <a:pt x="285311" y="20082"/>
                </a:lnTo>
                <a:lnTo>
                  <a:pt x="296629" y="19103"/>
                </a:lnTo>
                <a:lnTo>
                  <a:pt x="307984" y="18450"/>
                </a:lnTo>
                <a:lnTo>
                  <a:pt x="319364" y="17063"/>
                </a:lnTo>
                <a:lnTo>
                  <a:pt x="330760" y="15185"/>
                </a:lnTo>
                <a:lnTo>
                  <a:pt x="342168" y="12981"/>
                </a:lnTo>
                <a:lnTo>
                  <a:pt x="353584" y="11511"/>
                </a:lnTo>
                <a:lnTo>
                  <a:pt x="365004" y="10532"/>
                </a:lnTo>
                <a:lnTo>
                  <a:pt x="376427" y="9878"/>
                </a:lnTo>
                <a:lnTo>
                  <a:pt x="399279" y="9153"/>
                </a:lnTo>
                <a:lnTo>
                  <a:pt x="450534" y="8648"/>
                </a:lnTo>
                <a:lnTo>
                  <a:pt x="657596" y="8572"/>
                </a:lnTo>
                <a:lnTo>
                  <a:pt x="660071" y="7619"/>
                </a:lnTo>
                <a:lnTo>
                  <a:pt x="661722" y="6032"/>
                </a:lnTo>
                <a:lnTo>
                  <a:pt x="662821" y="4022"/>
                </a:lnTo>
                <a:lnTo>
                  <a:pt x="664507" y="2680"/>
                </a:lnTo>
                <a:lnTo>
                  <a:pt x="666584" y="1787"/>
                </a:lnTo>
                <a:lnTo>
                  <a:pt x="671430" y="794"/>
                </a:lnTo>
                <a:lnTo>
                  <a:pt x="68216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5"/>
          <p:cNvSpPr/>
          <p:nvPr/>
        </p:nvSpPr>
        <p:spPr>
          <a:xfrm>
            <a:off x="6603727" y="3540473"/>
            <a:ext cx="291421" cy="334148"/>
          </a:xfrm>
          <a:custGeom>
            <a:avLst/>
            <a:gdLst/>
            <a:ahLst/>
            <a:cxnLst/>
            <a:rect l="0" t="0" r="0" b="0"/>
            <a:pathLst>
              <a:path w="291421" h="334148">
                <a:moveTo>
                  <a:pt x="291420" y="8542"/>
                </a:moveTo>
                <a:lnTo>
                  <a:pt x="284039" y="8542"/>
                </a:lnTo>
                <a:lnTo>
                  <a:pt x="283642" y="7589"/>
                </a:lnTo>
                <a:lnTo>
                  <a:pt x="283201" y="3991"/>
                </a:lnTo>
                <a:lnTo>
                  <a:pt x="282130" y="2650"/>
                </a:lnTo>
                <a:lnTo>
                  <a:pt x="280465" y="1756"/>
                </a:lnTo>
                <a:lnTo>
                  <a:pt x="275498" y="322"/>
                </a:lnTo>
                <a:lnTo>
                  <a:pt x="267672" y="39"/>
                </a:lnTo>
                <a:lnTo>
                  <a:pt x="262450" y="0"/>
                </a:lnTo>
                <a:lnTo>
                  <a:pt x="260677" y="942"/>
                </a:lnTo>
                <a:lnTo>
                  <a:pt x="259495" y="2523"/>
                </a:lnTo>
                <a:lnTo>
                  <a:pt x="258706" y="4529"/>
                </a:lnTo>
                <a:lnTo>
                  <a:pt x="252751" y="9299"/>
                </a:lnTo>
                <a:lnTo>
                  <a:pt x="244706" y="13641"/>
                </a:lnTo>
                <a:lnTo>
                  <a:pt x="237956" y="15570"/>
                </a:lnTo>
                <a:lnTo>
                  <a:pt x="229241" y="18968"/>
                </a:lnTo>
                <a:lnTo>
                  <a:pt x="224250" y="21208"/>
                </a:lnTo>
                <a:lnTo>
                  <a:pt x="219017" y="22700"/>
                </a:lnTo>
                <a:lnTo>
                  <a:pt x="213624" y="23696"/>
                </a:lnTo>
                <a:lnTo>
                  <a:pt x="208123" y="24360"/>
                </a:lnTo>
                <a:lnTo>
                  <a:pt x="202552" y="25754"/>
                </a:lnTo>
                <a:lnTo>
                  <a:pt x="196932" y="27637"/>
                </a:lnTo>
                <a:lnTo>
                  <a:pt x="191280" y="29844"/>
                </a:lnTo>
                <a:lnTo>
                  <a:pt x="185608" y="31316"/>
                </a:lnTo>
                <a:lnTo>
                  <a:pt x="179921" y="32297"/>
                </a:lnTo>
                <a:lnTo>
                  <a:pt x="174225" y="32951"/>
                </a:lnTo>
                <a:lnTo>
                  <a:pt x="165356" y="33678"/>
                </a:lnTo>
                <a:lnTo>
                  <a:pt x="156334" y="34001"/>
                </a:lnTo>
                <a:lnTo>
                  <a:pt x="101381" y="34256"/>
                </a:lnTo>
                <a:lnTo>
                  <a:pt x="92341" y="31718"/>
                </a:lnTo>
                <a:lnTo>
                  <a:pt x="87263" y="29707"/>
                </a:lnTo>
                <a:lnTo>
                  <a:pt x="79081" y="27473"/>
                </a:lnTo>
                <a:lnTo>
                  <a:pt x="72270" y="26481"/>
                </a:lnTo>
                <a:lnTo>
                  <a:pt x="66068" y="26039"/>
                </a:lnTo>
                <a:lnTo>
                  <a:pt x="57221" y="25791"/>
                </a:lnTo>
                <a:lnTo>
                  <a:pt x="49618" y="25700"/>
                </a:lnTo>
                <a:lnTo>
                  <a:pt x="34287" y="25687"/>
                </a:lnTo>
                <a:lnTo>
                  <a:pt x="34257" y="30238"/>
                </a:lnTo>
                <a:lnTo>
                  <a:pt x="33301" y="32531"/>
                </a:lnTo>
                <a:lnTo>
                  <a:pt x="29698" y="37619"/>
                </a:lnTo>
                <a:lnTo>
                  <a:pt x="28356" y="41261"/>
                </a:lnTo>
                <a:lnTo>
                  <a:pt x="26865" y="50389"/>
                </a:lnTo>
                <a:lnTo>
                  <a:pt x="26203" y="58255"/>
                </a:lnTo>
                <a:lnTo>
                  <a:pt x="25908" y="65879"/>
                </a:lnTo>
                <a:lnTo>
                  <a:pt x="25704" y="91810"/>
                </a:lnTo>
                <a:lnTo>
                  <a:pt x="24741" y="96439"/>
                </a:lnTo>
                <a:lnTo>
                  <a:pt x="19788" y="107504"/>
                </a:lnTo>
                <a:lnTo>
                  <a:pt x="17896" y="116816"/>
                </a:lnTo>
                <a:lnTo>
                  <a:pt x="17454" y="122704"/>
                </a:lnTo>
                <a:lnTo>
                  <a:pt x="16383" y="125607"/>
                </a:lnTo>
                <a:lnTo>
                  <a:pt x="11279" y="134244"/>
                </a:lnTo>
                <a:lnTo>
                  <a:pt x="9750" y="139975"/>
                </a:lnTo>
                <a:lnTo>
                  <a:pt x="8890" y="148556"/>
                </a:lnTo>
                <a:lnTo>
                  <a:pt x="8560" y="153772"/>
                </a:lnTo>
                <a:lnTo>
                  <a:pt x="3595" y="154175"/>
                </a:lnTo>
                <a:lnTo>
                  <a:pt x="11035" y="154273"/>
                </a:lnTo>
                <a:lnTo>
                  <a:pt x="13056" y="154274"/>
                </a:lnTo>
                <a:lnTo>
                  <a:pt x="14404" y="153321"/>
                </a:lnTo>
                <a:lnTo>
                  <a:pt x="15303" y="151734"/>
                </a:lnTo>
                <a:lnTo>
                  <a:pt x="15902" y="149723"/>
                </a:lnTo>
                <a:lnTo>
                  <a:pt x="17254" y="148383"/>
                </a:lnTo>
                <a:lnTo>
                  <a:pt x="19108" y="147489"/>
                </a:lnTo>
                <a:lnTo>
                  <a:pt x="21296" y="146893"/>
                </a:lnTo>
                <a:lnTo>
                  <a:pt x="26267" y="143691"/>
                </a:lnTo>
                <a:lnTo>
                  <a:pt x="28927" y="141504"/>
                </a:lnTo>
                <a:lnTo>
                  <a:pt x="32605" y="140046"/>
                </a:lnTo>
                <a:lnTo>
                  <a:pt x="36962" y="139073"/>
                </a:lnTo>
                <a:lnTo>
                  <a:pt x="41771" y="138425"/>
                </a:lnTo>
                <a:lnTo>
                  <a:pt x="49655" y="135165"/>
                </a:lnTo>
                <a:lnTo>
                  <a:pt x="53090" y="132962"/>
                </a:lnTo>
                <a:lnTo>
                  <a:pt x="61988" y="130515"/>
                </a:lnTo>
                <a:lnTo>
                  <a:pt x="67028" y="129862"/>
                </a:lnTo>
                <a:lnTo>
                  <a:pt x="72293" y="128474"/>
                </a:lnTo>
                <a:lnTo>
                  <a:pt x="77707" y="126597"/>
                </a:lnTo>
                <a:lnTo>
                  <a:pt x="83223" y="124393"/>
                </a:lnTo>
                <a:lnTo>
                  <a:pt x="88804" y="122923"/>
                </a:lnTo>
                <a:lnTo>
                  <a:pt x="94430" y="121944"/>
                </a:lnTo>
                <a:lnTo>
                  <a:pt x="100087" y="121290"/>
                </a:lnTo>
                <a:lnTo>
                  <a:pt x="108911" y="120565"/>
                </a:lnTo>
                <a:lnTo>
                  <a:pt x="116959" y="120242"/>
                </a:lnTo>
                <a:lnTo>
                  <a:pt x="126887" y="120099"/>
                </a:lnTo>
                <a:lnTo>
                  <a:pt x="132202" y="121013"/>
                </a:lnTo>
                <a:lnTo>
                  <a:pt x="137649" y="122575"/>
                </a:lnTo>
                <a:lnTo>
                  <a:pt x="143186" y="124569"/>
                </a:lnTo>
                <a:lnTo>
                  <a:pt x="148782" y="125898"/>
                </a:lnTo>
                <a:lnTo>
                  <a:pt x="154419" y="126784"/>
                </a:lnTo>
                <a:lnTo>
                  <a:pt x="160081" y="127375"/>
                </a:lnTo>
                <a:lnTo>
                  <a:pt x="165761" y="128722"/>
                </a:lnTo>
                <a:lnTo>
                  <a:pt x="171452" y="130571"/>
                </a:lnTo>
                <a:lnTo>
                  <a:pt x="177152" y="132758"/>
                </a:lnTo>
                <a:lnTo>
                  <a:pt x="186024" y="137726"/>
                </a:lnTo>
                <a:lnTo>
                  <a:pt x="194095" y="143109"/>
                </a:lnTo>
                <a:lnTo>
                  <a:pt x="198914" y="145879"/>
                </a:lnTo>
                <a:lnTo>
                  <a:pt x="204031" y="148677"/>
                </a:lnTo>
                <a:lnTo>
                  <a:pt x="212258" y="154327"/>
                </a:lnTo>
                <a:lnTo>
                  <a:pt x="219089" y="160013"/>
                </a:lnTo>
                <a:lnTo>
                  <a:pt x="225301" y="165714"/>
                </a:lnTo>
                <a:lnTo>
                  <a:pt x="231236" y="173964"/>
                </a:lnTo>
                <a:lnTo>
                  <a:pt x="234153" y="178830"/>
                </a:lnTo>
                <a:lnTo>
                  <a:pt x="236097" y="183980"/>
                </a:lnTo>
                <a:lnTo>
                  <a:pt x="237393" y="189318"/>
                </a:lnTo>
                <a:lnTo>
                  <a:pt x="238256" y="194782"/>
                </a:lnTo>
                <a:lnTo>
                  <a:pt x="238833" y="200329"/>
                </a:lnTo>
                <a:lnTo>
                  <a:pt x="239217" y="205932"/>
                </a:lnTo>
                <a:lnTo>
                  <a:pt x="239473" y="211573"/>
                </a:lnTo>
                <a:lnTo>
                  <a:pt x="239757" y="222920"/>
                </a:lnTo>
                <a:lnTo>
                  <a:pt x="239833" y="228613"/>
                </a:lnTo>
                <a:lnTo>
                  <a:pt x="238932" y="233361"/>
                </a:lnTo>
                <a:lnTo>
                  <a:pt x="235389" y="241176"/>
                </a:lnTo>
                <a:lnTo>
                  <a:pt x="228040" y="255482"/>
                </a:lnTo>
                <a:lnTo>
                  <a:pt x="224401" y="260798"/>
                </a:lnTo>
                <a:lnTo>
                  <a:pt x="220071" y="266248"/>
                </a:lnTo>
                <a:lnTo>
                  <a:pt x="215280" y="271786"/>
                </a:lnTo>
                <a:lnTo>
                  <a:pt x="211132" y="277383"/>
                </a:lnTo>
                <a:lnTo>
                  <a:pt x="207415" y="283019"/>
                </a:lnTo>
                <a:lnTo>
                  <a:pt x="203984" y="288682"/>
                </a:lnTo>
                <a:lnTo>
                  <a:pt x="198839" y="293409"/>
                </a:lnTo>
                <a:lnTo>
                  <a:pt x="192552" y="297513"/>
                </a:lnTo>
                <a:lnTo>
                  <a:pt x="166481" y="310944"/>
                </a:lnTo>
                <a:lnTo>
                  <a:pt x="148779" y="319863"/>
                </a:lnTo>
                <a:lnTo>
                  <a:pt x="142034" y="322769"/>
                </a:lnTo>
                <a:lnTo>
                  <a:pt x="134679" y="325659"/>
                </a:lnTo>
                <a:lnTo>
                  <a:pt x="126919" y="328538"/>
                </a:lnTo>
                <a:lnTo>
                  <a:pt x="120792" y="330458"/>
                </a:lnTo>
                <a:lnTo>
                  <a:pt x="115756" y="331737"/>
                </a:lnTo>
                <a:lnTo>
                  <a:pt x="106667" y="333159"/>
                </a:lnTo>
                <a:lnTo>
                  <a:pt x="101576" y="333538"/>
                </a:lnTo>
                <a:lnTo>
                  <a:pt x="96277" y="333791"/>
                </a:lnTo>
                <a:lnTo>
                  <a:pt x="85310" y="334072"/>
                </a:lnTo>
                <a:lnTo>
                  <a:pt x="79718" y="334147"/>
                </a:lnTo>
                <a:lnTo>
                  <a:pt x="75038" y="333244"/>
                </a:lnTo>
                <a:lnTo>
                  <a:pt x="67298" y="329702"/>
                </a:lnTo>
                <a:lnTo>
                  <a:pt x="53034" y="322352"/>
                </a:lnTo>
                <a:lnTo>
                  <a:pt x="47724" y="320618"/>
                </a:lnTo>
                <a:lnTo>
                  <a:pt x="42278" y="319463"/>
                </a:lnTo>
                <a:lnTo>
                  <a:pt x="36743" y="318692"/>
                </a:lnTo>
                <a:lnTo>
                  <a:pt x="28053" y="315297"/>
                </a:lnTo>
                <a:lnTo>
                  <a:pt x="21015" y="310612"/>
                </a:lnTo>
                <a:lnTo>
                  <a:pt x="14713" y="305355"/>
                </a:lnTo>
                <a:lnTo>
                  <a:pt x="5809" y="297041"/>
                </a:lnTo>
                <a:lnTo>
                  <a:pt x="1690" y="293095"/>
                </a:lnTo>
                <a:lnTo>
                  <a:pt x="1111" y="291589"/>
                </a:lnTo>
                <a:lnTo>
                  <a:pt x="298" y="284918"/>
                </a:lnTo>
                <a:lnTo>
                  <a:pt x="56" y="276909"/>
                </a:lnTo>
                <a:lnTo>
                  <a:pt x="0" y="271326"/>
                </a:lnTo>
                <a:lnTo>
                  <a:pt x="938" y="269456"/>
                </a:lnTo>
                <a:lnTo>
                  <a:pt x="2515" y="268210"/>
                </a:lnTo>
                <a:lnTo>
                  <a:pt x="8528" y="26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86"/>
          <p:cNvSpPr/>
          <p:nvPr/>
        </p:nvSpPr>
        <p:spPr>
          <a:xfrm>
            <a:off x="7015162" y="3574732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0" y="27532"/>
                </a:lnTo>
                <a:lnTo>
                  <a:pt x="953" y="31690"/>
                </a:lnTo>
                <a:lnTo>
                  <a:pt x="2540" y="36367"/>
                </a:lnTo>
                <a:lnTo>
                  <a:pt x="4551" y="41389"/>
                </a:lnTo>
                <a:lnTo>
                  <a:pt x="5892" y="46643"/>
                </a:lnTo>
                <a:lnTo>
                  <a:pt x="6785" y="52050"/>
                </a:lnTo>
                <a:lnTo>
                  <a:pt x="7381" y="57560"/>
                </a:lnTo>
                <a:lnTo>
                  <a:pt x="7779" y="64091"/>
                </a:lnTo>
                <a:lnTo>
                  <a:pt x="8220" y="78968"/>
                </a:lnTo>
                <a:lnTo>
                  <a:pt x="9290" y="85982"/>
                </a:lnTo>
                <a:lnTo>
                  <a:pt x="10956" y="92564"/>
                </a:lnTo>
                <a:lnTo>
                  <a:pt x="13019" y="98857"/>
                </a:lnTo>
                <a:lnTo>
                  <a:pt x="14394" y="105910"/>
                </a:lnTo>
                <a:lnTo>
                  <a:pt x="15311" y="113469"/>
                </a:lnTo>
                <a:lnTo>
                  <a:pt x="15923" y="121366"/>
                </a:lnTo>
                <a:lnTo>
                  <a:pt x="17283" y="128536"/>
                </a:lnTo>
                <a:lnTo>
                  <a:pt x="19142" y="135221"/>
                </a:lnTo>
                <a:lnTo>
                  <a:pt x="21334" y="141582"/>
                </a:lnTo>
                <a:lnTo>
                  <a:pt x="22796" y="148681"/>
                </a:lnTo>
                <a:lnTo>
                  <a:pt x="23770" y="156270"/>
                </a:lnTo>
                <a:lnTo>
                  <a:pt x="24419" y="164188"/>
                </a:lnTo>
                <a:lnTo>
                  <a:pt x="25805" y="172324"/>
                </a:lnTo>
                <a:lnTo>
                  <a:pt x="27680" y="180605"/>
                </a:lnTo>
                <a:lnTo>
                  <a:pt x="29883" y="188983"/>
                </a:lnTo>
                <a:lnTo>
                  <a:pt x="31352" y="196474"/>
                </a:lnTo>
                <a:lnTo>
                  <a:pt x="32331" y="203373"/>
                </a:lnTo>
                <a:lnTo>
                  <a:pt x="32985" y="209877"/>
                </a:lnTo>
                <a:lnTo>
                  <a:pt x="34372" y="216118"/>
                </a:lnTo>
                <a:lnTo>
                  <a:pt x="36250" y="222184"/>
                </a:lnTo>
                <a:lnTo>
                  <a:pt x="38454" y="228133"/>
                </a:lnTo>
                <a:lnTo>
                  <a:pt x="39924" y="234003"/>
                </a:lnTo>
                <a:lnTo>
                  <a:pt x="40904" y="239822"/>
                </a:lnTo>
                <a:lnTo>
                  <a:pt x="41556" y="245606"/>
                </a:lnTo>
                <a:lnTo>
                  <a:pt x="41992" y="251368"/>
                </a:lnTo>
                <a:lnTo>
                  <a:pt x="42282" y="257113"/>
                </a:lnTo>
                <a:lnTo>
                  <a:pt x="42604" y="268578"/>
                </a:lnTo>
                <a:lnTo>
                  <a:pt x="42748" y="280023"/>
                </a:lnTo>
                <a:lnTo>
                  <a:pt x="43738" y="284790"/>
                </a:lnTo>
                <a:lnTo>
                  <a:pt x="45351" y="288920"/>
                </a:lnTo>
                <a:lnTo>
                  <a:pt x="47379" y="292626"/>
                </a:lnTo>
                <a:lnTo>
                  <a:pt x="48731" y="296049"/>
                </a:lnTo>
                <a:lnTo>
                  <a:pt x="50233" y="302392"/>
                </a:lnTo>
                <a:lnTo>
                  <a:pt x="51586" y="304465"/>
                </a:lnTo>
                <a:lnTo>
                  <a:pt x="53441" y="305847"/>
                </a:lnTo>
                <a:lnTo>
                  <a:pt x="59985" y="308601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87"/>
          <p:cNvSpPr/>
          <p:nvPr/>
        </p:nvSpPr>
        <p:spPr>
          <a:xfrm>
            <a:off x="7443787" y="3103737"/>
            <a:ext cx="540069" cy="299152"/>
          </a:xfrm>
          <a:custGeom>
            <a:avLst/>
            <a:gdLst/>
            <a:ahLst/>
            <a:cxnLst/>
            <a:rect l="0" t="0" r="0" b="0"/>
            <a:pathLst>
              <a:path w="540069" h="299152">
                <a:moveTo>
                  <a:pt x="0" y="76660"/>
                </a:moveTo>
                <a:lnTo>
                  <a:pt x="0" y="63890"/>
                </a:lnTo>
                <a:lnTo>
                  <a:pt x="2540" y="56379"/>
                </a:lnTo>
                <a:lnTo>
                  <a:pt x="6845" y="47644"/>
                </a:lnTo>
                <a:lnTo>
                  <a:pt x="11932" y="40587"/>
                </a:lnTo>
                <a:lnTo>
                  <a:pt x="20151" y="31258"/>
                </a:lnTo>
                <a:lnTo>
                  <a:pt x="23912" y="29247"/>
                </a:lnTo>
                <a:lnTo>
                  <a:pt x="38305" y="25465"/>
                </a:lnTo>
                <a:lnTo>
                  <a:pt x="54635" y="18734"/>
                </a:lnTo>
                <a:lnTo>
                  <a:pt x="65875" y="13450"/>
                </a:lnTo>
                <a:lnTo>
                  <a:pt x="79760" y="7927"/>
                </a:lnTo>
                <a:lnTo>
                  <a:pt x="94504" y="3249"/>
                </a:lnTo>
                <a:lnTo>
                  <a:pt x="107407" y="1171"/>
                </a:lnTo>
                <a:lnTo>
                  <a:pt x="120830" y="0"/>
                </a:lnTo>
                <a:lnTo>
                  <a:pt x="130220" y="2267"/>
                </a:lnTo>
                <a:lnTo>
                  <a:pt x="139791" y="6449"/>
                </a:lnTo>
                <a:lnTo>
                  <a:pt x="150533" y="14158"/>
                </a:lnTo>
                <a:lnTo>
                  <a:pt x="156756" y="19671"/>
                </a:lnTo>
                <a:lnTo>
                  <a:pt x="158797" y="23428"/>
                </a:lnTo>
                <a:lnTo>
                  <a:pt x="161064" y="32681"/>
                </a:lnTo>
                <a:lnTo>
                  <a:pt x="161668" y="37816"/>
                </a:lnTo>
                <a:lnTo>
                  <a:pt x="162072" y="43144"/>
                </a:lnTo>
                <a:lnTo>
                  <a:pt x="162340" y="48601"/>
                </a:lnTo>
                <a:lnTo>
                  <a:pt x="162639" y="62285"/>
                </a:lnTo>
                <a:lnTo>
                  <a:pt x="162719" y="69934"/>
                </a:lnTo>
                <a:lnTo>
                  <a:pt x="160866" y="76938"/>
                </a:lnTo>
                <a:lnTo>
                  <a:pt x="157727" y="83513"/>
                </a:lnTo>
                <a:lnTo>
                  <a:pt x="153729" y="89801"/>
                </a:lnTo>
                <a:lnTo>
                  <a:pt x="150111" y="96851"/>
                </a:lnTo>
                <a:lnTo>
                  <a:pt x="146747" y="104408"/>
                </a:lnTo>
                <a:lnTo>
                  <a:pt x="143551" y="112304"/>
                </a:lnTo>
                <a:lnTo>
                  <a:pt x="139516" y="120425"/>
                </a:lnTo>
                <a:lnTo>
                  <a:pt x="134920" y="128697"/>
                </a:lnTo>
                <a:lnTo>
                  <a:pt x="129952" y="137069"/>
                </a:lnTo>
                <a:lnTo>
                  <a:pt x="125688" y="144555"/>
                </a:lnTo>
                <a:lnTo>
                  <a:pt x="118408" y="157953"/>
                </a:lnTo>
                <a:lnTo>
                  <a:pt x="114181" y="165145"/>
                </a:lnTo>
                <a:lnTo>
                  <a:pt x="104404" y="180757"/>
                </a:lnTo>
                <a:lnTo>
                  <a:pt x="99130" y="187968"/>
                </a:lnTo>
                <a:lnTo>
                  <a:pt x="93710" y="194680"/>
                </a:lnTo>
                <a:lnTo>
                  <a:pt x="88191" y="201060"/>
                </a:lnTo>
                <a:lnTo>
                  <a:pt x="83559" y="207219"/>
                </a:lnTo>
                <a:lnTo>
                  <a:pt x="79518" y="213229"/>
                </a:lnTo>
                <a:lnTo>
                  <a:pt x="75872" y="219141"/>
                </a:lnTo>
                <a:lnTo>
                  <a:pt x="69281" y="228250"/>
                </a:lnTo>
                <a:lnTo>
                  <a:pt x="63177" y="235473"/>
                </a:lnTo>
                <a:lnTo>
                  <a:pt x="57288" y="241859"/>
                </a:lnTo>
                <a:lnTo>
                  <a:pt x="48619" y="250809"/>
                </a:lnTo>
                <a:lnTo>
                  <a:pt x="46699" y="253719"/>
                </a:lnTo>
                <a:lnTo>
                  <a:pt x="44568" y="259493"/>
                </a:lnTo>
                <a:lnTo>
                  <a:pt x="43368" y="268099"/>
                </a:lnTo>
                <a:lnTo>
                  <a:pt x="42929" y="275613"/>
                </a:lnTo>
                <a:lnTo>
                  <a:pt x="42876" y="285610"/>
                </a:lnTo>
                <a:lnTo>
                  <a:pt x="43824" y="287398"/>
                </a:lnTo>
                <a:lnTo>
                  <a:pt x="45409" y="288589"/>
                </a:lnTo>
                <a:lnTo>
                  <a:pt x="47417" y="289384"/>
                </a:lnTo>
                <a:lnTo>
                  <a:pt x="57486" y="296550"/>
                </a:lnTo>
                <a:lnTo>
                  <a:pt x="63014" y="298214"/>
                </a:lnTo>
                <a:lnTo>
                  <a:pt x="71482" y="299151"/>
                </a:lnTo>
                <a:lnTo>
                  <a:pt x="79712" y="296830"/>
                </a:lnTo>
                <a:lnTo>
                  <a:pt x="88767" y="292623"/>
                </a:lnTo>
                <a:lnTo>
                  <a:pt x="95968" y="287579"/>
                </a:lnTo>
                <a:lnTo>
                  <a:pt x="100173" y="285853"/>
                </a:lnTo>
                <a:lnTo>
                  <a:pt x="109926" y="283935"/>
                </a:lnTo>
                <a:lnTo>
                  <a:pt x="120611" y="278002"/>
                </a:lnTo>
                <a:lnTo>
                  <a:pt x="131710" y="269968"/>
                </a:lnTo>
                <a:lnTo>
                  <a:pt x="142993" y="263222"/>
                </a:lnTo>
                <a:lnTo>
                  <a:pt x="154357" y="257049"/>
                </a:lnTo>
                <a:lnTo>
                  <a:pt x="160055" y="254069"/>
                </a:lnTo>
                <a:lnTo>
                  <a:pt x="168925" y="245679"/>
                </a:lnTo>
                <a:lnTo>
                  <a:pt x="172624" y="240774"/>
                </a:lnTo>
                <a:lnTo>
                  <a:pt x="176995" y="235599"/>
                </a:lnTo>
                <a:lnTo>
                  <a:pt x="181814" y="230245"/>
                </a:lnTo>
                <a:lnTo>
                  <a:pt x="195159" y="216147"/>
                </a:lnTo>
                <a:lnTo>
                  <a:pt x="201989" y="208187"/>
                </a:lnTo>
                <a:lnTo>
                  <a:pt x="205145" y="203397"/>
                </a:lnTo>
                <a:lnTo>
                  <a:pt x="208200" y="198299"/>
                </a:lnTo>
                <a:lnTo>
                  <a:pt x="211190" y="192995"/>
                </a:lnTo>
                <a:lnTo>
                  <a:pt x="217052" y="182022"/>
                </a:lnTo>
                <a:lnTo>
                  <a:pt x="218997" y="176429"/>
                </a:lnTo>
                <a:lnTo>
                  <a:pt x="220293" y="170795"/>
                </a:lnTo>
                <a:lnTo>
                  <a:pt x="221157" y="165134"/>
                </a:lnTo>
                <a:lnTo>
                  <a:pt x="224657" y="156305"/>
                </a:lnTo>
                <a:lnTo>
                  <a:pt x="226924" y="152616"/>
                </a:lnTo>
                <a:lnTo>
                  <a:pt x="229443" y="143438"/>
                </a:lnTo>
                <a:lnTo>
                  <a:pt x="230115" y="138324"/>
                </a:lnTo>
                <a:lnTo>
                  <a:pt x="233400" y="130101"/>
                </a:lnTo>
                <a:lnTo>
                  <a:pt x="238036" y="123272"/>
                </a:lnTo>
                <a:lnTo>
                  <a:pt x="245049" y="115024"/>
                </a:lnTo>
                <a:lnTo>
                  <a:pt x="247023" y="112761"/>
                </a:lnTo>
                <a:lnTo>
                  <a:pt x="248502" y="112157"/>
                </a:lnTo>
                <a:lnTo>
                  <a:pt x="255845" y="111109"/>
                </a:lnTo>
                <a:lnTo>
                  <a:pt x="261331" y="110997"/>
                </a:lnTo>
                <a:lnTo>
                  <a:pt x="263756" y="111934"/>
                </a:lnTo>
                <a:lnTo>
                  <a:pt x="268990" y="115515"/>
                </a:lnTo>
                <a:lnTo>
                  <a:pt x="270767" y="118756"/>
                </a:lnTo>
                <a:lnTo>
                  <a:pt x="272741" y="127437"/>
                </a:lnTo>
                <a:lnTo>
                  <a:pt x="273618" y="135105"/>
                </a:lnTo>
                <a:lnTo>
                  <a:pt x="273852" y="138483"/>
                </a:lnTo>
                <a:lnTo>
                  <a:pt x="276652" y="147317"/>
                </a:lnTo>
                <a:lnTo>
                  <a:pt x="278733" y="152340"/>
                </a:lnTo>
                <a:lnTo>
                  <a:pt x="280119" y="157593"/>
                </a:lnTo>
                <a:lnTo>
                  <a:pt x="281043" y="163001"/>
                </a:lnTo>
                <a:lnTo>
                  <a:pt x="281660" y="168510"/>
                </a:lnTo>
                <a:lnTo>
                  <a:pt x="282070" y="174088"/>
                </a:lnTo>
                <a:lnTo>
                  <a:pt x="282345" y="179712"/>
                </a:lnTo>
                <a:lnTo>
                  <a:pt x="282527" y="185367"/>
                </a:lnTo>
                <a:lnTo>
                  <a:pt x="283601" y="191994"/>
                </a:lnTo>
                <a:lnTo>
                  <a:pt x="285271" y="199269"/>
                </a:lnTo>
                <a:lnTo>
                  <a:pt x="287335" y="206977"/>
                </a:lnTo>
                <a:lnTo>
                  <a:pt x="288712" y="214020"/>
                </a:lnTo>
                <a:lnTo>
                  <a:pt x="289630" y="220621"/>
                </a:lnTo>
                <a:lnTo>
                  <a:pt x="290242" y="226927"/>
                </a:lnTo>
                <a:lnTo>
                  <a:pt x="291602" y="232083"/>
                </a:lnTo>
                <a:lnTo>
                  <a:pt x="295653" y="240352"/>
                </a:lnTo>
                <a:lnTo>
                  <a:pt x="297114" y="244843"/>
                </a:lnTo>
                <a:lnTo>
                  <a:pt x="298089" y="249742"/>
                </a:lnTo>
                <a:lnTo>
                  <a:pt x="298738" y="254913"/>
                </a:lnTo>
                <a:lnTo>
                  <a:pt x="299461" y="263199"/>
                </a:lnTo>
                <a:lnTo>
                  <a:pt x="299924" y="271728"/>
                </a:lnTo>
                <a:lnTo>
                  <a:pt x="300027" y="281024"/>
                </a:lnTo>
                <a:lnTo>
                  <a:pt x="300037" y="282279"/>
                </a:lnTo>
                <a:lnTo>
                  <a:pt x="300038" y="241848"/>
                </a:lnTo>
                <a:lnTo>
                  <a:pt x="300990" y="236316"/>
                </a:lnTo>
                <a:lnTo>
                  <a:pt x="302578" y="230722"/>
                </a:lnTo>
                <a:lnTo>
                  <a:pt x="304588" y="225088"/>
                </a:lnTo>
                <a:lnTo>
                  <a:pt x="306882" y="219427"/>
                </a:lnTo>
                <a:lnTo>
                  <a:pt x="309363" y="213748"/>
                </a:lnTo>
                <a:lnTo>
                  <a:pt x="314660" y="202358"/>
                </a:lnTo>
                <a:lnTo>
                  <a:pt x="320189" y="190946"/>
                </a:lnTo>
                <a:lnTo>
                  <a:pt x="323949" y="185235"/>
                </a:lnTo>
                <a:lnTo>
                  <a:pt x="328361" y="179524"/>
                </a:lnTo>
                <a:lnTo>
                  <a:pt x="333208" y="173811"/>
                </a:lnTo>
                <a:lnTo>
                  <a:pt x="337391" y="168097"/>
                </a:lnTo>
                <a:lnTo>
                  <a:pt x="341133" y="162383"/>
                </a:lnTo>
                <a:lnTo>
                  <a:pt x="344580" y="156669"/>
                </a:lnTo>
                <a:lnTo>
                  <a:pt x="353489" y="147780"/>
                </a:lnTo>
                <a:lnTo>
                  <a:pt x="363799" y="140654"/>
                </a:lnTo>
                <a:lnTo>
                  <a:pt x="374731" y="134312"/>
                </a:lnTo>
                <a:lnTo>
                  <a:pt x="387045" y="125386"/>
                </a:lnTo>
                <a:lnTo>
                  <a:pt x="391380" y="123432"/>
                </a:lnTo>
                <a:lnTo>
                  <a:pt x="405630" y="120681"/>
                </a:lnTo>
                <a:lnTo>
                  <a:pt x="413007" y="120037"/>
                </a:lnTo>
                <a:lnTo>
                  <a:pt x="416309" y="120818"/>
                </a:lnTo>
                <a:lnTo>
                  <a:pt x="425506" y="125516"/>
                </a:lnTo>
                <a:lnTo>
                  <a:pt x="431366" y="126949"/>
                </a:lnTo>
                <a:lnTo>
                  <a:pt x="437146" y="130126"/>
                </a:lnTo>
                <a:lnTo>
                  <a:pt x="440021" y="132306"/>
                </a:lnTo>
                <a:lnTo>
                  <a:pt x="445754" y="139809"/>
                </a:lnTo>
                <a:lnTo>
                  <a:pt x="451479" y="148542"/>
                </a:lnTo>
                <a:lnTo>
                  <a:pt x="457197" y="155597"/>
                </a:lnTo>
                <a:lnTo>
                  <a:pt x="459103" y="159765"/>
                </a:lnTo>
                <a:lnTo>
                  <a:pt x="460374" y="164448"/>
                </a:lnTo>
                <a:lnTo>
                  <a:pt x="461221" y="169475"/>
                </a:lnTo>
                <a:lnTo>
                  <a:pt x="464703" y="177601"/>
                </a:lnTo>
                <a:lnTo>
                  <a:pt x="468471" y="184388"/>
                </a:lnTo>
                <a:lnTo>
                  <a:pt x="470147" y="190579"/>
                </a:lnTo>
                <a:lnTo>
                  <a:pt x="473432" y="199046"/>
                </a:lnTo>
                <a:lnTo>
                  <a:pt x="478066" y="208206"/>
                </a:lnTo>
                <a:lnTo>
                  <a:pt x="483302" y="215453"/>
                </a:lnTo>
                <a:lnTo>
                  <a:pt x="486263" y="221848"/>
                </a:lnTo>
                <a:lnTo>
                  <a:pt x="487053" y="224887"/>
                </a:lnTo>
                <a:lnTo>
                  <a:pt x="490471" y="230804"/>
                </a:lnTo>
                <a:lnTo>
                  <a:pt x="492716" y="233715"/>
                </a:lnTo>
                <a:lnTo>
                  <a:pt x="495164" y="235656"/>
                </a:lnTo>
                <a:lnTo>
                  <a:pt x="497750" y="236950"/>
                </a:lnTo>
                <a:lnTo>
                  <a:pt x="500426" y="237812"/>
                </a:lnTo>
                <a:lnTo>
                  <a:pt x="513293" y="239026"/>
                </a:lnTo>
                <a:lnTo>
                  <a:pt x="527865" y="239437"/>
                </a:lnTo>
                <a:lnTo>
                  <a:pt x="540068" y="2395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88"/>
          <p:cNvSpPr/>
          <p:nvPr/>
        </p:nvSpPr>
        <p:spPr>
          <a:xfrm>
            <a:off x="8052583" y="3018905"/>
            <a:ext cx="445623" cy="332822"/>
          </a:xfrm>
          <a:custGeom>
            <a:avLst/>
            <a:gdLst/>
            <a:ahLst/>
            <a:cxnLst/>
            <a:rect l="0" t="0" r="0" b="0"/>
            <a:pathLst>
              <a:path w="445623" h="332822">
                <a:moveTo>
                  <a:pt x="77004" y="204355"/>
                </a:moveTo>
                <a:lnTo>
                  <a:pt x="81555" y="199804"/>
                </a:lnTo>
                <a:lnTo>
                  <a:pt x="82896" y="197511"/>
                </a:lnTo>
                <a:lnTo>
                  <a:pt x="85224" y="188754"/>
                </a:lnTo>
                <a:lnTo>
                  <a:pt x="85472" y="183116"/>
                </a:lnTo>
                <a:lnTo>
                  <a:pt x="84554" y="181623"/>
                </a:lnTo>
                <a:lnTo>
                  <a:pt x="82990" y="180628"/>
                </a:lnTo>
                <a:lnTo>
                  <a:pt x="80994" y="179964"/>
                </a:lnTo>
                <a:lnTo>
                  <a:pt x="79664" y="178569"/>
                </a:lnTo>
                <a:lnTo>
                  <a:pt x="78778" y="176687"/>
                </a:lnTo>
                <a:lnTo>
                  <a:pt x="78187" y="174479"/>
                </a:lnTo>
                <a:lnTo>
                  <a:pt x="76840" y="173008"/>
                </a:lnTo>
                <a:lnTo>
                  <a:pt x="74989" y="172027"/>
                </a:lnTo>
                <a:lnTo>
                  <a:pt x="72803" y="171373"/>
                </a:lnTo>
                <a:lnTo>
                  <a:pt x="70394" y="171889"/>
                </a:lnTo>
                <a:lnTo>
                  <a:pt x="51225" y="182869"/>
                </a:lnTo>
                <a:lnTo>
                  <a:pt x="40685" y="190474"/>
                </a:lnTo>
                <a:lnTo>
                  <a:pt x="34510" y="198503"/>
                </a:lnTo>
                <a:lnTo>
                  <a:pt x="28590" y="208421"/>
                </a:lnTo>
                <a:lnTo>
                  <a:pt x="22784" y="219180"/>
                </a:lnTo>
                <a:lnTo>
                  <a:pt x="8434" y="247288"/>
                </a:lnTo>
                <a:lnTo>
                  <a:pt x="5573" y="252979"/>
                </a:lnTo>
                <a:lnTo>
                  <a:pt x="2395" y="261843"/>
                </a:lnTo>
                <a:lnTo>
                  <a:pt x="982" y="269910"/>
                </a:lnTo>
                <a:lnTo>
                  <a:pt x="354" y="279845"/>
                </a:lnTo>
                <a:lnTo>
                  <a:pt x="75" y="288071"/>
                </a:lnTo>
                <a:lnTo>
                  <a:pt x="0" y="291598"/>
                </a:lnTo>
                <a:lnTo>
                  <a:pt x="2458" y="300597"/>
                </a:lnTo>
                <a:lnTo>
                  <a:pt x="6725" y="309994"/>
                </a:lnTo>
                <a:lnTo>
                  <a:pt x="13530" y="319687"/>
                </a:lnTo>
                <a:lnTo>
                  <a:pt x="21090" y="328304"/>
                </a:lnTo>
                <a:lnTo>
                  <a:pt x="23536" y="329850"/>
                </a:lnTo>
                <a:lnTo>
                  <a:pt x="28793" y="331568"/>
                </a:lnTo>
                <a:lnTo>
                  <a:pt x="41658" y="332535"/>
                </a:lnTo>
                <a:lnTo>
                  <a:pt x="48434" y="332821"/>
                </a:lnTo>
                <a:lnTo>
                  <a:pt x="59543" y="328355"/>
                </a:lnTo>
                <a:lnTo>
                  <a:pt x="70349" y="321000"/>
                </a:lnTo>
                <a:lnTo>
                  <a:pt x="76586" y="313029"/>
                </a:lnTo>
                <a:lnTo>
                  <a:pt x="82533" y="303137"/>
                </a:lnTo>
                <a:lnTo>
                  <a:pt x="88351" y="292390"/>
                </a:lnTo>
                <a:lnTo>
                  <a:pt x="92189" y="286857"/>
                </a:lnTo>
                <a:lnTo>
                  <a:pt x="96652" y="281264"/>
                </a:lnTo>
                <a:lnTo>
                  <a:pt x="101533" y="275630"/>
                </a:lnTo>
                <a:lnTo>
                  <a:pt x="105739" y="269969"/>
                </a:lnTo>
                <a:lnTo>
                  <a:pt x="109497" y="264290"/>
                </a:lnTo>
                <a:lnTo>
                  <a:pt x="112953" y="258599"/>
                </a:lnTo>
                <a:lnTo>
                  <a:pt x="115258" y="252900"/>
                </a:lnTo>
                <a:lnTo>
                  <a:pt x="116794" y="247196"/>
                </a:lnTo>
                <a:lnTo>
                  <a:pt x="117819" y="241488"/>
                </a:lnTo>
                <a:lnTo>
                  <a:pt x="119453" y="234825"/>
                </a:lnTo>
                <a:lnTo>
                  <a:pt x="121496" y="227526"/>
                </a:lnTo>
                <a:lnTo>
                  <a:pt x="126306" y="211795"/>
                </a:lnTo>
                <a:lnTo>
                  <a:pt x="131618" y="195279"/>
                </a:lnTo>
                <a:lnTo>
                  <a:pt x="133416" y="187827"/>
                </a:lnTo>
                <a:lnTo>
                  <a:pt x="134615" y="180954"/>
                </a:lnTo>
                <a:lnTo>
                  <a:pt x="135414" y="174466"/>
                </a:lnTo>
                <a:lnTo>
                  <a:pt x="135946" y="167284"/>
                </a:lnTo>
                <a:lnTo>
                  <a:pt x="136301" y="159638"/>
                </a:lnTo>
                <a:lnTo>
                  <a:pt x="136538" y="151684"/>
                </a:lnTo>
                <a:lnTo>
                  <a:pt x="137649" y="143523"/>
                </a:lnTo>
                <a:lnTo>
                  <a:pt x="139341" y="135225"/>
                </a:lnTo>
                <a:lnTo>
                  <a:pt x="141423" y="126836"/>
                </a:lnTo>
                <a:lnTo>
                  <a:pt x="142810" y="119338"/>
                </a:lnTo>
                <a:lnTo>
                  <a:pt x="143735" y="112434"/>
                </a:lnTo>
                <a:lnTo>
                  <a:pt x="144351" y="105927"/>
                </a:lnTo>
                <a:lnTo>
                  <a:pt x="144763" y="98731"/>
                </a:lnTo>
                <a:lnTo>
                  <a:pt x="145218" y="83116"/>
                </a:lnTo>
                <a:lnTo>
                  <a:pt x="144388" y="75904"/>
                </a:lnTo>
                <a:lnTo>
                  <a:pt x="142882" y="69191"/>
                </a:lnTo>
                <a:lnTo>
                  <a:pt x="140925" y="62810"/>
                </a:lnTo>
                <a:lnTo>
                  <a:pt x="139620" y="56652"/>
                </a:lnTo>
                <a:lnTo>
                  <a:pt x="138751" y="50641"/>
                </a:lnTo>
                <a:lnTo>
                  <a:pt x="138171" y="44729"/>
                </a:lnTo>
                <a:lnTo>
                  <a:pt x="137785" y="38882"/>
                </a:lnTo>
                <a:lnTo>
                  <a:pt x="137527" y="33080"/>
                </a:lnTo>
                <a:lnTo>
                  <a:pt x="137355" y="27307"/>
                </a:lnTo>
                <a:lnTo>
                  <a:pt x="136289" y="22505"/>
                </a:lnTo>
                <a:lnTo>
                  <a:pt x="131188" y="12149"/>
                </a:lnTo>
                <a:lnTo>
                  <a:pt x="129660" y="9392"/>
                </a:lnTo>
                <a:lnTo>
                  <a:pt x="128982" y="5627"/>
                </a:lnTo>
                <a:lnTo>
                  <a:pt x="128547" y="0"/>
                </a:lnTo>
                <a:lnTo>
                  <a:pt x="128443" y="9252"/>
                </a:lnTo>
                <a:lnTo>
                  <a:pt x="128440" y="39242"/>
                </a:lnTo>
                <a:lnTo>
                  <a:pt x="129392" y="44750"/>
                </a:lnTo>
                <a:lnTo>
                  <a:pt x="130980" y="50326"/>
                </a:lnTo>
                <a:lnTo>
                  <a:pt x="132990" y="55949"/>
                </a:lnTo>
                <a:lnTo>
                  <a:pt x="134331" y="62555"/>
                </a:lnTo>
                <a:lnTo>
                  <a:pt x="135224" y="69817"/>
                </a:lnTo>
                <a:lnTo>
                  <a:pt x="135821" y="77515"/>
                </a:lnTo>
                <a:lnTo>
                  <a:pt x="137169" y="85505"/>
                </a:lnTo>
                <a:lnTo>
                  <a:pt x="139022" y="93689"/>
                </a:lnTo>
                <a:lnTo>
                  <a:pt x="141210" y="102002"/>
                </a:lnTo>
                <a:lnTo>
                  <a:pt x="142667" y="110402"/>
                </a:lnTo>
                <a:lnTo>
                  <a:pt x="143639" y="118860"/>
                </a:lnTo>
                <a:lnTo>
                  <a:pt x="144288" y="127356"/>
                </a:lnTo>
                <a:lnTo>
                  <a:pt x="145673" y="135877"/>
                </a:lnTo>
                <a:lnTo>
                  <a:pt x="147549" y="144415"/>
                </a:lnTo>
                <a:lnTo>
                  <a:pt x="149751" y="152965"/>
                </a:lnTo>
                <a:lnTo>
                  <a:pt x="152172" y="160570"/>
                </a:lnTo>
                <a:lnTo>
                  <a:pt x="154738" y="167545"/>
                </a:lnTo>
                <a:lnTo>
                  <a:pt x="157403" y="174100"/>
                </a:lnTo>
                <a:lnTo>
                  <a:pt x="160131" y="181327"/>
                </a:lnTo>
                <a:lnTo>
                  <a:pt x="165702" y="196978"/>
                </a:lnTo>
                <a:lnTo>
                  <a:pt x="174193" y="221854"/>
                </a:lnTo>
                <a:lnTo>
                  <a:pt x="177992" y="230308"/>
                </a:lnTo>
                <a:lnTo>
                  <a:pt x="182429" y="238802"/>
                </a:lnTo>
                <a:lnTo>
                  <a:pt x="191488" y="254907"/>
                </a:lnTo>
                <a:lnTo>
                  <a:pt x="198688" y="268415"/>
                </a:lnTo>
                <a:lnTo>
                  <a:pt x="203847" y="273732"/>
                </a:lnTo>
                <a:lnTo>
                  <a:pt x="217199" y="282179"/>
                </a:lnTo>
                <a:lnTo>
                  <a:pt x="230118" y="289108"/>
                </a:lnTo>
                <a:lnTo>
                  <a:pt x="253934" y="301318"/>
                </a:lnTo>
                <a:lnTo>
                  <a:pt x="262955" y="304599"/>
                </a:lnTo>
                <a:lnTo>
                  <a:pt x="271091" y="306058"/>
                </a:lnTo>
                <a:lnTo>
                  <a:pt x="281057" y="306706"/>
                </a:lnTo>
                <a:lnTo>
                  <a:pt x="286383" y="304974"/>
                </a:lnTo>
                <a:lnTo>
                  <a:pt x="297379" y="297969"/>
                </a:lnTo>
                <a:lnTo>
                  <a:pt x="308615" y="291046"/>
                </a:lnTo>
                <a:lnTo>
                  <a:pt x="319960" y="283842"/>
                </a:lnTo>
                <a:lnTo>
                  <a:pt x="331351" y="274290"/>
                </a:lnTo>
                <a:lnTo>
                  <a:pt x="337057" y="269076"/>
                </a:lnTo>
                <a:lnTo>
                  <a:pt x="348476" y="258202"/>
                </a:lnTo>
                <a:lnTo>
                  <a:pt x="387308" y="219767"/>
                </a:lnTo>
                <a:lnTo>
                  <a:pt x="394364" y="213677"/>
                </a:lnTo>
                <a:lnTo>
                  <a:pt x="413395" y="199603"/>
                </a:lnTo>
                <a:lnTo>
                  <a:pt x="425266" y="189225"/>
                </a:lnTo>
                <a:lnTo>
                  <a:pt x="434353" y="180803"/>
                </a:lnTo>
                <a:lnTo>
                  <a:pt x="445622" y="1700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89"/>
          <p:cNvSpPr/>
          <p:nvPr/>
        </p:nvSpPr>
        <p:spPr>
          <a:xfrm>
            <a:off x="7769542" y="3566160"/>
            <a:ext cx="85726" cy="300038"/>
          </a:xfrm>
          <a:custGeom>
            <a:avLst/>
            <a:gdLst/>
            <a:ahLst/>
            <a:cxnLst/>
            <a:rect l="0" t="0" r="0" b="0"/>
            <a:pathLst>
              <a:path w="85726" h="30003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1" y="20151"/>
                </a:lnTo>
                <a:lnTo>
                  <a:pt x="13670" y="23911"/>
                </a:lnTo>
                <a:lnTo>
                  <a:pt x="15600" y="33169"/>
                </a:lnTo>
                <a:lnTo>
                  <a:pt x="16116" y="39258"/>
                </a:lnTo>
                <a:lnTo>
                  <a:pt x="16458" y="46174"/>
                </a:lnTo>
                <a:lnTo>
                  <a:pt x="16687" y="53643"/>
                </a:lnTo>
                <a:lnTo>
                  <a:pt x="17792" y="60527"/>
                </a:lnTo>
                <a:lnTo>
                  <a:pt x="19482" y="67021"/>
                </a:lnTo>
                <a:lnTo>
                  <a:pt x="29037" y="95683"/>
                </a:lnTo>
                <a:lnTo>
                  <a:pt x="30788" y="104746"/>
                </a:lnTo>
                <a:lnTo>
                  <a:pt x="31956" y="114598"/>
                </a:lnTo>
                <a:lnTo>
                  <a:pt x="32733" y="124976"/>
                </a:lnTo>
                <a:lnTo>
                  <a:pt x="34204" y="134752"/>
                </a:lnTo>
                <a:lnTo>
                  <a:pt x="36138" y="144127"/>
                </a:lnTo>
                <a:lnTo>
                  <a:pt x="38379" y="153235"/>
                </a:lnTo>
                <a:lnTo>
                  <a:pt x="39874" y="162163"/>
                </a:lnTo>
                <a:lnTo>
                  <a:pt x="40870" y="170974"/>
                </a:lnTo>
                <a:lnTo>
                  <a:pt x="41534" y="179705"/>
                </a:lnTo>
                <a:lnTo>
                  <a:pt x="42929" y="188383"/>
                </a:lnTo>
                <a:lnTo>
                  <a:pt x="44812" y="197026"/>
                </a:lnTo>
                <a:lnTo>
                  <a:pt x="47020" y="205646"/>
                </a:lnTo>
                <a:lnTo>
                  <a:pt x="48491" y="213297"/>
                </a:lnTo>
                <a:lnTo>
                  <a:pt x="49473" y="220303"/>
                </a:lnTo>
                <a:lnTo>
                  <a:pt x="50127" y="226879"/>
                </a:lnTo>
                <a:lnTo>
                  <a:pt x="51515" y="234120"/>
                </a:lnTo>
                <a:lnTo>
                  <a:pt x="53393" y="241805"/>
                </a:lnTo>
                <a:lnTo>
                  <a:pt x="55598" y="249785"/>
                </a:lnTo>
                <a:lnTo>
                  <a:pt x="57068" y="256059"/>
                </a:lnTo>
                <a:lnTo>
                  <a:pt x="58048" y="261193"/>
                </a:lnTo>
                <a:lnTo>
                  <a:pt x="59136" y="270391"/>
                </a:lnTo>
                <a:lnTo>
                  <a:pt x="59427" y="275510"/>
                </a:lnTo>
                <a:lnTo>
                  <a:pt x="59621" y="280828"/>
                </a:lnTo>
                <a:lnTo>
                  <a:pt x="60702" y="285327"/>
                </a:lnTo>
                <a:lnTo>
                  <a:pt x="62376" y="289277"/>
                </a:lnTo>
                <a:lnTo>
                  <a:pt x="67354" y="297912"/>
                </a:lnTo>
                <a:lnTo>
                  <a:pt x="68715" y="298620"/>
                </a:lnTo>
                <a:lnTo>
                  <a:pt x="70576" y="299092"/>
                </a:lnTo>
                <a:lnTo>
                  <a:pt x="75853" y="299850"/>
                </a:lnTo>
                <a:lnTo>
                  <a:pt x="77239" y="299913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90"/>
          <p:cNvSpPr/>
          <p:nvPr/>
        </p:nvSpPr>
        <p:spPr>
          <a:xfrm>
            <a:off x="7846708" y="3549015"/>
            <a:ext cx="368605" cy="272970"/>
          </a:xfrm>
          <a:custGeom>
            <a:avLst/>
            <a:gdLst/>
            <a:ahLst/>
            <a:cxnLst/>
            <a:rect l="0" t="0" r="0" b="0"/>
            <a:pathLst>
              <a:path w="368605" h="272970">
                <a:moveTo>
                  <a:pt x="162864" y="0"/>
                </a:moveTo>
                <a:lnTo>
                  <a:pt x="162864" y="20399"/>
                </a:lnTo>
                <a:lnTo>
                  <a:pt x="160324" y="28434"/>
                </a:lnTo>
                <a:lnTo>
                  <a:pt x="158313" y="33243"/>
                </a:lnTo>
                <a:lnTo>
                  <a:pt x="156973" y="38355"/>
                </a:lnTo>
                <a:lnTo>
                  <a:pt x="156079" y="43667"/>
                </a:lnTo>
                <a:lnTo>
                  <a:pt x="155484" y="49114"/>
                </a:lnTo>
                <a:lnTo>
                  <a:pt x="154133" y="54650"/>
                </a:lnTo>
                <a:lnTo>
                  <a:pt x="152282" y="60246"/>
                </a:lnTo>
                <a:lnTo>
                  <a:pt x="150094" y="65881"/>
                </a:lnTo>
                <a:lnTo>
                  <a:pt x="146731" y="71543"/>
                </a:lnTo>
                <a:lnTo>
                  <a:pt x="142584" y="77223"/>
                </a:lnTo>
                <a:lnTo>
                  <a:pt x="137913" y="82914"/>
                </a:lnTo>
                <a:lnTo>
                  <a:pt x="132896" y="88614"/>
                </a:lnTo>
                <a:lnTo>
                  <a:pt x="122240" y="100026"/>
                </a:lnTo>
                <a:lnTo>
                  <a:pt x="100979" y="121712"/>
                </a:lnTo>
                <a:lnTo>
                  <a:pt x="93985" y="127814"/>
                </a:lnTo>
                <a:lnTo>
                  <a:pt x="87417" y="132834"/>
                </a:lnTo>
                <a:lnTo>
                  <a:pt x="81135" y="137134"/>
                </a:lnTo>
                <a:lnTo>
                  <a:pt x="75992" y="141905"/>
                </a:lnTo>
                <a:lnTo>
                  <a:pt x="71612" y="146990"/>
                </a:lnTo>
                <a:lnTo>
                  <a:pt x="67740" y="152286"/>
                </a:lnTo>
                <a:lnTo>
                  <a:pt x="58356" y="160710"/>
                </a:lnTo>
                <a:lnTo>
                  <a:pt x="53187" y="164290"/>
                </a:lnTo>
                <a:lnTo>
                  <a:pt x="42363" y="168268"/>
                </a:lnTo>
                <a:lnTo>
                  <a:pt x="36810" y="169328"/>
                </a:lnTo>
                <a:lnTo>
                  <a:pt x="28101" y="173047"/>
                </a:lnTo>
                <a:lnTo>
                  <a:pt x="21054" y="176922"/>
                </a:lnTo>
                <a:lnTo>
                  <a:pt x="11732" y="180056"/>
                </a:lnTo>
                <a:lnTo>
                  <a:pt x="1722" y="187282"/>
                </a:lnTo>
                <a:lnTo>
                  <a:pt x="1143" y="188672"/>
                </a:lnTo>
                <a:lnTo>
                  <a:pt x="140" y="195860"/>
                </a:lnTo>
                <a:lnTo>
                  <a:pt x="7" y="203780"/>
                </a:lnTo>
                <a:lnTo>
                  <a:pt x="0" y="204433"/>
                </a:lnTo>
                <a:lnTo>
                  <a:pt x="4541" y="209904"/>
                </a:lnTo>
                <a:lnTo>
                  <a:pt x="11920" y="217557"/>
                </a:lnTo>
                <a:lnTo>
                  <a:pt x="20138" y="225857"/>
                </a:lnTo>
                <a:lnTo>
                  <a:pt x="23898" y="227724"/>
                </a:lnTo>
                <a:lnTo>
                  <a:pt x="33157" y="229798"/>
                </a:lnTo>
                <a:lnTo>
                  <a:pt x="41081" y="233259"/>
                </a:lnTo>
                <a:lnTo>
                  <a:pt x="44528" y="235517"/>
                </a:lnTo>
                <a:lnTo>
                  <a:pt x="53438" y="238024"/>
                </a:lnTo>
                <a:lnTo>
                  <a:pt x="63747" y="240090"/>
                </a:lnTo>
                <a:lnTo>
                  <a:pt x="74680" y="244184"/>
                </a:lnTo>
                <a:lnTo>
                  <a:pt x="81215" y="245657"/>
                </a:lnTo>
                <a:lnTo>
                  <a:pt x="88428" y="246638"/>
                </a:lnTo>
                <a:lnTo>
                  <a:pt x="96095" y="247293"/>
                </a:lnTo>
                <a:lnTo>
                  <a:pt x="103112" y="247729"/>
                </a:lnTo>
                <a:lnTo>
                  <a:pt x="115988" y="248214"/>
                </a:lnTo>
                <a:lnTo>
                  <a:pt x="122088" y="247391"/>
                </a:lnTo>
                <a:lnTo>
                  <a:pt x="128061" y="245890"/>
                </a:lnTo>
                <a:lnTo>
                  <a:pt x="133946" y="243936"/>
                </a:lnTo>
                <a:lnTo>
                  <a:pt x="139775" y="242634"/>
                </a:lnTo>
                <a:lnTo>
                  <a:pt x="145566" y="241766"/>
                </a:lnTo>
                <a:lnTo>
                  <a:pt x="157081" y="239849"/>
                </a:lnTo>
                <a:lnTo>
                  <a:pt x="168548" y="235822"/>
                </a:lnTo>
                <a:lnTo>
                  <a:pt x="179995" y="230857"/>
                </a:lnTo>
                <a:lnTo>
                  <a:pt x="185715" y="228199"/>
                </a:lnTo>
                <a:lnTo>
                  <a:pt x="192385" y="224523"/>
                </a:lnTo>
                <a:lnTo>
                  <a:pt x="199690" y="220167"/>
                </a:lnTo>
                <a:lnTo>
                  <a:pt x="207418" y="215358"/>
                </a:lnTo>
                <a:lnTo>
                  <a:pt x="214474" y="210247"/>
                </a:lnTo>
                <a:lnTo>
                  <a:pt x="221083" y="204934"/>
                </a:lnTo>
                <a:lnTo>
                  <a:pt x="227394" y="199488"/>
                </a:lnTo>
                <a:lnTo>
                  <a:pt x="233507" y="194904"/>
                </a:lnTo>
                <a:lnTo>
                  <a:pt x="239487" y="190896"/>
                </a:lnTo>
                <a:lnTo>
                  <a:pt x="245378" y="187271"/>
                </a:lnTo>
                <a:lnTo>
                  <a:pt x="250258" y="182950"/>
                </a:lnTo>
                <a:lnTo>
                  <a:pt x="254464" y="178164"/>
                </a:lnTo>
                <a:lnTo>
                  <a:pt x="258222" y="173069"/>
                </a:lnTo>
                <a:lnTo>
                  <a:pt x="261678" y="167766"/>
                </a:lnTo>
                <a:lnTo>
                  <a:pt x="264936" y="162327"/>
                </a:lnTo>
                <a:lnTo>
                  <a:pt x="268059" y="156795"/>
                </a:lnTo>
                <a:lnTo>
                  <a:pt x="274070" y="145569"/>
                </a:lnTo>
                <a:lnTo>
                  <a:pt x="277006" y="139908"/>
                </a:lnTo>
                <a:lnTo>
                  <a:pt x="278965" y="134229"/>
                </a:lnTo>
                <a:lnTo>
                  <a:pt x="280269" y="128539"/>
                </a:lnTo>
                <a:lnTo>
                  <a:pt x="281139" y="122840"/>
                </a:lnTo>
                <a:lnTo>
                  <a:pt x="281719" y="117136"/>
                </a:lnTo>
                <a:lnTo>
                  <a:pt x="282105" y="111428"/>
                </a:lnTo>
                <a:lnTo>
                  <a:pt x="282364" y="105718"/>
                </a:lnTo>
                <a:lnTo>
                  <a:pt x="283488" y="100958"/>
                </a:lnTo>
                <a:lnTo>
                  <a:pt x="287277" y="93130"/>
                </a:lnTo>
                <a:lnTo>
                  <a:pt x="287717" y="90662"/>
                </a:lnTo>
                <a:lnTo>
                  <a:pt x="287056" y="89016"/>
                </a:lnTo>
                <a:lnTo>
                  <a:pt x="285663" y="87919"/>
                </a:lnTo>
                <a:lnTo>
                  <a:pt x="284735" y="86235"/>
                </a:lnTo>
                <a:lnTo>
                  <a:pt x="282988" y="77767"/>
                </a:lnTo>
                <a:lnTo>
                  <a:pt x="282901" y="77274"/>
                </a:lnTo>
                <a:lnTo>
                  <a:pt x="282881" y="89094"/>
                </a:lnTo>
                <a:lnTo>
                  <a:pt x="283832" y="91781"/>
                </a:lnTo>
                <a:lnTo>
                  <a:pt x="287431" y="97307"/>
                </a:lnTo>
                <a:lnTo>
                  <a:pt x="289664" y="105477"/>
                </a:lnTo>
                <a:lnTo>
                  <a:pt x="290261" y="110323"/>
                </a:lnTo>
                <a:lnTo>
                  <a:pt x="291609" y="115458"/>
                </a:lnTo>
                <a:lnTo>
                  <a:pt x="293462" y="120787"/>
                </a:lnTo>
                <a:lnTo>
                  <a:pt x="295650" y="126245"/>
                </a:lnTo>
                <a:lnTo>
                  <a:pt x="297108" y="132740"/>
                </a:lnTo>
                <a:lnTo>
                  <a:pt x="298080" y="139928"/>
                </a:lnTo>
                <a:lnTo>
                  <a:pt x="298728" y="147578"/>
                </a:lnTo>
                <a:lnTo>
                  <a:pt x="300113" y="154582"/>
                </a:lnTo>
                <a:lnTo>
                  <a:pt x="301988" y="161158"/>
                </a:lnTo>
                <a:lnTo>
                  <a:pt x="311842" y="189949"/>
                </a:lnTo>
                <a:lnTo>
                  <a:pt x="314571" y="197117"/>
                </a:lnTo>
                <a:lnTo>
                  <a:pt x="317342" y="203801"/>
                </a:lnTo>
                <a:lnTo>
                  <a:pt x="320142" y="210162"/>
                </a:lnTo>
                <a:lnTo>
                  <a:pt x="322009" y="215356"/>
                </a:lnTo>
                <a:lnTo>
                  <a:pt x="324083" y="223666"/>
                </a:lnTo>
                <a:lnTo>
                  <a:pt x="325588" y="228168"/>
                </a:lnTo>
                <a:lnTo>
                  <a:pt x="327544" y="233074"/>
                </a:lnTo>
                <a:lnTo>
                  <a:pt x="329801" y="238250"/>
                </a:lnTo>
                <a:lnTo>
                  <a:pt x="334849" y="246541"/>
                </a:lnTo>
                <a:lnTo>
                  <a:pt x="340266" y="253401"/>
                </a:lnTo>
                <a:lnTo>
                  <a:pt x="345849" y="259625"/>
                </a:lnTo>
                <a:lnTo>
                  <a:pt x="348673" y="261665"/>
                </a:lnTo>
                <a:lnTo>
                  <a:pt x="357195" y="265490"/>
                </a:lnTo>
                <a:lnTo>
                  <a:pt x="366914" y="272969"/>
                </a:lnTo>
                <a:lnTo>
                  <a:pt x="367477" y="272467"/>
                </a:lnTo>
                <a:lnTo>
                  <a:pt x="368455" y="266820"/>
                </a:lnTo>
                <a:lnTo>
                  <a:pt x="368538" y="263684"/>
                </a:lnTo>
                <a:lnTo>
                  <a:pt x="368604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91"/>
          <p:cNvSpPr/>
          <p:nvPr/>
        </p:nvSpPr>
        <p:spPr>
          <a:xfrm>
            <a:off x="8181022" y="3574732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12594" y="8572"/>
                </a:lnTo>
                <a:lnTo>
                  <a:pt x="11253" y="7620"/>
                </a:lnTo>
                <a:lnTo>
                  <a:pt x="10360" y="6033"/>
                </a:lnTo>
                <a:lnTo>
                  <a:pt x="9764" y="4022"/>
                </a:lnTo>
                <a:lnTo>
                  <a:pt x="8415" y="2681"/>
                </a:lnTo>
                <a:lnTo>
                  <a:pt x="6562" y="17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92"/>
          <p:cNvSpPr/>
          <p:nvPr/>
        </p:nvSpPr>
        <p:spPr>
          <a:xfrm>
            <a:off x="8309609" y="3602191"/>
            <a:ext cx="214314" cy="212527"/>
          </a:xfrm>
          <a:custGeom>
            <a:avLst/>
            <a:gdLst/>
            <a:ahLst/>
            <a:cxnLst/>
            <a:rect l="0" t="0" r="0" b="0"/>
            <a:pathLst>
              <a:path w="214314" h="212527">
                <a:moveTo>
                  <a:pt x="0" y="41121"/>
                </a:moveTo>
                <a:lnTo>
                  <a:pt x="4551" y="45672"/>
                </a:lnTo>
                <a:lnTo>
                  <a:pt x="5892" y="47965"/>
                </a:lnTo>
                <a:lnTo>
                  <a:pt x="7382" y="53053"/>
                </a:lnTo>
                <a:lnTo>
                  <a:pt x="8043" y="58489"/>
                </a:lnTo>
                <a:lnTo>
                  <a:pt x="8220" y="61272"/>
                </a:lnTo>
                <a:lnTo>
                  <a:pt x="9290" y="65033"/>
                </a:lnTo>
                <a:lnTo>
                  <a:pt x="10957" y="69445"/>
                </a:lnTo>
                <a:lnTo>
                  <a:pt x="13020" y="74291"/>
                </a:lnTo>
                <a:lnTo>
                  <a:pt x="14394" y="79427"/>
                </a:lnTo>
                <a:lnTo>
                  <a:pt x="15312" y="84756"/>
                </a:lnTo>
                <a:lnTo>
                  <a:pt x="15923" y="90213"/>
                </a:lnTo>
                <a:lnTo>
                  <a:pt x="17284" y="95757"/>
                </a:lnTo>
                <a:lnTo>
                  <a:pt x="19142" y="101358"/>
                </a:lnTo>
                <a:lnTo>
                  <a:pt x="21335" y="106996"/>
                </a:lnTo>
                <a:lnTo>
                  <a:pt x="22795" y="112660"/>
                </a:lnTo>
                <a:lnTo>
                  <a:pt x="23769" y="118341"/>
                </a:lnTo>
                <a:lnTo>
                  <a:pt x="24419" y="124034"/>
                </a:lnTo>
                <a:lnTo>
                  <a:pt x="25805" y="129734"/>
                </a:lnTo>
                <a:lnTo>
                  <a:pt x="27681" y="135439"/>
                </a:lnTo>
                <a:lnTo>
                  <a:pt x="29884" y="141147"/>
                </a:lnTo>
                <a:lnTo>
                  <a:pt x="31353" y="146858"/>
                </a:lnTo>
                <a:lnTo>
                  <a:pt x="32332" y="152570"/>
                </a:lnTo>
                <a:lnTo>
                  <a:pt x="32986" y="158283"/>
                </a:lnTo>
                <a:lnTo>
                  <a:pt x="33420" y="163996"/>
                </a:lnTo>
                <a:lnTo>
                  <a:pt x="33711" y="169710"/>
                </a:lnTo>
                <a:lnTo>
                  <a:pt x="33904" y="175425"/>
                </a:lnTo>
                <a:lnTo>
                  <a:pt x="34985" y="180187"/>
                </a:lnTo>
                <a:lnTo>
                  <a:pt x="36659" y="184314"/>
                </a:lnTo>
                <a:lnTo>
                  <a:pt x="38727" y="188018"/>
                </a:lnTo>
                <a:lnTo>
                  <a:pt x="40106" y="191440"/>
                </a:lnTo>
                <a:lnTo>
                  <a:pt x="41637" y="197782"/>
                </a:lnTo>
                <a:lnTo>
                  <a:pt x="42319" y="203776"/>
                </a:lnTo>
                <a:lnTo>
                  <a:pt x="42757" y="210834"/>
                </a:lnTo>
                <a:lnTo>
                  <a:pt x="43744" y="211413"/>
                </a:lnTo>
                <a:lnTo>
                  <a:pt x="47382" y="212056"/>
                </a:lnTo>
                <a:lnTo>
                  <a:pt x="47780" y="212228"/>
                </a:lnTo>
                <a:lnTo>
                  <a:pt x="43699" y="212526"/>
                </a:lnTo>
                <a:lnTo>
                  <a:pt x="43421" y="211589"/>
                </a:lnTo>
                <a:lnTo>
                  <a:pt x="43111" y="208007"/>
                </a:lnTo>
                <a:lnTo>
                  <a:pt x="42973" y="200700"/>
                </a:lnTo>
                <a:lnTo>
                  <a:pt x="42865" y="147630"/>
                </a:lnTo>
                <a:lnTo>
                  <a:pt x="43816" y="140702"/>
                </a:lnTo>
                <a:lnTo>
                  <a:pt x="45404" y="133226"/>
                </a:lnTo>
                <a:lnTo>
                  <a:pt x="47415" y="125384"/>
                </a:lnTo>
                <a:lnTo>
                  <a:pt x="49708" y="117299"/>
                </a:lnTo>
                <a:lnTo>
                  <a:pt x="54795" y="100695"/>
                </a:lnTo>
                <a:lnTo>
                  <a:pt x="63014" y="75282"/>
                </a:lnTo>
                <a:lnTo>
                  <a:pt x="66775" y="67705"/>
                </a:lnTo>
                <a:lnTo>
                  <a:pt x="71187" y="60749"/>
                </a:lnTo>
                <a:lnTo>
                  <a:pt x="76034" y="54206"/>
                </a:lnTo>
                <a:lnTo>
                  <a:pt x="80216" y="47940"/>
                </a:lnTo>
                <a:lnTo>
                  <a:pt x="83958" y="41857"/>
                </a:lnTo>
                <a:lnTo>
                  <a:pt x="87405" y="35897"/>
                </a:lnTo>
                <a:lnTo>
                  <a:pt x="91608" y="30970"/>
                </a:lnTo>
                <a:lnTo>
                  <a:pt x="96315" y="26734"/>
                </a:lnTo>
                <a:lnTo>
                  <a:pt x="101358" y="22957"/>
                </a:lnTo>
                <a:lnTo>
                  <a:pt x="105672" y="19487"/>
                </a:lnTo>
                <a:lnTo>
                  <a:pt x="109501" y="16221"/>
                </a:lnTo>
                <a:lnTo>
                  <a:pt x="113005" y="13091"/>
                </a:lnTo>
                <a:lnTo>
                  <a:pt x="117247" y="10052"/>
                </a:lnTo>
                <a:lnTo>
                  <a:pt x="121980" y="7073"/>
                </a:lnTo>
                <a:lnTo>
                  <a:pt x="127041" y="4135"/>
                </a:lnTo>
                <a:lnTo>
                  <a:pt x="131367" y="2176"/>
                </a:lnTo>
                <a:lnTo>
                  <a:pt x="135203" y="870"/>
                </a:lnTo>
                <a:lnTo>
                  <a:pt x="138713" y="0"/>
                </a:lnTo>
                <a:lnTo>
                  <a:pt x="142006" y="372"/>
                </a:lnTo>
                <a:lnTo>
                  <a:pt x="145154" y="1572"/>
                </a:lnTo>
                <a:lnTo>
                  <a:pt x="151190" y="5446"/>
                </a:lnTo>
                <a:lnTo>
                  <a:pt x="157048" y="10343"/>
                </a:lnTo>
                <a:lnTo>
                  <a:pt x="160898" y="12982"/>
                </a:lnTo>
                <a:lnTo>
                  <a:pt x="165368" y="15695"/>
                </a:lnTo>
                <a:lnTo>
                  <a:pt x="170253" y="18455"/>
                </a:lnTo>
                <a:lnTo>
                  <a:pt x="174463" y="22200"/>
                </a:lnTo>
                <a:lnTo>
                  <a:pt x="178221" y="26603"/>
                </a:lnTo>
                <a:lnTo>
                  <a:pt x="181678" y="31442"/>
                </a:lnTo>
                <a:lnTo>
                  <a:pt x="184937" y="36573"/>
                </a:lnTo>
                <a:lnTo>
                  <a:pt x="188062" y="41899"/>
                </a:lnTo>
                <a:lnTo>
                  <a:pt x="191098" y="47355"/>
                </a:lnTo>
                <a:lnTo>
                  <a:pt x="193120" y="52897"/>
                </a:lnTo>
                <a:lnTo>
                  <a:pt x="194471" y="58497"/>
                </a:lnTo>
                <a:lnTo>
                  <a:pt x="195369" y="64135"/>
                </a:lnTo>
                <a:lnTo>
                  <a:pt x="196921" y="69799"/>
                </a:lnTo>
                <a:lnTo>
                  <a:pt x="198908" y="75479"/>
                </a:lnTo>
                <a:lnTo>
                  <a:pt x="201186" y="81172"/>
                </a:lnTo>
                <a:lnTo>
                  <a:pt x="202703" y="86871"/>
                </a:lnTo>
                <a:lnTo>
                  <a:pt x="203717" y="92576"/>
                </a:lnTo>
                <a:lnTo>
                  <a:pt x="204392" y="98285"/>
                </a:lnTo>
                <a:lnTo>
                  <a:pt x="204841" y="103995"/>
                </a:lnTo>
                <a:lnTo>
                  <a:pt x="205141" y="109707"/>
                </a:lnTo>
                <a:lnTo>
                  <a:pt x="205474" y="121134"/>
                </a:lnTo>
                <a:lnTo>
                  <a:pt x="205725" y="154351"/>
                </a:lnTo>
                <a:lnTo>
                  <a:pt x="205730" y="159470"/>
                </a:lnTo>
                <a:lnTo>
                  <a:pt x="206686" y="163836"/>
                </a:lnTo>
                <a:lnTo>
                  <a:pt x="208276" y="167698"/>
                </a:lnTo>
                <a:lnTo>
                  <a:pt x="213121" y="176191"/>
                </a:lnTo>
                <a:lnTo>
                  <a:pt x="213783" y="179892"/>
                </a:lnTo>
                <a:lnTo>
                  <a:pt x="214313" y="18685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93"/>
          <p:cNvSpPr/>
          <p:nvPr/>
        </p:nvSpPr>
        <p:spPr>
          <a:xfrm>
            <a:off x="8618219" y="3574780"/>
            <a:ext cx="196698" cy="437105"/>
          </a:xfrm>
          <a:custGeom>
            <a:avLst/>
            <a:gdLst/>
            <a:ahLst/>
            <a:cxnLst/>
            <a:rect l="0" t="0" r="0" b="0"/>
            <a:pathLst>
              <a:path w="196698" h="437105">
                <a:moveTo>
                  <a:pt x="111443" y="25670"/>
                </a:moveTo>
                <a:lnTo>
                  <a:pt x="111443" y="12899"/>
                </a:lnTo>
                <a:lnTo>
                  <a:pt x="110491" y="11441"/>
                </a:lnTo>
                <a:lnTo>
                  <a:pt x="108904" y="10469"/>
                </a:lnTo>
                <a:lnTo>
                  <a:pt x="104599" y="9389"/>
                </a:lnTo>
                <a:lnTo>
                  <a:pt x="99511" y="8909"/>
                </a:lnTo>
                <a:lnTo>
                  <a:pt x="95842" y="8638"/>
                </a:lnTo>
                <a:lnTo>
                  <a:pt x="92445" y="11115"/>
                </a:lnTo>
                <a:lnTo>
                  <a:pt x="86807" y="16343"/>
                </a:lnTo>
                <a:lnTo>
                  <a:pt x="77951" y="25017"/>
                </a:lnTo>
                <a:lnTo>
                  <a:pt x="73876" y="29997"/>
                </a:lnTo>
                <a:lnTo>
                  <a:pt x="70206" y="35222"/>
                </a:lnTo>
                <a:lnTo>
                  <a:pt x="66807" y="40610"/>
                </a:lnTo>
                <a:lnTo>
                  <a:pt x="62636" y="46108"/>
                </a:lnTo>
                <a:lnTo>
                  <a:pt x="57949" y="51678"/>
                </a:lnTo>
                <a:lnTo>
                  <a:pt x="52920" y="57296"/>
                </a:lnTo>
                <a:lnTo>
                  <a:pt x="47663" y="63899"/>
                </a:lnTo>
                <a:lnTo>
                  <a:pt x="42253" y="71158"/>
                </a:lnTo>
                <a:lnTo>
                  <a:pt x="36741" y="78855"/>
                </a:lnTo>
                <a:lnTo>
                  <a:pt x="32114" y="85892"/>
                </a:lnTo>
                <a:lnTo>
                  <a:pt x="28078" y="92488"/>
                </a:lnTo>
                <a:lnTo>
                  <a:pt x="24433" y="98790"/>
                </a:lnTo>
                <a:lnTo>
                  <a:pt x="21052" y="105849"/>
                </a:lnTo>
                <a:lnTo>
                  <a:pt x="17845" y="113413"/>
                </a:lnTo>
                <a:lnTo>
                  <a:pt x="14754" y="121312"/>
                </a:lnTo>
                <a:lnTo>
                  <a:pt x="11741" y="128484"/>
                </a:lnTo>
                <a:lnTo>
                  <a:pt x="5854" y="141533"/>
                </a:lnTo>
                <a:lnTo>
                  <a:pt x="2602" y="153682"/>
                </a:lnTo>
                <a:lnTo>
                  <a:pt x="1157" y="165431"/>
                </a:lnTo>
                <a:lnTo>
                  <a:pt x="514" y="177003"/>
                </a:lnTo>
                <a:lnTo>
                  <a:pt x="229" y="188496"/>
                </a:lnTo>
                <a:lnTo>
                  <a:pt x="46" y="202295"/>
                </a:lnTo>
                <a:lnTo>
                  <a:pt x="983" y="204380"/>
                </a:lnTo>
                <a:lnTo>
                  <a:pt x="6854" y="211865"/>
                </a:lnTo>
                <a:lnTo>
                  <a:pt x="11937" y="217326"/>
                </a:lnTo>
                <a:lnTo>
                  <a:pt x="14625" y="219163"/>
                </a:lnTo>
                <a:lnTo>
                  <a:pt x="20153" y="221204"/>
                </a:lnTo>
                <a:lnTo>
                  <a:pt x="25785" y="222111"/>
                </a:lnTo>
                <a:lnTo>
                  <a:pt x="28620" y="222353"/>
                </a:lnTo>
                <a:lnTo>
                  <a:pt x="31463" y="221562"/>
                </a:lnTo>
                <a:lnTo>
                  <a:pt x="37161" y="218143"/>
                </a:lnTo>
                <a:lnTo>
                  <a:pt x="42870" y="213448"/>
                </a:lnTo>
                <a:lnTo>
                  <a:pt x="48581" y="208187"/>
                </a:lnTo>
                <a:lnTo>
                  <a:pt x="54295" y="202673"/>
                </a:lnTo>
                <a:lnTo>
                  <a:pt x="60009" y="194508"/>
                </a:lnTo>
                <a:lnTo>
                  <a:pt x="62866" y="189663"/>
                </a:lnTo>
                <a:lnTo>
                  <a:pt x="66676" y="184529"/>
                </a:lnTo>
                <a:lnTo>
                  <a:pt x="71121" y="179201"/>
                </a:lnTo>
                <a:lnTo>
                  <a:pt x="75989" y="173744"/>
                </a:lnTo>
                <a:lnTo>
                  <a:pt x="80187" y="168201"/>
                </a:lnTo>
                <a:lnTo>
                  <a:pt x="83938" y="162600"/>
                </a:lnTo>
                <a:lnTo>
                  <a:pt x="87392" y="156961"/>
                </a:lnTo>
                <a:lnTo>
                  <a:pt x="91599" y="151298"/>
                </a:lnTo>
                <a:lnTo>
                  <a:pt x="96308" y="145617"/>
                </a:lnTo>
                <a:lnTo>
                  <a:pt x="101354" y="139925"/>
                </a:lnTo>
                <a:lnTo>
                  <a:pt x="105670" y="133272"/>
                </a:lnTo>
                <a:lnTo>
                  <a:pt x="109499" y="125979"/>
                </a:lnTo>
                <a:lnTo>
                  <a:pt x="116295" y="111209"/>
                </a:lnTo>
                <a:lnTo>
                  <a:pt x="122490" y="98295"/>
                </a:lnTo>
                <a:lnTo>
                  <a:pt x="125878" y="86205"/>
                </a:lnTo>
                <a:lnTo>
                  <a:pt x="128336" y="74482"/>
                </a:lnTo>
                <a:lnTo>
                  <a:pt x="132603" y="62921"/>
                </a:lnTo>
                <a:lnTo>
                  <a:pt x="135135" y="51433"/>
                </a:lnTo>
                <a:lnTo>
                  <a:pt x="137213" y="39978"/>
                </a:lnTo>
                <a:lnTo>
                  <a:pt x="141312" y="28536"/>
                </a:lnTo>
                <a:lnTo>
                  <a:pt x="141833" y="23771"/>
                </a:lnTo>
                <a:lnTo>
                  <a:pt x="141228" y="19641"/>
                </a:lnTo>
                <a:lnTo>
                  <a:pt x="138968" y="12513"/>
                </a:lnTo>
                <a:lnTo>
                  <a:pt x="137167" y="0"/>
                </a:lnTo>
                <a:lnTo>
                  <a:pt x="137162" y="4517"/>
                </a:lnTo>
                <a:lnTo>
                  <a:pt x="138114" y="6806"/>
                </a:lnTo>
                <a:lnTo>
                  <a:pt x="143052" y="14577"/>
                </a:lnTo>
                <a:lnTo>
                  <a:pt x="144543" y="20105"/>
                </a:lnTo>
                <a:lnTo>
                  <a:pt x="145380" y="33123"/>
                </a:lnTo>
                <a:lnTo>
                  <a:pt x="145629" y="44494"/>
                </a:lnTo>
                <a:lnTo>
                  <a:pt x="148227" y="53403"/>
                </a:lnTo>
                <a:lnTo>
                  <a:pt x="150253" y="58447"/>
                </a:lnTo>
                <a:lnTo>
                  <a:pt x="152505" y="71669"/>
                </a:lnTo>
                <a:lnTo>
                  <a:pt x="153106" y="79196"/>
                </a:lnTo>
                <a:lnTo>
                  <a:pt x="156312" y="92639"/>
                </a:lnTo>
                <a:lnTo>
                  <a:pt x="174426" y="146092"/>
                </a:lnTo>
                <a:lnTo>
                  <a:pt x="176292" y="154529"/>
                </a:lnTo>
                <a:lnTo>
                  <a:pt x="177536" y="163011"/>
                </a:lnTo>
                <a:lnTo>
                  <a:pt x="178364" y="171523"/>
                </a:lnTo>
                <a:lnTo>
                  <a:pt x="179871" y="180055"/>
                </a:lnTo>
                <a:lnTo>
                  <a:pt x="181826" y="188601"/>
                </a:lnTo>
                <a:lnTo>
                  <a:pt x="184082" y="197156"/>
                </a:lnTo>
                <a:lnTo>
                  <a:pt x="186539" y="205716"/>
                </a:lnTo>
                <a:lnTo>
                  <a:pt x="191809" y="222848"/>
                </a:lnTo>
                <a:lnTo>
                  <a:pt x="193595" y="231417"/>
                </a:lnTo>
                <a:lnTo>
                  <a:pt x="194786" y="239987"/>
                </a:lnTo>
                <a:lnTo>
                  <a:pt x="195580" y="248558"/>
                </a:lnTo>
                <a:lnTo>
                  <a:pt x="196109" y="257129"/>
                </a:lnTo>
                <a:lnTo>
                  <a:pt x="196697" y="274273"/>
                </a:lnTo>
                <a:lnTo>
                  <a:pt x="195902" y="283798"/>
                </a:lnTo>
                <a:lnTo>
                  <a:pt x="194419" y="293958"/>
                </a:lnTo>
                <a:lnTo>
                  <a:pt x="192478" y="304541"/>
                </a:lnTo>
                <a:lnTo>
                  <a:pt x="191185" y="314454"/>
                </a:lnTo>
                <a:lnTo>
                  <a:pt x="190321" y="323920"/>
                </a:lnTo>
                <a:lnTo>
                  <a:pt x="189746" y="333088"/>
                </a:lnTo>
                <a:lnTo>
                  <a:pt x="188410" y="342058"/>
                </a:lnTo>
                <a:lnTo>
                  <a:pt x="186566" y="350895"/>
                </a:lnTo>
                <a:lnTo>
                  <a:pt x="184386" y="359644"/>
                </a:lnTo>
                <a:lnTo>
                  <a:pt x="181026" y="367382"/>
                </a:lnTo>
                <a:lnTo>
                  <a:pt x="176882" y="374445"/>
                </a:lnTo>
                <a:lnTo>
                  <a:pt x="172214" y="381059"/>
                </a:lnTo>
                <a:lnTo>
                  <a:pt x="167197" y="387373"/>
                </a:lnTo>
                <a:lnTo>
                  <a:pt x="161948" y="393488"/>
                </a:lnTo>
                <a:lnTo>
                  <a:pt x="156543" y="399469"/>
                </a:lnTo>
                <a:lnTo>
                  <a:pt x="151034" y="404409"/>
                </a:lnTo>
                <a:lnTo>
                  <a:pt x="145456" y="408655"/>
                </a:lnTo>
                <a:lnTo>
                  <a:pt x="139834" y="412439"/>
                </a:lnTo>
                <a:lnTo>
                  <a:pt x="134180" y="415913"/>
                </a:lnTo>
                <a:lnTo>
                  <a:pt x="128506" y="419182"/>
                </a:lnTo>
                <a:lnTo>
                  <a:pt x="122819" y="422314"/>
                </a:lnTo>
                <a:lnTo>
                  <a:pt x="118074" y="425354"/>
                </a:lnTo>
                <a:lnTo>
                  <a:pt x="113958" y="428333"/>
                </a:lnTo>
                <a:lnTo>
                  <a:pt x="110262" y="431272"/>
                </a:lnTo>
                <a:lnTo>
                  <a:pt x="105894" y="433231"/>
                </a:lnTo>
                <a:lnTo>
                  <a:pt x="101076" y="434538"/>
                </a:lnTo>
                <a:lnTo>
                  <a:pt x="95959" y="435408"/>
                </a:lnTo>
                <a:lnTo>
                  <a:pt x="90643" y="435989"/>
                </a:lnTo>
                <a:lnTo>
                  <a:pt x="85194" y="436375"/>
                </a:lnTo>
                <a:lnTo>
                  <a:pt x="79656" y="436634"/>
                </a:lnTo>
                <a:lnTo>
                  <a:pt x="68424" y="436920"/>
                </a:lnTo>
                <a:lnTo>
                  <a:pt x="45690" y="437104"/>
                </a:lnTo>
                <a:lnTo>
                  <a:pt x="40937" y="436167"/>
                </a:lnTo>
                <a:lnTo>
                  <a:pt x="36817" y="434590"/>
                </a:lnTo>
                <a:lnTo>
                  <a:pt x="33118" y="432585"/>
                </a:lnTo>
                <a:lnTo>
                  <a:pt x="29698" y="431249"/>
                </a:lnTo>
                <a:lnTo>
                  <a:pt x="26466" y="430359"/>
                </a:lnTo>
                <a:lnTo>
                  <a:pt x="23359" y="429765"/>
                </a:lnTo>
                <a:lnTo>
                  <a:pt x="19384" y="428416"/>
                </a:lnTo>
                <a:lnTo>
                  <a:pt x="14828" y="426565"/>
                </a:lnTo>
                <a:lnTo>
                  <a:pt x="2929" y="421301"/>
                </a:lnTo>
                <a:lnTo>
                  <a:pt x="1954" y="419916"/>
                </a:lnTo>
                <a:lnTo>
                  <a:pt x="0" y="4114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94"/>
          <p:cNvSpPr/>
          <p:nvPr/>
        </p:nvSpPr>
        <p:spPr>
          <a:xfrm>
            <a:off x="6912295" y="4089085"/>
            <a:ext cx="60006" cy="265745"/>
          </a:xfrm>
          <a:custGeom>
            <a:avLst/>
            <a:gdLst/>
            <a:ahLst/>
            <a:cxnLst/>
            <a:rect l="0" t="0" r="0" b="0"/>
            <a:pathLst>
              <a:path w="60006" h="265745">
                <a:moveTo>
                  <a:pt x="8570" y="8569"/>
                </a:moveTo>
                <a:lnTo>
                  <a:pt x="8570" y="4019"/>
                </a:lnTo>
                <a:lnTo>
                  <a:pt x="7617" y="2678"/>
                </a:lnTo>
                <a:lnTo>
                  <a:pt x="6030" y="1785"/>
                </a:lnTo>
                <a:lnTo>
                  <a:pt x="28" y="6"/>
                </a:lnTo>
                <a:lnTo>
                  <a:pt x="7" y="0"/>
                </a:lnTo>
                <a:lnTo>
                  <a:pt x="0" y="4549"/>
                </a:lnTo>
                <a:lnTo>
                  <a:pt x="952" y="5889"/>
                </a:lnTo>
                <a:lnTo>
                  <a:pt x="2538" y="6782"/>
                </a:lnTo>
                <a:lnTo>
                  <a:pt x="4548" y="7378"/>
                </a:lnTo>
                <a:lnTo>
                  <a:pt x="5889" y="8728"/>
                </a:lnTo>
                <a:lnTo>
                  <a:pt x="6783" y="10580"/>
                </a:lnTo>
                <a:lnTo>
                  <a:pt x="8217" y="15846"/>
                </a:lnTo>
                <a:lnTo>
                  <a:pt x="8500" y="23730"/>
                </a:lnTo>
                <a:lnTo>
                  <a:pt x="8560" y="37260"/>
                </a:lnTo>
                <a:lnTo>
                  <a:pt x="9516" y="40079"/>
                </a:lnTo>
                <a:lnTo>
                  <a:pt x="11106" y="42911"/>
                </a:lnTo>
                <a:lnTo>
                  <a:pt x="13117" y="45751"/>
                </a:lnTo>
                <a:lnTo>
                  <a:pt x="14459" y="49550"/>
                </a:lnTo>
                <a:lnTo>
                  <a:pt x="15354" y="53987"/>
                </a:lnTo>
                <a:lnTo>
                  <a:pt x="15950" y="58850"/>
                </a:lnTo>
                <a:lnTo>
                  <a:pt x="16612" y="66794"/>
                </a:lnTo>
                <a:lnTo>
                  <a:pt x="16789" y="70246"/>
                </a:lnTo>
                <a:lnTo>
                  <a:pt x="17859" y="74452"/>
                </a:lnTo>
                <a:lnTo>
                  <a:pt x="19525" y="79161"/>
                </a:lnTo>
                <a:lnTo>
                  <a:pt x="21588" y="84206"/>
                </a:lnTo>
                <a:lnTo>
                  <a:pt x="22964" y="89474"/>
                </a:lnTo>
                <a:lnTo>
                  <a:pt x="23880" y="94891"/>
                </a:lnTo>
                <a:lnTo>
                  <a:pt x="24492" y="100407"/>
                </a:lnTo>
                <a:lnTo>
                  <a:pt x="25852" y="105037"/>
                </a:lnTo>
                <a:lnTo>
                  <a:pt x="27712" y="109076"/>
                </a:lnTo>
                <a:lnTo>
                  <a:pt x="29903" y="112722"/>
                </a:lnTo>
                <a:lnTo>
                  <a:pt x="31365" y="117057"/>
                </a:lnTo>
                <a:lnTo>
                  <a:pt x="32339" y="121852"/>
                </a:lnTo>
                <a:lnTo>
                  <a:pt x="32988" y="126954"/>
                </a:lnTo>
                <a:lnTo>
                  <a:pt x="34374" y="132260"/>
                </a:lnTo>
                <a:lnTo>
                  <a:pt x="36250" y="137702"/>
                </a:lnTo>
                <a:lnTo>
                  <a:pt x="38453" y="143235"/>
                </a:lnTo>
                <a:lnTo>
                  <a:pt x="39921" y="148829"/>
                </a:lnTo>
                <a:lnTo>
                  <a:pt x="40901" y="154464"/>
                </a:lnTo>
                <a:lnTo>
                  <a:pt x="41554" y="160125"/>
                </a:lnTo>
                <a:lnTo>
                  <a:pt x="42942" y="164851"/>
                </a:lnTo>
                <a:lnTo>
                  <a:pt x="44819" y="168955"/>
                </a:lnTo>
                <a:lnTo>
                  <a:pt x="47024" y="172644"/>
                </a:lnTo>
                <a:lnTo>
                  <a:pt x="48493" y="177007"/>
                </a:lnTo>
                <a:lnTo>
                  <a:pt x="49473" y="181821"/>
                </a:lnTo>
                <a:lnTo>
                  <a:pt x="50126" y="186936"/>
                </a:lnTo>
                <a:lnTo>
                  <a:pt x="50852" y="195158"/>
                </a:lnTo>
                <a:lnTo>
                  <a:pt x="51174" y="202941"/>
                </a:lnTo>
                <a:lnTo>
                  <a:pt x="51317" y="212749"/>
                </a:lnTo>
                <a:lnTo>
                  <a:pt x="52308" y="217079"/>
                </a:lnTo>
                <a:lnTo>
                  <a:pt x="53921" y="220919"/>
                </a:lnTo>
                <a:lnTo>
                  <a:pt x="55949" y="224431"/>
                </a:lnTo>
                <a:lnTo>
                  <a:pt x="57301" y="227725"/>
                </a:lnTo>
                <a:lnTo>
                  <a:pt x="58803" y="233924"/>
                </a:lnTo>
                <a:lnTo>
                  <a:pt x="59470" y="239855"/>
                </a:lnTo>
                <a:lnTo>
                  <a:pt x="59899" y="246872"/>
                </a:lnTo>
                <a:lnTo>
                  <a:pt x="59991" y="255157"/>
                </a:lnTo>
                <a:lnTo>
                  <a:pt x="60005" y="2657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95"/>
          <p:cNvSpPr/>
          <p:nvPr/>
        </p:nvSpPr>
        <p:spPr>
          <a:xfrm>
            <a:off x="6620827" y="4414837"/>
            <a:ext cx="771526" cy="42864"/>
          </a:xfrm>
          <a:custGeom>
            <a:avLst/>
            <a:gdLst/>
            <a:ahLst/>
            <a:cxnLst/>
            <a:rect l="0" t="0" r="0" b="0"/>
            <a:pathLst>
              <a:path w="771526" h="42864">
                <a:moveTo>
                  <a:pt x="0" y="42863"/>
                </a:moveTo>
                <a:lnTo>
                  <a:pt x="100131" y="42863"/>
                </a:lnTo>
                <a:lnTo>
                  <a:pt x="105806" y="41910"/>
                </a:lnTo>
                <a:lnTo>
                  <a:pt x="111496" y="40323"/>
                </a:lnTo>
                <a:lnTo>
                  <a:pt x="117193" y="38312"/>
                </a:lnTo>
                <a:lnTo>
                  <a:pt x="123848" y="36971"/>
                </a:lnTo>
                <a:lnTo>
                  <a:pt x="131143" y="36077"/>
                </a:lnTo>
                <a:lnTo>
                  <a:pt x="155062" y="34820"/>
                </a:lnTo>
                <a:lnTo>
                  <a:pt x="184194" y="34395"/>
                </a:lnTo>
                <a:lnTo>
                  <a:pt x="191376" y="33407"/>
                </a:lnTo>
                <a:lnTo>
                  <a:pt x="199021" y="31797"/>
                </a:lnTo>
                <a:lnTo>
                  <a:pt x="206976" y="29771"/>
                </a:lnTo>
                <a:lnTo>
                  <a:pt x="216089" y="28420"/>
                </a:lnTo>
                <a:lnTo>
                  <a:pt x="225975" y="27519"/>
                </a:lnTo>
                <a:lnTo>
                  <a:pt x="246165" y="26518"/>
                </a:lnTo>
                <a:lnTo>
                  <a:pt x="264665" y="26073"/>
                </a:lnTo>
                <a:lnTo>
                  <a:pt x="291144" y="25823"/>
                </a:lnTo>
                <a:lnTo>
                  <a:pt x="299824" y="24835"/>
                </a:lnTo>
                <a:lnTo>
                  <a:pt x="308467" y="23225"/>
                </a:lnTo>
                <a:lnTo>
                  <a:pt x="317088" y="21198"/>
                </a:lnTo>
                <a:lnTo>
                  <a:pt x="326645" y="19847"/>
                </a:lnTo>
                <a:lnTo>
                  <a:pt x="336825" y="18947"/>
                </a:lnTo>
                <a:lnTo>
                  <a:pt x="357345" y="17946"/>
                </a:lnTo>
                <a:lnTo>
                  <a:pt x="375990" y="17501"/>
                </a:lnTo>
                <a:lnTo>
                  <a:pt x="433071" y="17176"/>
                </a:lnTo>
                <a:lnTo>
                  <a:pt x="443019" y="16214"/>
                </a:lnTo>
                <a:lnTo>
                  <a:pt x="452509" y="14619"/>
                </a:lnTo>
                <a:lnTo>
                  <a:pt x="461692" y="12603"/>
                </a:lnTo>
                <a:lnTo>
                  <a:pt x="471625" y="11260"/>
                </a:lnTo>
                <a:lnTo>
                  <a:pt x="482057" y="10364"/>
                </a:lnTo>
                <a:lnTo>
                  <a:pt x="502855" y="9369"/>
                </a:lnTo>
                <a:lnTo>
                  <a:pt x="521623" y="8926"/>
                </a:lnTo>
                <a:lnTo>
                  <a:pt x="764475" y="8573"/>
                </a:lnTo>
                <a:lnTo>
                  <a:pt x="766825" y="7620"/>
                </a:lnTo>
                <a:lnTo>
                  <a:pt x="768392" y="6033"/>
                </a:lnTo>
                <a:lnTo>
                  <a:pt x="77152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96"/>
          <p:cNvSpPr/>
          <p:nvPr/>
        </p:nvSpPr>
        <p:spPr>
          <a:xfrm>
            <a:off x="6783705" y="4577715"/>
            <a:ext cx="25687" cy="308610"/>
          </a:xfrm>
          <a:custGeom>
            <a:avLst/>
            <a:gdLst/>
            <a:ahLst/>
            <a:cxnLst/>
            <a:rect l="0" t="0" r="0" b="0"/>
            <a:pathLst>
              <a:path w="25687" h="308610">
                <a:moveTo>
                  <a:pt x="17145" y="0"/>
                </a:moveTo>
                <a:lnTo>
                  <a:pt x="8573" y="0"/>
                </a:lnTo>
                <a:lnTo>
                  <a:pt x="8572" y="12770"/>
                </a:lnTo>
                <a:lnTo>
                  <a:pt x="9525" y="16133"/>
                </a:lnTo>
                <a:lnTo>
                  <a:pt x="11112" y="20280"/>
                </a:lnTo>
                <a:lnTo>
                  <a:pt x="13123" y="24950"/>
                </a:lnTo>
                <a:lnTo>
                  <a:pt x="14463" y="29015"/>
                </a:lnTo>
                <a:lnTo>
                  <a:pt x="15357" y="32679"/>
                </a:lnTo>
                <a:lnTo>
                  <a:pt x="15953" y="36073"/>
                </a:lnTo>
                <a:lnTo>
                  <a:pt x="16615" y="44925"/>
                </a:lnTo>
                <a:lnTo>
                  <a:pt x="16909" y="54256"/>
                </a:lnTo>
                <a:lnTo>
                  <a:pt x="17075" y="65817"/>
                </a:lnTo>
                <a:lnTo>
                  <a:pt x="17135" y="91829"/>
                </a:lnTo>
                <a:lnTo>
                  <a:pt x="18091" y="97414"/>
                </a:lnTo>
                <a:lnTo>
                  <a:pt x="19681" y="103042"/>
                </a:lnTo>
                <a:lnTo>
                  <a:pt x="21693" y="108700"/>
                </a:lnTo>
                <a:lnTo>
                  <a:pt x="23034" y="114376"/>
                </a:lnTo>
                <a:lnTo>
                  <a:pt x="23929" y="120066"/>
                </a:lnTo>
                <a:lnTo>
                  <a:pt x="24525" y="125764"/>
                </a:lnTo>
                <a:lnTo>
                  <a:pt x="24922" y="132420"/>
                </a:lnTo>
                <a:lnTo>
                  <a:pt x="25364" y="147436"/>
                </a:lnTo>
                <a:lnTo>
                  <a:pt x="25686" y="185385"/>
                </a:lnTo>
                <a:lnTo>
                  <a:pt x="24744" y="191217"/>
                </a:lnTo>
                <a:lnTo>
                  <a:pt x="23164" y="197010"/>
                </a:lnTo>
                <a:lnTo>
                  <a:pt x="21157" y="202778"/>
                </a:lnTo>
                <a:lnTo>
                  <a:pt x="19820" y="208527"/>
                </a:lnTo>
                <a:lnTo>
                  <a:pt x="18928" y="214266"/>
                </a:lnTo>
                <a:lnTo>
                  <a:pt x="18334" y="219996"/>
                </a:lnTo>
                <a:lnTo>
                  <a:pt x="17673" y="228903"/>
                </a:lnTo>
                <a:lnTo>
                  <a:pt x="17379" y="236990"/>
                </a:lnTo>
                <a:lnTo>
                  <a:pt x="17158" y="265151"/>
                </a:lnTo>
                <a:lnTo>
                  <a:pt x="17147" y="277060"/>
                </a:lnTo>
                <a:lnTo>
                  <a:pt x="16194" y="279956"/>
                </a:lnTo>
                <a:lnTo>
                  <a:pt x="14606" y="282840"/>
                </a:lnTo>
                <a:lnTo>
                  <a:pt x="12594" y="285715"/>
                </a:lnTo>
                <a:lnTo>
                  <a:pt x="11253" y="288584"/>
                </a:lnTo>
                <a:lnTo>
                  <a:pt x="10360" y="291449"/>
                </a:lnTo>
                <a:lnTo>
                  <a:pt x="9764" y="294312"/>
                </a:lnTo>
                <a:lnTo>
                  <a:pt x="9102" y="300033"/>
                </a:lnTo>
                <a:lnTo>
                  <a:pt x="8572" y="308607"/>
                </a:lnTo>
                <a:lnTo>
                  <a:pt x="8572" y="308609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97"/>
          <p:cNvSpPr/>
          <p:nvPr/>
        </p:nvSpPr>
        <p:spPr>
          <a:xfrm>
            <a:off x="6912292" y="4586318"/>
            <a:ext cx="325753" cy="317153"/>
          </a:xfrm>
          <a:custGeom>
            <a:avLst/>
            <a:gdLst/>
            <a:ahLst/>
            <a:cxnLst/>
            <a:rect l="0" t="0" r="0" b="0"/>
            <a:pathLst>
              <a:path w="325753" h="317153">
                <a:moveTo>
                  <a:pt x="0" y="51404"/>
                </a:moveTo>
                <a:lnTo>
                  <a:pt x="0" y="46854"/>
                </a:lnTo>
                <a:lnTo>
                  <a:pt x="953" y="45513"/>
                </a:lnTo>
                <a:lnTo>
                  <a:pt x="2540" y="44619"/>
                </a:lnTo>
                <a:lnTo>
                  <a:pt x="8220" y="42936"/>
                </a:lnTo>
                <a:lnTo>
                  <a:pt x="17283" y="42838"/>
                </a:lnTo>
                <a:lnTo>
                  <a:pt x="71087" y="42832"/>
                </a:lnTo>
                <a:lnTo>
                  <a:pt x="79537" y="40292"/>
                </a:lnTo>
                <a:lnTo>
                  <a:pt x="88690" y="36940"/>
                </a:lnTo>
                <a:lnTo>
                  <a:pt x="95932" y="35451"/>
                </a:lnTo>
                <a:lnTo>
                  <a:pt x="104867" y="34789"/>
                </a:lnTo>
                <a:lnTo>
                  <a:pt x="109916" y="34612"/>
                </a:lnTo>
                <a:lnTo>
                  <a:pt x="115188" y="33542"/>
                </a:lnTo>
                <a:lnTo>
                  <a:pt x="120607" y="31876"/>
                </a:lnTo>
                <a:lnTo>
                  <a:pt x="130756" y="28438"/>
                </a:lnTo>
                <a:lnTo>
                  <a:pt x="138441" y="26909"/>
                </a:lnTo>
                <a:lnTo>
                  <a:pt x="143729" y="25549"/>
                </a:lnTo>
                <a:lnTo>
                  <a:pt x="150112" y="23690"/>
                </a:lnTo>
                <a:lnTo>
                  <a:pt x="157225" y="21498"/>
                </a:lnTo>
                <a:lnTo>
                  <a:pt x="163872" y="20037"/>
                </a:lnTo>
                <a:lnTo>
                  <a:pt x="170208" y="19062"/>
                </a:lnTo>
                <a:lnTo>
                  <a:pt x="176336" y="18413"/>
                </a:lnTo>
                <a:lnTo>
                  <a:pt x="182328" y="17980"/>
                </a:lnTo>
                <a:lnTo>
                  <a:pt x="188227" y="17691"/>
                </a:lnTo>
                <a:lnTo>
                  <a:pt x="194064" y="17499"/>
                </a:lnTo>
                <a:lnTo>
                  <a:pt x="199862" y="16418"/>
                </a:lnTo>
                <a:lnTo>
                  <a:pt x="205631" y="14745"/>
                </a:lnTo>
                <a:lnTo>
                  <a:pt x="211383" y="12677"/>
                </a:lnTo>
                <a:lnTo>
                  <a:pt x="220313" y="10380"/>
                </a:lnTo>
                <a:lnTo>
                  <a:pt x="228410" y="9358"/>
                </a:lnTo>
                <a:lnTo>
                  <a:pt x="238358" y="8905"/>
                </a:lnTo>
                <a:lnTo>
                  <a:pt x="254668" y="8649"/>
                </a:lnTo>
                <a:lnTo>
                  <a:pt x="267016" y="8574"/>
                </a:lnTo>
                <a:lnTo>
                  <a:pt x="276154" y="6016"/>
                </a:lnTo>
                <a:lnTo>
                  <a:pt x="285612" y="2656"/>
                </a:lnTo>
                <a:lnTo>
                  <a:pt x="292991" y="1164"/>
                </a:lnTo>
                <a:lnTo>
                  <a:pt x="302501" y="323"/>
                </a:lnTo>
                <a:lnTo>
                  <a:pt x="311351" y="74"/>
                </a:lnTo>
                <a:lnTo>
                  <a:pt x="315455" y="0"/>
                </a:lnTo>
                <a:lnTo>
                  <a:pt x="318954" y="2523"/>
                </a:lnTo>
                <a:lnTo>
                  <a:pt x="325637" y="8437"/>
                </a:lnTo>
                <a:lnTo>
                  <a:pt x="325748" y="17266"/>
                </a:lnTo>
                <a:lnTo>
                  <a:pt x="325752" y="21309"/>
                </a:lnTo>
                <a:lnTo>
                  <a:pt x="323214" y="28821"/>
                </a:lnTo>
                <a:lnTo>
                  <a:pt x="319863" y="37557"/>
                </a:lnTo>
                <a:lnTo>
                  <a:pt x="318374" y="44615"/>
                </a:lnTo>
                <a:lnTo>
                  <a:pt x="315173" y="53467"/>
                </a:lnTo>
                <a:lnTo>
                  <a:pt x="312985" y="58494"/>
                </a:lnTo>
                <a:lnTo>
                  <a:pt x="308015" y="69160"/>
                </a:lnTo>
                <a:lnTo>
                  <a:pt x="305355" y="74671"/>
                </a:lnTo>
                <a:lnTo>
                  <a:pt x="302631" y="81203"/>
                </a:lnTo>
                <a:lnTo>
                  <a:pt x="299861" y="88416"/>
                </a:lnTo>
                <a:lnTo>
                  <a:pt x="297063" y="96081"/>
                </a:lnTo>
                <a:lnTo>
                  <a:pt x="294244" y="103096"/>
                </a:lnTo>
                <a:lnTo>
                  <a:pt x="291413" y="109678"/>
                </a:lnTo>
                <a:lnTo>
                  <a:pt x="285727" y="122071"/>
                </a:lnTo>
                <a:lnTo>
                  <a:pt x="274315" y="145549"/>
                </a:lnTo>
                <a:lnTo>
                  <a:pt x="271460" y="151315"/>
                </a:lnTo>
                <a:lnTo>
                  <a:pt x="268603" y="158017"/>
                </a:lnTo>
                <a:lnTo>
                  <a:pt x="265746" y="165342"/>
                </a:lnTo>
                <a:lnTo>
                  <a:pt x="262890" y="173082"/>
                </a:lnTo>
                <a:lnTo>
                  <a:pt x="260033" y="179196"/>
                </a:lnTo>
                <a:lnTo>
                  <a:pt x="254317" y="188528"/>
                </a:lnTo>
                <a:lnTo>
                  <a:pt x="251143" y="198391"/>
                </a:lnTo>
                <a:lnTo>
                  <a:pt x="250296" y="203687"/>
                </a:lnTo>
                <a:lnTo>
                  <a:pt x="248779" y="209124"/>
                </a:lnTo>
                <a:lnTo>
                  <a:pt x="246815" y="214653"/>
                </a:lnTo>
                <a:lnTo>
                  <a:pt x="244554" y="220244"/>
                </a:lnTo>
                <a:lnTo>
                  <a:pt x="243046" y="225877"/>
                </a:lnTo>
                <a:lnTo>
                  <a:pt x="242041" y="231537"/>
                </a:lnTo>
                <a:lnTo>
                  <a:pt x="241371" y="237215"/>
                </a:lnTo>
                <a:lnTo>
                  <a:pt x="238087" y="246064"/>
                </a:lnTo>
                <a:lnTo>
                  <a:pt x="235877" y="249758"/>
                </a:lnTo>
                <a:lnTo>
                  <a:pt x="233422" y="258941"/>
                </a:lnTo>
                <a:lnTo>
                  <a:pt x="232767" y="264058"/>
                </a:lnTo>
                <a:lnTo>
                  <a:pt x="229499" y="272281"/>
                </a:lnTo>
                <a:lnTo>
                  <a:pt x="225825" y="279112"/>
                </a:lnTo>
                <a:lnTo>
                  <a:pt x="224191" y="285322"/>
                </a:lnTo>
                <a:lnTo>
                  <a:pt x="223272" y="294174"/>
                </a:lnTo>
                <a:lnTo>
                  <a:pt x="222919" y="304045"/>
                </a:lnTo>
                <a:lnTo>
                  <a:pt x="222886" y="308461"/>
                </a:lnTo>
                <a:lnTo>
                  <a:pt x="215504" y="315950"/>
                </a:lnTo>
                <a:lnTo>
                  <a:pt x="212302" y="316618"/>
                </a:lnTo>
                <a:lnTo>
                  <a:pt x="205740" y="317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98"/>
          <p:cNvSpPr/>
          <p:nvPr/>
        </p:nvSpPr>
        <p:spPr>
          <a:xfrm>
            <a:off x="6355079" y="4423410"/>
            <a:ext cx="291466" cy="17143"/>
          </a:xfrm>
          <a:custGeom>
            <a:avLst/>
            <a:gdLst/>
            <a:ahLst/>
            <a:cxnLst/>
            <a:rect l="0" t="0" r="0" b="0"/>
            <a:pathLst>
              <a:path w="291466" h="17143">
                <a:moveTo>
                  <a:pt x="0" y="0"/>
                </a:moveTo>
                <a:lnTo>
                  <a:pt x="4552" y="0"/>
                </a:lnTo>
                <a:lnTo>
                  <a:pt x="6844" y="952"/>
                </a:lnTo>
                <a:lnTo>
                  <a:pt x="9325" y="2540"/>
                </a:lnTo>
                <a:lnTo>
                  <a:pt x="15601" y="7381"/>
                </a:lnTo>
                <a:lnTo>
                  <a:pt x="17068" y="7778"/>
                </a:lnTo>
                <a:lnTo>
                  <a:pt x="21239" y="8219"/>
                </a:lnTo>
                <a:lnTo>
                  <a:pt x="28942" y="8467"/>
                </a:lnTo>
                <a:lnTo>
                  <a:pt x="32630" y="9455"/>
                </a:lnTo>
                <a:lnTo>
                  <a:pt x="36994" y="11066"/>
                </a:lnTo>
                <a:lnTo>
                  <a:pt x="41807" y="13092"/>
                </a:lnTo>
                <a:lnTo>
                  <a:pt x="45969" y="14443"/>
                </a:lnTo>
                <a:lnTo>
                  <a:pt x="49696" y="15344"/>
                </a:lnTo>
                <a:lnTo>
                  <a:pt x="53134" y="15944"/>
                </a:lnTo>
                <a:lnTo>
                  <a:pt x="57330" y="16344"/>
                </a:lnTo>
                <a:lnTo>
                  <a:pt x="62033" y="16611"/>
                </a:lnTo>
                <a:lnTo>
                  <a:pt x="67073" y="16789"/>
                </a:lnTo>
                <a:lnTo>
                  <a:pt x="93789" y="17075"/>
                </a:lnTo>
                <a:lnTo>
                  <a:pt x="139112" y="17142"/>
                </a:lnTo>
                <a:lnTo>
                  <a:pt x="146082" y="16190"/>
                </a:lnTo>
                <a:lnTo>
                  <a:pt x="152633" y="14603"/>
                </a:lnTo>
                <a:lnTo>
                  <a:pt x="158906" y="12593"/>
                </a:lnTo>
                <a:lnTo>
                  <a:pt x="164992" y="11253"/>
                </a:lnTo>
                <a:lnTo>
                  <a:pt x="170955" y="10360"/>
                </a:lnTo>
                <a:lnTo>
                  <a:pt x="176836" y="9763"/>
                </a:lnTo>
                <a:lnTo>
                  <a:pt x="183613" y="9366"/>
                </a:lnTo>
                <a:lnTo>
                  <a:pt x="198764" y="8925"/>
                </a:lnTo>
                <a:lnTo>
                  <a:pt x="232260" y="8603"/>
                </a:lnTo>
                <a:lnTo>
                  <a:pt x="291465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99"/>
          <p:cNvSpPr/>
          <p:nvPr/>
        </p:nvSpPr>
        <p:spPr>
          <a:xfrm>
            <a:off x="6312217" y="4543425"/>
            <a:ext cx="377191" cy="64877"/>
          </a:xfrm>
          <a:custGeom>
            <a:avLst/>
            <a:gdLst/>
            <a:ahLst/>
            <a:cxnLst/>
            <a:rect l="0" t="0" r="0" b="0"/>
            <a:pathLst>
              <a:path w="377191" h="64877">
                <a:moveTo>
                  <a:pt x="0" y="51435"/>
                </a:moveTo>
                <a:lnTo>
                  <a:pt x="0" y="58816"/>
                </a:lnTo>
                <a:lnTo>
                  <a:pt x="953" y="59213"/>
                </a:lnTo>
                <a:lnTo>
                  <a:pt x="4551" y="59654"/>
                </a:lnTo>
                <a:lnTo>
                  <a:pt x="6844" y="60724"/>
                </a:lnTo>
                <a:lnTo>
                  <a:pt x="9325" y="62390"/>
                </a:lnTo>
                <a:lnTo>
                  <a:pt x="11932" y="64453"/>
                </a:lnTo>
                <a:lnTo>
                  <a:pt x="15574" y="64876"/>
                </a:lnTo>
                <a:lnTo>
                  <a:pt x="19908" y="64206"/>
                </a:lnTo>
                <a:lnTo>
                  <a:pt x="24702" y="62807"/>
                </a:lnTo>
                <a:lnTo>
                  <a:pt x="35109" y="61251"/>
                </a:lnTo>
                <a:lnTo>
                  <a:pt x="45131" y="60560"/>
                </a:lnTo>
                <a:lnTo>
                  <a:pt x="52761" y="60253"/>
                </a:lnTo>
                <a:lnTo>
                  <a:pt x="58034" y="59219"/>
                </a:lnTo>
                <a:lnTo>
                  <a:pt x="64407" y="57576"/>
                </a:lnTo>
                <a:lnTo>
                  <a:pt x="71513" y="55529"/>
                </a:lnTo>
                <a:lnTo>
                  <a:pt x="79108" y="54164"/>
                </a:lnTo>
                <a:lnTo>
                  <a:pt x="87028" y="53254"/>
                </a:lnTo>
                <a:lnTo>
                  <a:pt x="95167" y="52648"/>
                </a:lnTo>
                <a:lnTo>
                  <a:pt x="103449" y="51291"/>
                </a:lnTo>
                <a:lnTo>
                  <a:pt x="111829" y="49434"/>
                </a:lnTo>
                <a:lnTo>
                  <a:pt x="120273" y="47243"/>
                </a:lnTo>
                <a:lnTo>
                  <a:pt x="128759" y="44830"/>
                </a:lnTo>
                <a:lnTo>
                  <a:pt x="145809" y="39609"/>
                </a:lnTo>
                <a:lnTo>
                  <a:pt x="154356" y="37836"/>
                </a:lnTo>
                <a:lnTo>
                  <a:pt x="162912" y="36654"/>
                </a:lnTo>
                <a:lnTo>
                  <a:pt x="171472" y="35866"/>
                </a:lnTo>
                <a:lnTo>
                  <a:pt x="180038" y="34388"/>
                </a:lnTo>
                <a:lnTo>
                  <a:pt x="188605" y="32451"/>
                </a:lnTo>
                <a:lnTo>
                  <a:pt x="197174" y="30206"/>
                </a:lnTo>
                <a:lnTo>
                  <a:pt x="205744" y="28709"/>
                </a:lnTo>
                <a:lnTo>
                  <a:pt x="214316" y="27712"/>
                </a:lnTo>
                <a:lnTo>
                  <a:pt x="222887" y="27047"/>
                </a:lnTo>
                <a:lnTo>
                  <a:pt x="231459" y="25651"/>
                </a:lnTo>
                <a:lnTo>
                  <a:pt x="240031" y="23768"/>
                </a:lnTo>
                <a:lnTo>
                  <a:pt x="248603" y="21561"/>
                </a:lnTo>
                <a:lnTo>
                  <a:pt x="256223" y="20089"/>
                </a:lnTo>
                <a:lnTo>
                  <a:pt x="263208" y="19107"/>
                </a:lnTo>
                <a:lnTo>
                  <a:pt x="269770" y="18453"/>
                </a:lnTo>
                <a:lnTo>
                  <a:pt x="277001" y="17064"/>
                </a:lnTo>
                <a:lnTo>
                  <a:pt x="284680" y="15186"/>
                </a:lnTo>
                <a:lnTo>
                  <a:pt x="292656" y="12981"/>
                </a:lnTo>
                <a:lnTo>
                  <a:pt x="299880" y="11512"/>
                </a:lnTo>
                <a:lnTo>
                  <a:pt x="306599" y="10532"/>
                </a:lnTo>
                <a:lnTo>
                  <a:pt x="312984" y="9879"/>
                </a:lnTo>
                <a:lnTo>
                  <a:pt x="319147" y="9443"/>
                </a:lnTo>
                <a:lnTo>
                  <a:pt x="325160" y="9153"/>
                </a:lnTo>
                <a:lnTo>
                  <a:pt x="336920" y="8830"/>
                </a:lnTo>
                <a:lnTo>
                  <a:pt x="361174" y="8606"/>
                </a:lnTo>
                <a:lnTo>
                  <a:pt x="363656" y="7642"/>
                </a:lnTo>
                <a:lnTo>
                  <a:pt x="365310" y="6048"/>
                </a:lnTo>
                <a:lnTo>
                  <a:pt x="366412" y="4031"/>
                </a:lnTo>
                <a:lnTo>
                  <a:pt x="368100" y="2687"/>
                </a:lnTo>
                <a:lnTo>
                  <a:pt x="370177" y="179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00"/>
          <p:cNvSpPr/>
          <p:nvPr/>
        </p:nvSpPr>
        <p:spPr>
          <a:xfrm>
            <a:off x="2081036" y="4654877"/>
            <a:ext cx="30657" cy="445761"/>
          </a:xfrm>
          <a:custGeom>
            <a:avLst/>
            <a:gdLst/>
            <a:ahLst/>
            <a:cxnLst/>
            <a:rect l="0" t="0" r="0" b="0"/>
            <a:pathLst>
              <a:path w="30657" h="445761">
                <a:moveTo>
                  <a:pt x="30656" y="8563"/>
                </a:moveTo>
                <a:lnTo>
                  <a:pt x="15056" y="8563"/>
                </a:lnTo>
                <a:lnTo>
                  <a:pt x="14541" y="7610"/>
                </a:lnTo>
                <a:lnTo>
                  <a:pt x="13969" y="4012"/>
                </a:lnTo>
                <a:lnTo>
                  <a:pt x="12863" y="2671"/>
                </a:lnTo>
                <a:lnTo>
                  <a:pt x="11175" y="1777"/>
                </a:lnTo>
                <a:lnTo>
                  <a:pt x="5011" y="11"/>
                </a:lnTo>
                <a:lnTo>
                  <a:pt x="4971" y="0"/>
                </a:lnTo>
                <a:lnTo>
                  <a:pt x="4939" y="28683"/>
                </a:lnTo>
                <a:lnTo>
                  <a:pt x="3986" y="31501"/>
                </a:lnTo>
                <a:lnTo>
                  <a:pt x="2398" y="34332"/>
                </a:lnTo>
                <a:lnTo>
                  <a:pt x="388" y="37173"/>
                </a:lnTo>
                <a:lnTo>
                  <a:pt x="0" y="40971"/>
                </a:lnTo>
                <a:lnTo>
                  <a:pt x="694" y="45408"/>
                </a:lnTo>
                <a:lnTo>
                  <a:pt x="2108" y="50271"/>
                </a:lnTo>
                <a:lnTo>
                  <a:pt x="3052" y="54466"/>
                </a:lnTo>
                <a:lnTo>
                  <a:pt x="3681" y="58215"/>
                </a:lnTo>
                <a:lnTo>
                  <a:pt x="4566" y="70582"/>
                </a:lnTo>
                <a:lnTo>
                  <a:pt x="4773" y="80894"/>
                </a:lnTo>
                <a:lnTo>
                  <a:pt x="4938" y="164564"/>
                </a:lnTo>
                <a:lnTo>
                  <a:pt x="5891" y="171619"/>
                </a:lnTo>
                <a:lnTo>
                  <a:pt x="7478" y="178227"/>
                </a:lnTo>
                <a:lnTo>
                  <a:pt x="9489" y="184537"/>
                </a:lnTo>
                <a:lnTo>
                  <a:pt x="10830" y="191601"/>
                </a:lnTo>
                <a:lnTo>
                  <a:pt x="11724" y="199168"/>
                </a:lnTo>
                <a:lnTo>
                  <a:pt x="12319" y="207071"/>
                </a:lnTo>
                <a:lnTo>
                  <a:pt x="12981" y="220931"/>
                </a:lnTo>
                <a:lnTo>
                  <a:pt x="13158" y="227294"/>
                </a:lnTo>
                <a:lnTo>
                  <a:pt x="14228" y="234393"/>
                </a:lnTo>
                <a:lnTo>
                  <a:pt x="15894" y="241984"/>
                </a:lnTo>
                <a:lnTo>
                  <a:pt x="17957" y="249902"/>
                </a:lnTo>
                <a:lnTo>
                  <a:pt x="19333" y="257085"/>
                </a:lnTo>
                <a:lnTo>
                  <a:pt x="20250" y="263780"/>
                </a:lnTo>
                <a:lnTo>
                  <a:pt x="20861" y="270147"/>
                </a:lnTo>
                <a:lnTo>
                  <a:pt x="21269" y="277250"/>
                </a:lnTo>
                <a:lnTo>
                  <a:pt x="21721" y="292762"/>
                </a:lnTo>
                <a:lnTo>
                  <a:pt x="22052" y="331073"/>
                </a:lnTo>
                <a:lnTo>
                  <a:pt x="22083" y="436790"/>
                </a:lnTo>
                <a:lnTo>
                  <a:pt x="21131" y="436923"/>
                </a:lnTo>
                <a:lnTo>
                  <a:pt x="19543" y="437011"/>
                </a:lnTo>
                <a:lnTo>
                  <a:pt x="13864" y="437178"/>
                </a:lnTo>
                <a:lnTo>
                  <a:pt x="12794" y="438133"/>
                </a:lnTo>
                <a:lnTo>
                  <a:pt x="4939" y="445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01"/>
          <p:cNvSpPr/>
          <p:nvPr/>
        </p:nvSpPr>
        <p:spPr>
          <a:xfrm>
            <a:off x="1691642" y="5280660"/>
            <a:ext cx="754378" cy="42863"/>
          </a:xfrm>
          <a:custGeom>
            <a:avLst/>
            <a:gdLst/>
            <a:ahLst/>
            <a:cxnLst/>
            <a:rect l="0" t="0" r="0" b="0"/>
            <a:pathLst>
              <a:path w="754378" h="42863">
                <a:moveTo>
                  <a:pt x="8570" y="42862"/>
                </a:moveTo>
                <a:lnTo>
                  <a:pt x="0" y="42862"/>
                </a:lnTo>
                <a:lnTo>
                  <a:pt x="4549" y="42862"/>
                </a:lnTo>
                <a:lnTo>
                  <a:pt x="6842" y="41910"/>
                </a:lnTo>
                <a:lnTo>
                  <a:pt x="9323" y="40322"/>
                </a:lnTo>
                <a:lnTo>
                  <a:pt x="11929" y="38312"/>
                </a:lnTo>
                <a:lnTo>
                  <a:pt x="14620" y="36971"/>
                </a:lnTo>
                <a:lnTo>
                  <a:pt x="17366" y="36077"/>
                </a:lnTo>
                <a:lnTo>
                  <a:pt x="23909" y="35084"/>
                </a:lnTo>
                <a:lnTo>
                  <a:pt x="44539" y="34394"/>
                </a:lnTo>
                <a:lnTo>
                  <a:pt x="48742" y="33407"/>
                </a:lnTo>
                <a:lnTo>
                  <a:pt x="53449" y="31796"/>
                </a:lnTo>
                <a:lnTo>
                  <a:pt x="58492" y="29770"/>
                </a:lnTo>
                <a:lnTo>
                  <a:pt x="63758" y="28419"/>
                </a:lnTo>
                <a:lnTo>
                  <a:pt x="69175" y="27519"/>
                </a:lnTo>
                <a:lnTo>
                  <a:pt x="85900" y="26251"/>
                </a:lnTo>
                <a:lnTo>
                  <a:pt x="105460" y="25876"/>
                </a:lnTo>
                <a:lnTo>
                  <a:pt x="155646" y="25726"/>
                </a:lnTo>
                <a:lnTo>
                  <a:pt x="162818" y="24771"/>
                </a:lnTo>
                <a:lnTo>
                  <a:pt x="169504" y="23182"/>
                </a:lnTo>
                <a:lnTo>
                  <a:pt x="175867" y="21169"/>
                </a:lnTo>
                <a:lnTo>
                  <a:pt x="183919" y="19828"/>
                </a:lnTo>
                <a:lnTo>
                  <a:pt x="193097" y="18933"/>
                </a:lnTo>
                <a:lnTo>
                  <a:pt x="211549" y="17939"/>
                </a:lnTo>
                <a:lnTo>
                  <a:pt x="226101" y="17498"/>
                </a:lnTo>
                <a:lnTo>
                  <a:pt x="233600" y="16428"/>
                </a:lnTo>
                <a:lnTo>
                  <a:pt x="241458" y="14762"/>
                </a:lnTo>
                <a:lnTo>
                  <a:pt x="249554" y="12699"/>
                </a:lnTo>
                <a:lnTo>
                  <a:pt x="258761" y="11323"/>
                </a:lnTo>
                <a:lnTo>
                  <a:pt x="268709" y="10406"/>
                </a:lnTo>
                <a:lnTo>
                  <a:pt x="288970" y="9387"/>
                </a:lnTo>
                <a:lnTo>
                  <a:pt x="307499" y="8934"/>
                </a:lnTo>
                <a:lnTo>
                  <a:pt x="548272" y="8572"/>
                </a:lnTo>
                <a:lnTo>
                  <a:pt x="557919" y="7620"/>
                </a:lnTo>
                <a:lnTo>
                  <a:pt x="568160" y="6032"/>
                </a:lnTo>
                <a:lnTo>
                  <a:pt x="578797" y="4022"/>
                </a:lnTo>
                <a:lnTo>
                  <a:pt x="588747" y="2681"/>
                </a:lnTo>
                <a:lnTo>
                  <a:pt x="598237" y="1787"/>
                </a:lnTo>
                <a:lnTo>
                  <a:pt x="616402" y="794"/>
                </a:lnTo>
                <a:lnTo>
                  <a:pt x="634000" y="353"/>
                </a:lnTo>
                <a:lnTo>
                  <a:pt x="7543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02"/>
          <p:cNvSpPr/>
          <p:nvPr/>
        </p:nvSpPr>
        <p:spPr>
          <a:xfrm>
            <a:off x="1695294" y="5537835"/>
            <a:ext cx="39209" cy="334328"/>
          </a:xfrm>
          <a:custGeom>
            <a:avLst/>
            <a:gdLst/>
            <a:ahLst/>
            <a:cxnLst/>
            <a:rect l="0" t="0" r="0" b="0"/>
            <a:pathLst>
              <a:path w="39209" h="334328">
                <a:moveTo>
                  <a:pt x="30635" y="0"/>
                </a:moveTo>
                <a:lnTo>
                  <a:pt x="22094" y="0"/>
                </a:lnTo>
                <a:lnTo>
                  <a:pt x="22063" y="20400"/>
                </a:lnTo>
                <a:lnTo>
                  <a:pt x="23016" y="23125"/>
                </a:lnTo>
                <a:lnTo>
                  <a:pt x="24603" y="25894"/>
                </a:lnTo>
                <a:lnTo>
                  <a:pt x="26614" y="28693"/>
                </a:lnTo>
                <a:lnTo>
                  <a:pt x="27954" y="31511"/>
                </a:lnTo>
                <a:lnTo>
                  <a:pt x="28848" y="34342"/>
                </a:lnTo>
                <a:lnTo>
                  <a:pt x="29444" y="37182"/>
                </a:lnTo>
                <a:lnTo>
                  <a:pt x="30794" y="40028"/>
                </a:lnTo>
                <a:lnTo>
                  <a:pt x="32646" y="42878"/>
                </a:lnTo>
                <a:lnTo>
                  <a:pt x="34833" y="45730"/>
                </a:lnTo>
                <a:lnTo>
                  <a:pt x="36291" y="48584"/>
                </a:lnTo>
                <a:lnTo>
                  <a:pt x="37264" y="51439"/>
                </a:lnTo>
                <a:lnTo>
                  <a:pt x="38344" y="58104"/>
                </a:lnTo>
                <a:lnTo>
                  <a:pt x="38824" y="67417"/>
                </a:lnTo>
                <a:lnTo>
                  <a:pt x="39037" y="77905"/>
                </a:lnTo>
                <a:lnTo>
                  <a:pt x="39208" y="220027"/>
                </a:lnTo>
                <a:lnTo>
                  <a:pt x="38255" y="225742"/>
                </a:lnTo>
                <a:lnTo>
                  <a:pt x="36668" y="231457"/>
                </a:lnTo>
                <a:lnTo>
                  <a:pt x="34657" y="237172"/>
                </a:lnTo>
                <a:lnTo>
                  <a:pt x="33316" y="242887"/>
                </a:lnTo>
                <a:lnTo>
                  <a:pt x="32423" y="248602"/>
                </a:lnTo>
                <a:lnTo>
                  <a:pt x="31827" y="254317"/>
                </a:lnTo>
                <a:lnTo>
                  <a:pt x="31165" y="263207"/>
                </a:lnTo>
                <a:lnTo>
                  <a:pt x="30871" y="271286"/>
                </a:lnTo>
                <a:lnTo>
                  <a:pt x="30740" y="281226"/>
                </a:lnTo>
                <a:lnTo>
                  <a:pt x="29753" y="285592"/>
                </a:lnTo>
                <a:lnTo>
                  <a:pt x="28142" y="289455"/>
                </a:lnTo>
                <a:lnTo>
                  <a:pt x="26116" y="292982"/>
                </a:lnTo>
                <a:lnTo>
                  <a:pt x="24765" y="296286"/>
                </a:lnTo>
                <a:lnTo>
                  <a:pt x="23864" y="299442"/>
                </a:lnTo>
                <a:lnTo>
                  <a:pt x="23264" y="302497"/>
                </a:lnTo>
                <a:lnTo>
                  <a:pt x="21911" y="305488"/>
                </a:lnTo>
                <a:lnTo>
                  <a:pt x="20057" y="308433"/>
                </a:lnTo>
                <a:lnTo>
                  <a:pt x="14788" y="315454"/>
                </a:lnTo>
                <a:lnTo>
                  <a:pt x="14067" y="318954"/>
                </a:lnTo>
                <a:lnTo>
                  <a:pt x="13875" y="321221"/>
                </a:lnTo>
                <a:lnTo>
                  <a:pt x="12794" y="322732"/>
                </a:lnTo>
                <a:lnTo>
                  <a:pt x="11121" y="323740"/>
                </a:lnTo>
                <a:lnTo>
                  <a:pt x="9053" y="324411"/>
                </a:lnTo>
                <a:lnTo>
                  <a:pt x="7675" y="325812"/>
                </a:lnTo>
                <a:lnTo>
                  <a:pt x="6756" y="327698"/>
                </a:lnTo>
                <a:lnTo>
                  <a:pt x="5025" y="333939"/>
                </a:lnTo>
                <a:lnTo>
                  <a:pt x="4037" y="334068"/>
                </a:lnTo>
                <a:lnTo>
                  <a:pt x="2426" y="334155"/>
                </a:lnTo>
                <a:lnTo>
                  <a:pt x="399" y="334212"/>
                </a:lnTo>
                <a:lnTo>
                  <a:pt x="0" y="334251"/>
                </a:lnTo>
                <a:lnTo>
                  <a:pt x="687" y="334276"/>
                </a:lnTo>
                <a:lnTo>
                  <a:pt x="4896" y="334327"/>
                </a:lnTo>
                <a:lnTo>
                  <a:pt x="4918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03"/>
          <p:cNvSpPr/>
          <p:nvPr/>
        </p:nvSpPr>
        <p:spPr>
          <a:xfrm>
            <a:off x="1854517" y="5529306"/>
            <a:ext cx="342751" cy="385353"/>
          </a:xfrm>
          <a:custGeom>
            <a:avLst/>
            <a:gdLst/>
            <a:ahLst/>
            <a:cxnLst/>
            <a:rect l="0" t="0" r="0" b="0"/>
            <a:pathLst>
              <a:path w="342751" h="385353">
                <a:moveTo>
                  <a:pt x="0" y="128544"/>
                </a:moveTo>
                <a:lnTo>
                  <a:pt x="0" y="99829"/>
                </a:lnTo>
                <a:lnTo>
                  <a:pt x="952" y="97018"/>
                </a:lnTo>
                <a:lnTo>
                  <a:pt x="4551" y="91355"/>
                </a:lnTo>
                <a:lnTo>
                  <a:pt x="14622" y="79958"/>
                </a:lnTo>
                <a:lnTo>
                  <a:pt x="20151" y="74248"/>
                </a:lnTo>
                <a:lnTo>
                  <a:pt x="28324" y="68534"/>
                </a:lnTo>
                <a:lnTo>
                  <a:pt x="33170" y="65678"/>
                </a:lnTo>
                <a:lnTo>
                  <a:pt x="41095" y="57423"/>
                </a:lnTo>
                <a:lnTo>
                  <a:pt x="44541" y="52555"/>
                </a:lnTo>
                <a:lnTo>
                  <a:pt x="53451" y="44606"/>
                </a:lnTo>
                <a:lnTo>
                  <a:pt x="63761" y="37898"/>
                </a:lnTo>
                <a:lnTo>
                  <a:pt x="69177" y="34776"/>
                </a:lnTo>
                <a:lnTo>
                  <a:pt x="80276" y="28766"/>
                </a:lnTo>
                <a:lnTo>
                  <a:pt x="91558" y="22921"/>
                </a:lnTo>
                <a:lnTo>
                  <a:pt x="100383" y="17148"/>
                </a:lnTo>
                <a:lnTo>
                  <a:pt x="108432" y="11407"/>
                </a:lnTo>
                <a:lnTo>
                  <a:pt x="118359" y="5681"/>
                </a:lnTo>
                <a:lnTo>
                  <a:pt x="123674" y="3772"/>
                </a:lnTo>
                <a:lnTo>
                  <a:pt x="129122" y="2500"/>
                </a:lnTo>
                <a:lnTo>
                  <a:pt x="139302" y="1087"/>
                </a:lnTo>
                <a:lnTo>
                  <a:pt x="147002" y="459"/>
                </a:lnTo>
                <a:lnTo>
                  <a:pt x="156692" y="105"/>
                </a:lnTo>
                <a:lnTo>
                  <a:pt x="170147" y="0"/>
                </a:lnTo>
                <a:lnTo>
                  <a:pt x="174391" y="938"/>
                </a:lnTo>
                <a:lnTo>
                  <a:pt x="183963" y="5856"/>
                </a:lnTo>
                <a:lnTo>
                  <a:pt x="186536" y="7341"/>
                </a:lnTo>
                <a:lnTo>
                  <a:pt x="195032" y="15138"/>
                </a:lnTo>
                <a:lnTo>
                  <a:pt x="200346" y="20356"/>
                </a:lnTo>
                <a:lnTo>
                  <a:pt x="202144" y="23081"/>
                </a:lnTo>
                <a:lnTo>
                  <a:pt x="204142" y="28649"/>
                </a:lnTo>
                <a:lnTo>
                  <a:pt x="205030" y="36839"/>
                </a:lnTo>
                <a:lnTo>
                  <a:pt x="205266" y="41689"/>
                </a:lnTo>
                <a:lnTo>
                  <a:pt x="204472" y="45876"/>
                </a:lnTo>
                <a:lnTo>
                  <a:pt x="198803" y="57271"/>
                </a:lnTo>
                <a:lnTo>
                  <a:pt x="185576" y="83222"/>
                </a:lnTo>
                <a:lnTo>
                  <a:pt x="182773" y="89756"/>
                </a:lnTo>
                <a:lnTo>
                  <a:pt x="179951" y="96971"/>
                </a:lnTo>
                <a:lnTo>
                  <a:pt x="177117" y="104638"/>
                </a:lnTo>
                <a:lnTo>
                  <a:pt x="173323" y="111654"/>
                </a:lnTo>
                <a:lnTo>
                  <a:pt x="168889" y="118236"/>
                </a:lnTo>
                <a:lnTo>
                  <a:pt x="164028" y="124529"/>
                </a:lnTo>
                <a:lnTo>
                  <a:pt x="158882" y="130630"/>
                </a:lnTo>
                <a:lnTo>
                  <a:pt x="153546" y="136602"/>
                </a:lnTo>
                <a:lnTo>
                  <a:pt x="148084" y="142488"/>
                </a:lnTo>
                <a:lnTo>
                  <a:pt x="142538" y="147365"/>
                </a:lnTo>
                <a:lnTo>
                  <a:pt x="136935" y="151569"/>
                </a:lnTo>
                <a:lnTo>
                  <a:pt x="126583" y="158780"/>
                </a:lnTo>
                <a:lnTo>
                  <a:pt x="118806" y="165159"/>
                </a:lnTo>
                <a:lnTo>
                  <a:pt x="109073" y="174106"/>
                </a:lnTo>
                <a:lnTo>
                  <a:pt x="100547" y="179909"/>
                </a:lnTo>
                <a:lnTo>
                  <a:pt x="88653" y="186844"/>
                </a:lnTo>
                <a:lnTo>
                  <a:pt x="81946" y="187793"/>
                </a:lnTo>
                <a:lnTo>
                  <a:pt x="71220" y="188401"/>
                </a:lnTo>
                <a:lnTo>
                  <a:pt x="61431" y="188538"/>
                </a:lnTo>
                <a:lnTo>
                  <a:pt x="72815" y="188551"/>
                </a:lnTo>
                <a:lnTo>
                  <a:pt x="74261" y="187598"/>
                </a:lnTo>
                <a:lnTo>
                  <a:pt x="75225" y="186011"/>
                </a:lnTo>
                <a:lnTo>
                  <a:pt x="75867" y="184000"/>
                </a:lnTo>
                <a:lnTo>
                  <a:pt x="77248" y="182660"/>
                </a:lnTo>
                <a:lnTo>
                  <a:pt x="79121" y="181766"/>
                </a:lnTo>
                <a:lnTo>
                  <a:pt x="84695" y="179821"/>
                </a:lnTo>
                <a:lnTo>
                  <a:pt x="93522" y="175781"/>
                </a:lnTo>
                <a:lnTo>
                  <a:pt x="97591" y="172418"/>
                </a:lnTo>
                <a:lnTo>
                  <a:pt x="104651" y="163601"/>
                </a:lnTo>
                <a:lnTo>
                  <a:pt x="113504" y="155872"/>
                </a:lnTo>
                <a:lnTo>
                  <a:pt x="123789" y="149262"/>
                </a:lnTo>
                <a:lnTo>
                  <a:pt x="129198" y="146166"/>
                </a:lnTo>
                <a:lnTo>
                  <a:pt x="140289" y="140186"/>
                </a:lnTo>
                <a:lnTo>
                  <a:pt x="151568" y="134353"/>
                </a:lnTo>
                <a:lnTo>
                  <a:pt x="158195" y="132417"/>
                </a:lnTo>
                <a:lnTo>
                  <a:pt x="165471" y="131126"/>
                </a:lnTo>
                <a:lnTo>
                  <a:pt x="173179" y="130265"/>
                </a:lnTo>
                <a:lnTo>
                  <a:pt x="180223" y="129691"/>
                </a:lnTo>
                <a:lnTo>
                  <a:pt x="186824" y="129309"/>
                </a:lnTo>
                <a:lnTo>
                  <a:pt x="199238" y="128884"/>
                </a:lnTo>
                <a:lnTo>
                  <a:pt x="222730" y="128611"/>
                </a:lnTo>
                <a:lnTo>
                  <a:pt x="262881" y="128548"/>
                </a:lnTo>
                <a:lnTo>
                  <a:pt x="268599" y="129499"/>
                </a:lnTo>
                <a:lnTo>
                  <a:pt x="274316" y="131086"/>
                </a:lnTo>
                <a:lnTo>
                  <a:pt x="280032" y="133096"/>
                </a:lnTo>
                <a:lnTo>
                  <a:pt x="285748" y="134436"/>
                </a:lnTo>
                <a:lnTo>
                  <a:pt x="291464" y="135329"/>
                </a:lnTo>
                <a:lnTo>
                  <a:pt x="297179" y="135925"/>
                </a:lnTo>
                <a:lnTo>
                  <a:pt x="306070" y="139127"/>
                </a:lnTo>
                <a:lnTo>
                  <a:pt x="309774" y="141314"/>
                </a:lnTo>
                <a:lnTo>
                  <a:pt x="316430" y="148824"/>
                </a:lnTo>
                <a:lnTo>
                  <a:pt x="322563" y="157560"/>
                </a:lnTo>
                <a:lnTo>
                  <a:pt x="331371" y="168785"/>
                </a:lnTo>
                <a:lnTo>
                  <a:pt x="337141" y="178496"/>
                </a:lnTo>
                <a:lnTo>
                  <a:pt x="340340" y="186623"/>
                </a:lnTo>
                <a:lnTo>
                  <a:pt x="341762" y="194362"/>
                </a:lnTo>
                <a:lnTo>
                  <a:pt x="342395" y="204151"/>
                </a:lnTo>
                <a:lnTo>
                  <a:pt x="342675" y="214852"/>
                </a:lnTo>
                <a:lnTo>
                  <a:pt x="342750" y="220372"/>
                </a:lnTo>
                <a:lnTo>
                  <a:pt x="341848" y="226910"/>
                </a:lnTo>
                <a:lnTo>
                  <a:pt x="340293" y="234127"/>
                </a:lnTo>
                <a:lnTo>
                  <a:pt x="338305" y="241795"/>
                </a:lnTo>
                <a:lnTo>
                  <a:pt x="336027" y="248812"/>
                </a:lnTo>
                <a:lnTo>
                  <a:pt x="333555" y="255395"/>
                </a:lnTo>
                <a:lnTo>
                  <a:pt x="330955" y="261689"/>
                </a:lnTo>
                <a:lnTo>
                  <a:pt x="327317" y="267790"/>
                </a:lnTo>
                <a:lnTo>
                  <a:pt x="314047" y="285477"/>
                </a:lnTo>
                <a:lnTo>
                  <a:pt x="306899" y="297034"/>
                </a:lnTo>
                <a:lnTo>
                  <a:pt x="298007" y="308521"/>
                </a:lnTo>
                <a:lnTo>
                  <a:pt x="288657" y="319024"/>
                </a:lnTo>
                <a:lnTo>
                  <a:pt x="281327" y="326866"/>
                </a:lnTo>
                <a:lnTo>
                  <a:pt x="267295" y="341187"/>
                </a:lnTo>
                <a:lnTo>
                  <a:pt x="256593" y="349417"/>
                </a:lnTo>
                <a:lnTo>
                  <a:pt x="251072" y="352945"/>
                </a:lnTo>
                <a:lnTo>
                  <a:pt x="245486" y="356250"/>
                </a:lnTo>
                <a:lnTo>
                  <a:pt x="239858" y="359405"/>
                </a:lnTo>
                <a:lnTo>
                  <a:pt x="228523" y="365452"/>
                </a:lnTo>
                <a:lnTo>
                  <a:pt x="217136" y="371314"/>
                </a:lnTo>
                <a:lnTo>
                  <a:pt x="211432" y="373258"/>
                </a:lnTo>
                <a:lnTo>
                  <a:pt x="205725" y="374554"/>
                </a:lnTo>
                <a:lnTo>
                  <a:pt x="200015" y="375418"/>
                </a:lnTo>
                <a:lnTo>
                  <a:pt x="193351" y="375994"/>
                </a:lnTo>
                <a:lnTo>
                  <a:pt x="186051" y="376378"/>
                </a:lnTo>
                <a:lnTo>
                  <a:pt x="178326" y="376635"/>
                </a:lnTo>
                <a:lnTo>
                  <a:pt x="171271" y="377757"/>
                </a:lnTo>
                <a:lnTo>
                  <a:pt x="164664" y="379459"/>
                </a:lnTo>
                <a:lnTo>
                  <a:pt x="158353" y="381545"/>
                </a:lnTo>
                <a:lnTo>
                  <a:pt x="152241" y="382936"/>
                </a:lnTo>
                <a:lnTo>
                  <a:pt x="146262" y="383864"/>
                </a:lnTo>
                <a:lnTo>
                  <a:pt x="140370" y="384482"/>
                </a:lnTo>
                <a:lnTo>
                  <a:pt x="134538" y="384895"/>
                </a:lnTo>
                <a:lnTo>
                  <a:pt x="128744" y="385169"/>
                </a:lnTo>
                <a:lnTo>
                  <a:pt x="122977" y="385352"/>
                </a:lnTo>
                <a:lnTo>
                  <a:pt x="118180" y="384522"/>
                </a:lnTo>
                <a:lnTo>
                  <a:pt x="110309" y="381059"/>
                </a:lnTo>
                <a:lnTo>
                  <a:pt x="104972" y="379755"/>
                </a:lnTo>
                <a:lnTo>
                  <a:pt x="98556" y="378885"/>
                </a:lnTo>
                <a:lnTo>
                  <a:pt x="85713" y="377919"/>
                </a:lnTo>
                <a:lnTo>
                  <a:pt x="76830" y="377490"/>
                </a:lnTo>
                <a:lnTo>
                  <a:pt x="66473" y="377248"/>
                </a:lnTo>
                <a:lnTo>
                  <a:pt x="45813" y="377155"/>
                </a:lnTo>
                <a:lnTo>
                  <a:pt x="43877" y="376200"/>
                </a:lnTo>
                <a:lnTo>
                  <a:pt x="34290" y="36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04"/>
          <p:cNvSpPr/>
          <p:nvPr/>
        </p:nvSpPr>
        <p:spPr>
          <a:xfrm>
            <a:off x="2583319" y="5392216"/>
            <a:ext cx="51189" cy="51322"/>
          </a:xfrm>
          <a:custGeom>
            <a:avLst/>
            <a:gdLst/>
            <a:ahLst/>
            <a:cxnLst/>
            <a:rect l="0" t="0" r="0" b="0"/>
            <a:pathLst>
              <a:path w="51189" h="51322">
                <a:moveTo>
                  <a:pt x="25578" y="51321"/>
                </a:moveTo>
                <a:lnTo>
                  <a:pt x="25578" y="43940"/>
                </a:lnTo>
                <a:lnTo>
                  <a:pt x="26531" y="42591"/>
                </a:lnTo>
                <a:lnTo>
                  <a:pt x="28118" y="40738"/>
                </a:lnTo>
                <a:lnTo>
                  <a:pt x="32959" y="35473"/>
                </a:lnTo>
                <a:lnTo>
                  <a:pt x="33356" y="34088"/>
                </a:lnTo>
                <a:lnTo>
                  <a:pt x="33621" y="32212"/>
                </a:lnTo>
                <a:lnTo>
                  <a:pt x="33797" y="30010"/>
                </a:lnTo>
                <a:lnTo>
                  <a:pt x="34868" y="27588"/>
                </a:lnTo>
                <a:lnTo>
                  <a:pt x="36534" y="25022"/>
                </a:lnTo>
                <a:lnTo>
                  <a:pt x="41501" y="18610"/>
                </a:lnTo>
                <a:lnTo>
                  <a:pt x="41908" y="17131"/>
                </a:lnTo>
                <a:lnTo>
                  <a:pt x="42180" y="15193"/>
                </a:lnTo>
                <a:lnTo>
                  <a:pt x="42361" y="12948"/>
                </a:lnTo>
                <a:lnTo>
                  <a:pt x="43434" y="11451"/>
                </a:lnTo>
                <a:lnTo>
                  <a:pt x="45102" y="10454"/>
                </a:lnTo>
                <a:lnTo>
                  <a:pt x="47167" y="9789"/>
                </a:lnTo>
                <a:lnTo>
                  <a:pt x="48543" y="8393"/>
                </a:lnTo>
                <a:lnTo>
                  <a:pt x="49460" y="6510"/>
                </a:lnTo>
                <a:lnTo>
                  <a:pt x="51188" y="274"/>
                </a:lnTo>
                <a:lnTo>
                  <a:pt x="50271" y="145"/>
                </a:lnTo>
                <a:lnTo>
                  <a:pt x="48708" y="58"/>
                </a:lnTo>
                <a:lnTo>
                  <a:pt x="46713" y="0"/>
                </a:lnTo>
                <a:lnTo>
                  <a:pt x="45383" y="915"/>
                </a:lnTo>
                <a:lnTo>
                  <a:pt x="44496" y="2477"/>
                </a:lnTo>
                <a:lnTo>
                  <a:pt x="43905" y="4471"/>
                </a:lnTo>
                <a:lnTo>
                  <a:pt x="42559" y="6753"/>
                </a:lnTo>
                <a:lnTo>
                  <a:pt x="40709" y="9226"/>
                </a:lnTo>
                <a:lnTo>
                  <a:pt x="38522" y="11828"/>
                </a:lnTo>
                <a:lnTo>
                  <a:pt x="36112" y="14515"/>
                </a:lnTo>
                <a:lnTo>
                  <a:pt x="30895" y="20040"/>
                </a:lnTo>
                <a:lnTo>
                  <a:pt x="22603" y="28506"/>
                </a:lnTo>
                <a:lnTo>
                  <a:pt x="20737" y="31349"/>
                </a:lnTo>
                <a:lnTo>
                  <a:pt x="19493" y="34196"/>
                </a:lnTo>
                <a:lnTo>
                  <a:pt x="18664" y="37047"/>
                </a:lnTo>
                <a:lnTo>
                  <a:pt x="17159" y="38947"/>
                </a:lnTo>
                <a:lnTo>
                  <a:pt x="15203" y="40215"/>
                </a:lnTo>
                <a:lnTo>
                  <a:pt x="12946" y="41059"/>
                </a:lnTo>
                <a:lnTo>
                  <a:pt x="10489" y="42575"/>
                </a:lnTo>
                <a:lnTo>
                  <a:pt x="7899" y="44538"/>
                </a:lnTo>
                <a:lnTo>
                  <a:pt x="0" y="51203"/>
                </a:lnTo>
                <a:lnTo>
                  <a:pt x="906" y="51243"/>
                </a:lnTo>
                <a:lnTo>
                  <a:pt x="8433" y="513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05"/>
          <p:cNvSpPr/>
          <p:nvPr/>
        </p:nvSpPr>
        <p:spPr>
          <a:xfrm>
            <a:off x="3191828" y="4774882"/>
            <a:ext cx="51435" cy="325756"/>
          </a:xfrm>
          <a:custGeom>
            <a:avLst/>
            <a:gdLst/>
            <a:ahLst/>
            <a:cxnLst/>
            <a:rect l="0" t="0" r="0" b="0"/>
            <a:pathLst>
              <a:path w="51435" h="325756">
                <a:moveTo>
                  <a:pt x="8572" y="0"/>
                </a:moveTo>
                <a:lnTo>
                  <a:pt x="8572" y="20151"/>
                </a:lnTo>
                <a:lnTo>
                  <a:pt x="7619" y="22959"/>
                </a:lnTo>
                <a:lnTo>
                  <a:pt x="6032" y="25783"/>
                </a:lnTo>
                <a:lnTo>
                  <a:pt x="4021" y="28619"/>
                </a:lnTo>
                <a:lnTo>
                  <a:pt x="2680" y="32414"/>
                </a:lnTo>
                <a:lnTo>
                  <a:pt x="1191" y="41711"/>
                </a:lnTo>
                <a:lnTo>
                  <a:pt x="529" y="49654"/>
                </a:lnTo>
                <a:lnTo>
                  <a:pt x="234" y="57311"/>
                </a:lnTo>
                <a:lnTo>
                  <a:pt x="30" y="83265"/>
                </a:lnTo>
                <a:lnTo>
                  <a:pt x="0" y="141694"/>
                </a:lnTo>
                <a:lnTo>
                  <a:pt x="952" y="147802"/>
                </a:lnTo>
                <a:lnTo>
                  <a:pt x="2540" y="153780"/>
                </a:lnTo>
                <a:lnTo>
                  <a:pt x="4550" y="159670"/>
                </a:lnTo>
                <a:lnTo>
                  <a:pt x="5890" y="165502"/>
                </a:lnTo>
                <a:lnTo>
                  <a:pt x="6784" y="171295"/>
                </a:lnTo>
                <a:lnTo>
                  <a:pt x="7380" y="177062"/>
                </a:lnTo>
                <a:lnTo>
                  <a:pt x="8730" y="182811"/>
                </a:lnTo>
                <a:lnTo>
                  <a:pt x="10582" y="188549"/>
                </a:lnTo>
                <a:lnTo>
                  <a:pt x="12769" y="194279"/>
                </a:lnTo>
                <a:lnTo>
                  <a:pt x="14228" y="200005"/>
                </a:lnTo>
                <a:lnTo>
                  <a:pt x="15200" y="205727"/>
                </a:lnTo>
                <a:lnTo>
                  <a:pt x="15848" y="211446"/>
                </a:lnTo>
                <a:lnTo>
                  <a:pt x="17232" y="217164"/>
                </a:lnTo>
                <a:lnTo>
                  <a:pt x="19108" y="222881"/>
                </a:lnTo>
                <a:lnTo>
                  <a:pt x="21311" y="228597"/>
                </a:lnTo>
                <a:lnTo>
                  <a:pt x="22779" y="234313"/>
                </a:lnTo>
                <a:lnTo>
                  <a:pt x="23759" y="240029"/>
                </a:lnTo>
                <a:lnTo>
                  <a:pt x="24411" y="245744"/>
                </a:lnTo>
                <a:lnTo>
                  <a:pt x="24846" y="251460"/>
                </a:lnTo>
                <a:lnTo>
                  <a:pt x="25136" y="257175"/>
                </a:lnTo>
                <a:lnTo>
                  <a:pt x="25330" y="262890"/>
                </a:lnTo>
                <a:lnTo>
                  <a:pt x="26411" y="267653"/>
                </a:lnTo>
                <a:lnTo>
                  <a:pt x="28085" y="271780"/>
                </a:lnTo>
                <a:lnTo>
                  <a:pt x="30153" y="275484"/>
                </a:lnTo>
                <a:lnTo>
                  <a:pt x="31532" y="279859"/>
                </a:lnTo>
                <a:lnTo>
                  <a:pt x="33063" y="289799"/>
                </a:lnTo>
                <a:lnTo>
                  <a:pt x="34424" y="294164"/>
                </a:lnTo>
                <a:lnTo>
                  <a:pt x="36284" y="298027"/>
                </a:lnTo>
                <a:lnTo>
                  <a:pt x="38477" y="301555"/>
                </a:lnTo>
                <a:lnTo>
                  <a:pt x="39938" y="304859"/>
                </a:lnTo>
                <a:lnTo>
                  <a:pt x="40913" y="308015"/>
                </a:lnTo>
                <a:lnTo>
                  <a:pt x="41562" y="311070"/>
                </a:lnTo>
                <a:lnTo>
                  <a:pt x="42948" y="313108"/>
                </a:lnTo>
                <a:lnTo>
                  <a:pt x="44824" y="314466"/>
                </a:lnTo>
                <a:lnTo>
                  <a:pt x="47027" y="315372"/>
                </a:lnTo>
                <a:lnTo>
                  <a:pt x="48496" y="316928"/>
                </a:lnTo>
                <a:lnTo>
                  <a:pt x="49476" y="318917"/>
                </a:lnTo>
                <a:lnTo>
                  <a:pt x="51434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06"/>
          <p:cNvSpPr/>
          <p:nvPr/>
        </p:nvSpPr>
        <p:spPr>
          <a:xfrm>
            <a:off x="2848927" y="5272087"/>
            <a:ext cx="771526" cy="60009"/>
          </a:xfrm>
          <a:custGeom>
            <a:avLst/>
            <a:gdLst/>
            <a:ahLst/>
            <a:cxnLst/>
            <a:rect l="0" t="0" r="0" b="0"/>
            <a:pathLst>
              <a:path w="771526" h="60009">
                <a:moveTo>
                  <a:pt x="0" y="60008"/>
                </a:moveTo>
                <a:lnTo>
                  <a:pt x="112892" y="60008"/>
                </a:lnTo>
                <a:lnTo>
                  <a:pt x="121934" y="59055"/>
                </a:lnTo>
                <a:lnTo>
                  <a:pt x="131772" y="57468"/>
                </a:lnTo>
                <a:lnTo>
                  <a:pt x="142141" y="55457"/>
                </a:lnTo>
                <a:lnTo>
                  <a:pt x="151910" y="54116"/>
                </a:lnTo>
                <a:lnTo>
                  <a:pt x="170385" y="52627"/>
                </a:lnTo>
                <a:lnTo>
                  <a:pt x="190662" y="51965"/>
                </a:lnTo>
                <a:lnTo>
                  <a:pt x="212374" y="50718"/>
                </a:lnTo>
                <a:lnTo>
                  <a:pt x="223497" y="49052"/>
                </a:lnTo>
                <a:lnTo>
                  <a:pt x="273277" y="39534"/>
                </a:lnTo>
                <a:lnTo>
                  <a:pt x="286007" y="37786"/>
                </a:lnTo>
                <a:lnTo>
                  <a:pt x="298304" y="36621"/>
                </a:lnTo>
                <a:lnTo>
                  <a:pt x="310312" y="35844"/>
                </a:lnTo>
                <a:lnTo>
                  <a:pt x="322127" y="34374"/>
                </a:lnTo>
                <a:lnTo>
                  <a:pt x="333814" y="32441"/>
                </a:lnTo>
                <a:lnTo>
                  <a:pt x="345415" y="30200"/>
                </a:lnTo>
                <a:lnTo>
                  <a:pt x="368465" y="25170"/>
                </a:lnTo>
                <a:lnTo>
                  <a:pt x="392362" y="19759"/>
                </a:lnTo>
                <a:lnTo>
                  <a:pt x="418858" y="14179"/>
                </a:lnTo>
                <a:lnTo>
                  <a:pt x="431639" y="12310"/>
                </a:lnTo>
                <a:lnTo>
                  <a:pt x="443969" y="11065"/>
                </a:lnTo>
                <a:lnTo>
                  <a:pt x="455999" y="10234"/>
                </a:lnTo>
                <a:lnTo>
                  <a:pt x="468782" y="9680"/>
                </a:lnTo>
                <a:lnTo>
                  <a:pt x="495685" y="9065"/>
                </a:lnTo>
                <a:lnTo>
                  <a:pt x="508574" y="7948"/>
                </a:lnTo>
                <a:lnTo>
                  <a:pt x="520977" y="6252"/>
                </a:lnTo>
                <a:lnTo>
                  <a:pt x="533056" y="4168"/>
                </a:lnTo>
                <a:lnTo>
                  <a:pt x="544918" y="2779"/>
                </a:lnTo>
                <a:lnTo>
                  <a:pt x="568258" y="1235"/>
                </a:lnTo>
                <a:lnTo>
                  <a:pt x="588792" y="549"/>
                </a:lnTo>
                <a:lnTo>
                  <a:pt x="618957" y="163"/>
                </a:lnTo>
                <a:lnTo>
                  <a:pt x="757892" y="0"/>
                </a:lnTo>
                <a:lnTo>
                  <a:pt x="760531" y="953"/>
                </a:lnTo>
                <a:lnTo>
                  <a:pt x="763243" y="2540"/>
                </a:lnTo>
                <a:lnTo>
                  <a:pt x="77152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07"/>
          <p:cNvSpPr/>
          <p:nvPr/>
        </p:nvSpPr>
        <p:spPr>
          <a:xfrm>
            <a:off x="2934757" y="5546407"/>
            <a:ext cx="51331" cy="360032"/>
          </a:xfrm>
          <a:custGeom>
            <a:avLst/>
            <a:gdLst/>
            <a:ahLst/>
            <a:cxnLst/>
            <a:rect l="0" t="0" r="0" b="0"/>
            <a:pathLst>
              <a:path w="51331" h="360032">
                <a:moveTo>
                  <a:pt x="8468" y="0"/>
                </a:moveTo>
                <a:lnTo>
                  <a:pt x="1087" y="0"/>
                </a:lnTo>
                <a:lnTo>
                  <a:pt x="689" y="953"/>
                </a:lnTo>
                <a:lnTo>
                  <a:pt x="0" y="7381"/>
                </a:lnTo>
                <a:lnTo>
                  <a:pt x="917" y="7778"/>
                </a:lnTo>
                <a:lnTo>
                  <a:pt x="2481" y="8043"/>
                </a:lnTo>
                <a:lnTo>
                  <a:pt x="4477" y="8219"/>
                </a:lnTo>
                <a:lnTo>
                  <a:pt x="5807" y="9290"/>
                </a:lnTo>
                <a:lnTo>
                  <a:pt x="6694" y="10956"/>
                </a:lnTo>
                <a:lnTo>
                  <a:pt x="7679" y="15347"/>
                </a:lnTo>
                <a:lnTo>
                  <a:pt x="8312" y="25927"/>
                </a:lnTo>
                <a:lnTo>
                  <a:pt x="8421" y="36892"/>
                </a:lnTo>
                <a:lnTo>
                  <a:pt x="8437" y="41740"/>
                </a:lnTo>
                <a:lnTo>
                  <a:pt x="9400" y="46877"/>
                </a:lnTo>
                <a:lnTo>
                  <a:pt x="10994" y="52206"/>
                </a:lnTo>
                <a:lnTo>
                  <a:pt x="13009" y="57664"/>
                </a:lnTo>
                <a:lnTo>
                  <a:pt x="15305" y="63207"/>
                </a:lnTo>
                <a:lnTo>
                  <a:pt x="17789" y="68809"/>
                </a:lnTo>
                <a:lnTo>
                  <a:pt x="20396" y="74447"/>
                </a:lnTo>
                <a:lnTo>
                  <a:pt x="23088" y="81064"/>
                </a:lnTo>
                <a:lnTo>
                  <a:pt x="25834" y="88333"/>
                </a:lnTo>
                <a:lnTo>
                  <a:pt x="28618" y="96036"/>
                </a:lnTo>
                <a:lnTo>
                  <a:pt x="30474" y="104029"/>
                </a:lnTo>
                <a:lnTo>
                  <a:pt x="31711" y="112215"/>
                </a:lnTo>
                <a:lnTo>
                  <a:pt x="32535" y="120530"/>
                </a:lnTo>
                <a:lnTo>
                  <a:pt x="34038" y="128931"/>
                </a:lnTo>
                <a:lnTo>
                  <a:pt x="35992" y="137389"/>
                </a:lnTo>
                <a:lnTo>
                  <a:pt x="38247" y="145885"/>
                </a:lnTo>
                <a:lnTo>
                  <a:pt x="39750" y="154407"/>
                </a:lnTo>
                <a:lnTo>
                  <a:pt x="40753" y="162946"/>
                </a:lnTo>
                <a:lnTo>
                  <a:pt x="41421" y="171496"/>
                </a:lnTo>
                <a:lnTo>
                  <a:pt x="41867" y="180053"/>
                </a:lnTo>
                <a:lnTo>
                  <a:pt x="42362" y="197181"/>
                </a:lnTo>
                <a:lnTo>
                  <a:pt x="43446" y="205749"/>
                </a:lnTo>
                <a:lnTo>
                  <a:pt x="45122" y="214318"/>
                </a:lnTo>
                <a:lnTo>
                  <a:pt x="47191" y="222889"/>
                </a:lnTo>
                <a:lnTo>
                  <a:pt x="48571" y="231460"/>
                </a:lnTo>
                <a:lnTo>
                  <a:pt x="49491" y="240032"/>
                </a:lnTo>
                <a:lnTo>
                  <a:pt x="50104" y="248604"/>
                </a:lnTo>
                <a:lnTo>
                  <a:pt x="50512" y="257176"/>
                </a:lnTo>
                <a:lnTo>
                  <a:pt x="50967" y="274321"/>
                </a:lnTo>
                <a:lnTo>
                  <a:pt x="51309" y="319706"/>
                </a:lnTo>
                <a:lnTo>
                  <a:pt x="51330" y="360031"/>
                </a:lnTo>
                <a:lnTo>
                  <a:pt x="51330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08"/>
          <p:cNvSpPr/>
          <p:nvPr/>
        </p:nvSpPr>
        <p:spPr>
          <a:xfrm>
            <a:off x="3073004" y="5503911"/>
            <a:ext cx="307308" cy="428224"/>
          </a:xfrm>
          <a:custGeom>
            <a:avLst/>
            <a:gdLst/>
            <a:ahLst/>
            <a:cxnLst/>
            <a:rect l="0" t="0" r="0" b="0"/>
            <a:pathLst>
              <a:path w="307308" h="428224">
                <a:moveTo>
                  <a:pt x="7381" y="68214"/>
                </a:moveTo>
                <a:lnTo>
                  <a:pt x="0" y="68214"/>
                </a:lnTo>
                <a:lnTo>
                  <a:pt x="11609" y="68214"/>
                </a:lnTo>
                <a:lnTo>
                  <a:pt x="14010" y="69167"/>
                </a:lnTo>
                <a:lnTo>
                  <a:pt x="19217" y="72765"/>
                </a:lnTo>
                <a:lnTo>
                  <a:pt x="21939" y="73152"/>
                </a:lnTo>
                <a:lnTo>
                  <a:pt x="24706" y="72459"/>
                </a:lnTo>
                <a:lnTo>
                  <a:pt x="30321" y="70100"/>
                </a:lnTo>
                <a:lnTo>
                  <a:pt x="39789" y="68772"/>
                </a:lnTo>
                <a:lnTo>
                  <a:pt x="49089" y="68462"/>
                </a:lnTo>
                <a:lnTo>
                  <a:pt x="77274" y="68236"/>
                </a:lnTo>
                <a:lnTo>
                  <a:pt x="86387" y="65683"/>
                </a:lnTo>
                <a:lnTo>
                  <a:pt x="91484" y="63669"/>
                </a:lnTo>
                <a:lnTo>
                  <a:pt x="104767" y="58891"/>
                </a:lnTo>
                <a:lnTo>
                  <a:pt x="112310" y="56284"/>
                </a:lnTo>
                <a:lnTo>
                  <a:pt x="119243" y="53593"/>
                </a:lnTo>
                <a:lnTo>
                  <a:pt x="125771" y="50847"/>
                </a:lnTo>
                <a:lnTo>
                  <a:pt x="132028" y="48063"/>
                </a:lnTo>
                <a:lnTo>
                  <a:pt x="144059" y="42430"/>
                </a:lnTo>
                <a:lnTo>
                  <a:pt x="201682" y="13920"/>
                </a:lnTo>
                <a:lnTo>
                  <a:pt x="207400" y="12016"/>
                </a:lnTo>
                <a:lnTo>
                  <a:pt x="213117" y="10746"/>
                </a:lnTo>
                <a:lnTo>
                  <a:pt x="218833" y="9899"/>
                </a:lnTo>
                <a:lnTo>
                  <a:pt x="224549" y="9335"/>
                </a:lnTo>
                <a:lnTo>
                  <a:pt x="230264" y="8959"/>
                </a:lnTo>
                <a:lnTo>
                  <a:pt x="235980" y="8708"/>
                </a:lnTo>
                <a:lnTo>
                  <a:pt x="240742" y="7588"/>
                </a:lnTo>
                <a:lnTo>
                  <a:pt x="248575" y="3804"/>
                </a:lnTo>
                <a:lnTo>
                  <a:pt x="257770" y="1487"/>
                </a:lnTo>
                <a:lnTo>
                  <a:pt x="267255" y="457"/>
                </a:lnTo>
                <a:lnTo>
                  <a:pt x="274645" y="0"/>
                </a:lnTo>
                <a:lnTo>
                  <a:pt x="283645" y="2337"/>
                </a:lnTo>
                <a:lnTo>
                  <a:pt x="297956" y="7863"/>
                </a:lnTo>
                <a:lnTo>
                  <a:pt x="303133" y="12655"/>
                </a:lnTo>
                <a:lnTo>
                  <a:pt x="304561" y="14982"/>
                </a:lnTo>
                <a:lnTo>
                  <a:pt x="306148" y="20108"/>
                </a:lnTo>
                <a:lnTo>
                  <a:pt x="307042" y="32899"/>
                </a:lnTo>
                <a:lnTo>
                  <a:pt x="307251" y="43311"/>
                </a:lnTo>
                <a:lnTo>
                  <a:pt x="307307" y="48754"/>
                </a:lnTo>
                <a:lnTo>
                  <a:pt x="304828" y="59883"/>
                </a:lnTo>
                <a:lnTo>
                  <a:pt x="301505" y="72131"/>
                </a:lnTo>
                <a:lnTo>
                  <a:pt x="300618" y="79398"/>
                </a:lnTo>
                <a:lnTo>
                  <a:pt x="300028" y="87100"/>
                </a:lnTo>
                <a:lnTo>
                  <a:pt x="298681" y="95092"/>
                </a:lnTo>
                <a:lnTo>
                  <a:pt x="296831" y="103278"/>
                </a:lnTo>
                <a:lnTo>
                  <a:pt x="294645" y="111592"/>
                </a:lnTo>
                <a:lnTo>
                  <a:pt x="292235" y="119040"/>
                </a:lnTo>
                <a:lnTo>
                  <a:pt x="287018" y="132396"/>
                </a:lnTo>
                <a:lnTo>
                  <a:pt x="284293" y="140529"/>
                </a:lnTo>
                <a:lnTo>
                  <a:pt x="281524" y="149762"/>
                </a:lnTo>
                <a:lnTo>
                  <a:pt x="278725" y="159727"/>
                </a:lnTo>
                <a:lnTo>
                  <a:pt x="273076" y="178419"/>
                </a:lnTo>
                <a:lnTo>
                  <a:pt x="270236" y="187404"/>
                </a:lnTo>
                <a:lnTo>
                  <a:pt x="268342" y="195298"/>
                </a:lnTo>
                <a:lnTo>
                  <a:pt x="267080" y="202467"/>
                </a:lnTo>
                <a:lnTo>
                  <a:pt x="266239" y="209151"/>
                </a:lnTo>
                <a:lnTo>
                  <a:pt x="264725" y="216465"/>
                </a:lnTo>
                <a:lnTo>
                  <a:pt x="262764" y="224198"/>
                </a:lnTo>
                <a:lnTo>
                  <a:pt x="260503" y="232210"/>
                </a:lnTo>
                <a:lnTo>
                  <a:pt x="255452" y="248734"/>
                </a:lnTo>
                <a:lnTo>
                  <a:pt x="252772" y="257140"/>
                </a:lnTo>
                <a:lnTo>
                  <a:pt x="250984" y="264650"/>
                </a:lnTo>
                <a:lnTo>
                  <a:pt x="249793" y="271561"/>
                </a:lnTo>
                <a:lnTo>
                  <a:pt x="248999" y="278074"/>
                </a:lnTo>
                <a:lnTo>
                  <a:pt x="247517" y="285273"/>
                </a:lnTo>
                <a:lnTo>
                  <a:pt x="245577" y="292930"/>
                </a:lnTo>
                <a:lnTo>
                  <a:pt x="243330" y="300892"/>
                </a:lnTo>
                <a:lnTo>
                  <a:pt x="240880" y="308105"/>
                </a:lnTo>
                <a:lnTo>
                  <a:pt x="235618" y="321200"/>
                </a:lnTo>
                <a:lnTo>
                  <a:pt x="232645" y="333369"/>
                </a:lnTo>
                <a:lnTo>
                  <a:pt x="231323" y="345128"/>
                </a:lnTo>
                <a:lnTo>
                  <a:pt x="230736" y="356704"/>
                </a:lnTo>
                <a:lnTo>
                  <a:pt x="230474" y="368199"/>
                </a:lnTo>
                <a:lnTo>
                  <a:pt x="230405" y="373931"/>
                </a:lnTo>
                <a:lnTo>
                  <a:pt x="229406" y="378706"/>
                </a:lnTo>
                <a:lnTo>
                  <a:pt x="224402" y="390928"/>
                </a:lnTo>
                <a:lnTo>
                  <a:pt x="222897" y="400873"/>
                </a:lnTo>
                <a:lnTo>
                  <a:pt x="222050" y="412630"/>
                </a:lnTo>
                <a:lnTo>
                  <a:pt x="221724" y="423618"/>
                </a:lnTo>
                <a:lnTo>
                  <a:pt x="222666" y="425165"/>
                </a:lnTo>
                <a:lnTo>
                  <a:pt x="224247" y="426196"/>
                </a:lnTo>
                <a:lnTo>
                  <a:pt x="230161" y="428223"/>
                </a:lnTo>
                <a:lnTo>
                  <a:pt x="230266" y="419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09"/>
          <p:cNvSpPr/>
          <p:nvPr/>
        </p:nvSpPr>
        <p:spPr>
          <a:xfrm>
            <a:off x="3774757" y="5258582"/>
            <a:ext cx="240031" cy="22079"/>
          </a:xfrm>
          <a:custGeom>
            <a:avLst/>
            <a:gdLst/>
            <a:ahLst/>
            <a:cxnLst/>
            <a:rect l="0" t="0" r="0" b="0"/>
            <a:pathLst>
              <a:path w="240031" h="22079">
                <a:moveTo>
                  <a:pt x="0" y="22078"/>
                </a:moveTo>
                <a:lnTo>
                  <a:pt x="75887" y="22078"/>
                </a:lnTo>
                <a:lnTo>
                  <a:pt x="81071" y="21125"/>
                </a:lnTo>
                <a:lnTo>
                  <a:pt x="86432" y="19538"/>
                </a:lnTo>
                <a:lnTo>
                  <a:pt x="91912" y="17527"/>
                </a:lnTo>
                <a:lnTo>
                  <a:pt x="97469" y="16186"/>
                </a:lnTo>
                <a:lnTo>
                  <a:pt x="103080" y="15292"/>
                </a:lnTo>
                <a:lnTo>
                  <a:pt x="108725" y="14696"/>
                </a:lnTo>
                <a:lnTo>
                  <a:pt x="114393" y="14300"/>
                </a:lnTo>
                <a:lnTo>
                  <a:pt x="120077" y="14034"/>
                </a:lnTo>
                <a:lnTo>
                  <a:pt x="125771" y="13858"/>
                </a:lnTo>
                <a:lnTo>
                  <a:pt x="131473" y="12788"/>
                </a:lnTo>
                <a:lnTo>
                  <a:pt x="137178" y="11122"/>
                </a:lnTo>
                <a:lnTo>
                  <a:pt x="142887" y="9059"/>
                </a:lnTo>
                <a:lnTo>
                  <a:pt x="147646" y="7684"/>
                </a:lnTo>
                <a:lnTo>
                  <a:pt x="151770" y="6767"/>
                </a:lnTo>
                <a:lnTo>
                  <a:pt x="155473" y="6155"/>
                </a:lnTo>
                <a:lnTo>
                  <a:pt x="159846" y="5748"/>
                </a:lnTo>
                <a:lnTo>
                  <a:pt x="164667" y="5476"/>
                </a:lnTo>
                <a:lnTo>
                  <a:pt x="175103" y="5175"/>
                </a:lnTo>
                <a:lnTo>
                  <a:pt x="193885" y="4964"/>
                </a:lnTo>
                <a:lnTo>
                  <a:pt x="196885" y="4001"/>
                </a:lnTo>
                <a:lnTo>
                  <a:pt x="200789" y="2407"/>
                </a:lnTo>
                <a:lnTo>
                  <a:pt x="205297" y="391"/>
                </a:lnTo>
                <a:lnTo>
                  <a:pt x="209254" y="0"/>
                </a:lnTo>
                <a:lnTo>
                  <a:pt x="212845" y="692"/>
                </a:lnTo>
                <a:lnTo>
                  <a:pt x="220902" y="4095"/>
                </a:lnTo>
                <a:lnTo>
                  <a:pt x="226848" y="4684"/>
                </a:lnTo>
                <a:lnTo>
                  <a:pt x="231949" y="4822"/>
                </a:lnTo>
                <a:lnTo>
                  <a:pt x="240030" y="49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10"/>
          <p:cNvSpPr/>
          <p:nvPr/>
        </p:nvSpPr>
        <p:spPr>
          <a:xfrm>
            <a:off x="3731895" y="5409247"/>
            <a:ext cx="308610" cy="17146"/>
          </a:xfrm>
          <a:custGeom>
            <a:avLst/>
            <a:gdLst/>
            <a:ahLst/>
            <a:cxnLst/>
            <a:rect l="0" t="0" r="0" b="0"/>
            <a:pathLst>
              <a:path w="308610" h="17146">
                <a:moveTo>
                  <a:pt x="8572" y="0"/>
                </a:moveTo>
                <a:lnTo>
                  <a:pt x="353" y="0"/>
                </a:lnTo>
                <a:lnTo>
                  <a:pt x="235" y="953"/>
                </a:lnTo>
                <a:lnTo>
                  <a:pt x="157" y="2540"/>
                </a:lnTo>
                <a:lnTo>
                  <a:pt x="0" y="8542"/>
                </a:lnTo>
                <a:lnTo>
                  <a:pt x="0" y="8563"/>
                </a:lnTo>
                <a:lnTo>
                  <a:pt x="4550" y="13121"/>
                </a:lnTo>
                <a:lnTo>
                  <a:pt x="6844" y="14463"/>
                </a:lnTo>
                <a:lnTo>
                  <a:pt x="9325" y="15357"/>
                </a:lnTo>
                <a:lnTo>
                  <a:pt x="11931" y="15953"/>
                </a:lnTo>
                <a:lnTo>
                  <a:pt x="14622" y="16350"/>
                </a:lnTo>
                <a:lnTo>
                  <a:pt x="20150" y="16792"/>
                </a:lnTo>
                <a:lnTo>
                  <a:pt x="28619" y="17040"/>
                </a:lnTo>
                <a:lnTo>
                  <a:pt x="74444" y="17143"/>
                </a:lnTo>
                <a:lnTo>
                  <a:pt x="80109" y="16191"/>
                </a:lnTo>
                <a:lnTo>
                  <a:pt x="85791" y="14604"/>
                </a:lnTo>
                <a:lnTo>
                  <a:pt x="91484" y="12594"/>
                </a:lnTo>
                <a:lnTo>
                  <a:pt x="97184" y="11253"/>
                </a:lnTo>
                <a:lnTo>
                  <a:pt x="102889" y="10360"/>
                </a:lnTo>
                <a:lnTo>
                  <a:pt x="108598" y="9764"/>
                </a:lnTo>
                <a:lnTo>
                  <a:pt x="115260" y="9367"/>
                </a:lnTo>
                <a:lnTo>
                  <a:pt x="130284" y="8925"/>
                </a:lnTo>
                <a:lnTo>
                  <a:pt x="150257" y="8677"/>
                </a:lnTo>
                <a:lnTo>
                  <a:pt x="156369" y="7690"/>
                </a:lnTo>
                <a:lnTo>
                  <a:pt x="162348" y="6079"/>
                </a:lnTo>
                <a:lnTo>
                  <a:pt x="168239" y="4053"/>
                </a:lnTo>
                <a:lnTo>
                  <a:pt x="175025" y="2702"/>
                </a:lnTo>
                <a:lnTo>
                  <a:pt x="182405" y="1802"/>
                </a:lnTo>
                <a:lnTo>
                  <a:pt x="190183" y="1201"/>
                </a:lnTo>
                <a:lnTo>
                  <a:pt x="197274" y="801"/>
                </a:lnTo>
                <a:lnTo>
                  <a:pt x="210232" y="356"/>
                </a:lnTo>
                <a:lnTo>
                  <a:pt x="234073" y="70"/>
                </a:lnTo>
                <a:lnTo>
                  <a:pt x="245637" y="32"/>
                </a:lnTo>
                <a:lnTo>
                  <a:pt x="250435" y="973"/>
                </a:lnTo>
                <a:lnTo>
                  <a:pt x="254587" y="2554"/>
                </a:lnTo>
                <a:lnTo>
                  <a:pt x="258307" y="4560"/>
                </a:lnTo>
                <a:lnTo>
                  <a:pt x="262692" y="5898"/>
                </a:lnTo>
                <a:lnTo>
                  <a:pt x="267520" y="6789"/>
                </a:lnTo>
                <a:lnTo>
                  <a:pt x="272644" y="7384"/>
                </a:lnTo>
                <a:lnTo>
                  <a:pt x="277013" y="7780"/>
                </a:lnTo>
                <a:lnTo>
                  <a:pt x="284407" y="8220"/>
                </a:lnTo>
                <a:lnTo>
                  <a:pt x="293924" y="8468"/>
                </a:lnTo>
                <a:lnTo>
                  <a:pt x="302776" y="8542"/>
                </a:lnTo>
                <a:lnTo>
                  <a:pt x="304721" y="9504"/>
                </a:lnTo>
                <a:lnTo>
                  <a:pt x="306017" y="11099"/>
                </a:lnTo>
                <a:lnTo>
                  <a:pt x="308609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11"/>
          <p:cNvSpPr/>
          <p:nvPr/>
        </p:nvSpPr>
        <p:spPr>
          <a:xfrm>
            <a:off x="4872037" y="4723447"/>
            <a:ext cx="42863" cy="435857"/>
          </a:xfrm>
          <a:custGeom>
            <a:avLst/>
            <a:gdLst/>
            <a:ahLst/>
            <a:cxnLst/>
            <a:rect l="0" t="0" r="0" b="0"/>
            <a:pathLst>
              <a:path w="42863" h="43585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8730" y="29803"/>
                </a:lnTo>
                <a:lnTo>
                  <a:pt x="10583" y="35109"/>
                </a:lnTo>
                <a:lnTo>
                  <a:pt x="12770" y="40551"/>
                </a:lnTo>
                <a:lnTo>
                  <a:pt x="14229" y="46084"/>
                </a:lnTo>
                <a:lnTo>
                  <a:pt x="15201" y="51678"/>
                </a:lnTo>
                <a:lnTo>
                  <a:pt x="16281" y="62973"/>
                </a:lnTo>
                <a:lnTo>
                  <a:pt x="16761" y="74343"/>
                </a:lnTo>
                <a:lnTo>
                  <a:pt x="17032" y="96005"/>
                </a:lnTo>
                <a:lnTo>
                  <a:pt x="18022" y="103056"/>
                </a:lnTo>
                <a:lnTo>
                  <a:pt x="19634" y="109661"/>
                </a:lnTo>
                <a:lnTo>
                  <a:pt x="21663" y="115970"/>
                </a:lnTo>
                <a:lnTo>
                  <a:pt x="23014" y="123986"/>
                </a:lnTo>
                <a:lnTo>
                  <a:pt x="23915" y="133140"/>
                </a:lnTo>
                <a:lnTo>
                  <a:pt x="24516" y="143053"/>
                </a:lnTo>
                <a:lnTo>
                  <a:pt x="25869" y="153471"/>
                </a:lnTo>
                <a:lnTo>
                  <a:pt x="27724" y="164227"/>
                </a:lnTo>
                <a:lnTo>
                  <a:pt x="29912" y="175207"/>
                </a:lnTo>
                <a:lnTo>
                  <a:pt x="31371" y="185385"/>
                </a:lnTo>
                <a:lnTo>
                  <a:pt x="32345" y="195027"/>
                </a:lnTo>
                <a:lnTo>
                  <a:pt x="32993" y="204313"/>
                </a:lnTo>
                <a:lnTo>
                  <a:pt x="33425" y="214314"/>
                </a:lnTo>
                <a:lnTo>
                  <a:pt x="33906" y="235586"/>
                </a:lnTo>
                <a:lnTo>
                  <a:pt x="34287" y="338315"/>
                </a:lnTo>
                <a:lnTo>
                  <a:pt x="35240" y="345559"/>
                </a:lnTo>
                <a:lnTo>
                  <a:pt x="36829" y="353245"/>
                </a:lnTo>
                <a:lnTo>
                  <a:pt x="38840" y="361227"/>
                </a:lnTo>
                <a:lnTo>
                  <a:pt x="40181" y="368453"/>
                </a:lnTo>
                <a:lnTo>
                  <a:pt x="41075" y="375175"/>
                </a:lnTo>
                <a:lnTo>
                  <a:pt x="42068" y="386772"/>
                </a:lnTo>
                <a:lnTo>
                  <a:pt x="42627" y="398656"/>
                </a:lnTo>
                <a:lnTo>
                  <a:pt x="42816" y="411205"/>
                </a:lnTo>
                <a:lnTo>
                  <a:pt x="42862" y="435856"/>
                </a:lnTo>
                <a:lnTo>
                  <a:pt x="41910" y="435351"/>
                </a:lnTo>
                <a:lnTo>
                  <a:pt x="40322" y="434061"/>
                </a:lnTo>
                <a:lnTo>
                  <a:pt x="3429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12"/>
          <p:cNvSpPr/>
          <p:nvPr/>
        </p:nvSpPr>
        <p:spPr>
          <a:xfrm>
            <a:off x="4520595" y="5323522"/>
            <a:ext cx="1002953" cy="94299"/>
          </a:xfrm>
          <a:custGeom>
            <a:avLst/>
            <a:gdLst/>
            <a:ahLst/>
            <a:cxnLst/>
            <a:rect l="0" t="0" r="0" b="0"/>
            <a:pathLst>
              <a:path w="1002953" h="94299">
                <a:moveTo>
                  <a:pt x="8542" y="0"/>
                </a:moveTo>
                <a:lnTo>
                  <a:pt x="0" y="0"/>
                </a:lnTo>
                <a:lnTo>
                  <a:pt x="4529" y="0"/>
                </a:lnTo>
                <a:lnTo>
                  <a:pt x="5867" y="953"/>
                </a:lnTo>
                <a:lnTo>
                  <a:pt x="6759" y="2540"/>
                </a:lnTo>
                <a:lnTo>
                  <a:pt x="8190" y="7381"/>
                </a:lnTo>
                <a:lnTo>
                  <a:pt x="9260" y="7778"/>
                </a:lnTo>
                <a:lnTo>
                  <a:pt x="12988" y="8219"/>
                </a:lnTo>
                <a:lnTo>
                  <a:pt x="15316" y="9290"/>
                </a:lnTo>
                <a:lnTo>
                  <a:pt x="17821" y="10956"/>
                </a:lnTo>
                <a:lnTo>
                  <a:pt x="20443" y="13019"/>
                </a:lnTo>
                <a:lnTo>
                  <a:pt x="23143" y="14394"/>
                </a:lnTo>
                <a:lnTo>
                  <a:pt x="28684" y="15922"/>
                </a:lnTo>
                <a:lnTo>
                  <a:pt x="36862" y="14062"/>
                </a:lnTo>
                <a:lnTo>
                  <a:pt x="41709" y="12232"/>
                </a:lnTo>
                <a:lnTo>
                  <a:pt x="45893" y="11965"/>
                </a:lnTo>
                <a:lnTo>
                  <a:pt x="49636" y="12739"/>
                </a:lnTo>
                <a:lnTo>
                  <a:pt x="53083" y="14208"/>
                </a:lnTo>
                <a:lnTo>
                  <a:pt x="67036" y="16275"/>
                </a:lnTo>
                <a:lnTo>
                  <a:pt x="94445" y="17031"/>
                </a:lnTo>
                <a:lnTo>
                  <a:pt x="164191" y="17143"/>
                </a:lnTo>
                <a:lnTo>
                  <a:pt x="180589" y="19684"/>
                </a:lnTo>
                <a:lnTo>
                  <a:pt x="188963" y="21695"/>
                </a:lnTo>
                <a:lnTo>
                  <a:pt x="218951" y="24526"/>
                </a:lnTo>
                <a:lnTo>
                  <a:pt x="240805" y="25188"/>
                </a:lnTo>
                <a:lnTo>
                  <a:pt x="308650" y="25671"/>
                </a:lnTo>
                <a:lnTo>
                  <a:pt x="331471" y="26649"/>
                </a:lnTo>
                <a:lnTo>
                  <a:pt x="342891" y="28244"/>
                </a:lnTo>
                <a:lnTo>
                  <a:pt x="354314" y="30259"/>
                </a:lnTo>
                <a:lnTo>
                  <a:pt x="379706" y="32499"/>
                </a:lnTo>
                <a:lnTo>
                  <a:pt x="405914" y="33494"/>
                </a:lnTo>
                <a:lnTo>
                  <a:pt x="430262" y="33937"/>
                </a:lnTo>
                <a:lnTo>
                  <a:pt x="456323" y="36673"/>
                </a:lnTo>
                <a:lnTo>
                  <a:pt x="469940" y="38736"/>
                </a:lnTo>
                <a:lnTo>
                  <a:pt x="497770" y="41029"/>
                </a:lnTo>
                <a:lnTo>
                  <a:pt x="526014" y="42047"/>
                </a:lnTo>
                <a:lnTo>
                  <a:pt x="554442" y="42500"/>
                </a:lnTo>
                <a:lnTo>
                  <a:pt x="582952" y="45242"/>
                </a:lnTo>
                <a:lnTo>
                  <a:pt x="597222" y="47306"/>
                </a:lnTo>
                <a:lnTo>
                  <a:pt x="625778" y="49600"/>
                </a:lnTo>
                <a:lnTo>
                  <a:pt x="654344" y="50619"/>
                </a:lnTo>
                <a:lnTo>
                  <a:pt x="682915" y="51072"/>
                </a:lnTo>
                <a:lnTo>
                  <a:pt x="708948" y="53814"/>
                </a:lnTo>
                <a:lnTo>
                  <a:pt x="721225" y="55879"/>
                </a:lnTo>
                <a:lnTo>
                  <a:pt x="747565" y="58173"/>
                </a:lnTo>
                <a:lnTo>
                  <a:pt x="774194" y="60145"/>
                </a:lnTo>
                <a:lnTo>
                  <a:pt x="786629" y="62004"/>
                </a:lnTo>
                <a:lnTo>
                  <a:pt x="798729" y="64196"/>
                </a:lnTo>
                <a:lnTo>
                  <a:pt x="819794" y="66631"/>
                </a:lnTo>
                <a:lnTo>
                  <a:pt x="839634" y="68667"/>
                </a:lnTo>
                <a:lnTo>
                  <a:pt x="850258" y="70543"/>
                </a:lnTo>
                <a:lnTo>
                  <a:pt x="861151" y="72746"/>
                </a:lnTo>
                <a:lnTo>
                  <a:pt x="880874" y="75194"/>
                </a:lnTo>
                <a:lnTo>
                  <a:pt x="908043" y="76572"/>
                </a:lnTo>
                <a:lnTo>
                  <a:pt x="924576" y="77847"/>
                </a:lnTo>
                <a:lnTo>
                  <a:pt x="931651" y="79521"/>
                </a:lnTo>
                <a:lnTo>
                  <a:pt x="938272" y="81589"/>
                </a:lnTo>
                <a:lnTo>
                  <a:pt x="961245" y="84500"/>
                </a:lnTo>
                <a:lnTo>
                  <a:pt x="977048" y="85362"/>
                </a:lnTo>
                <a:lnTo>
                  <a:pt x="980920" y="86436"/>
                </a:lnTo>
                <a:lnTo>
                  <a:pt x="984454" y="88104"/>
                </a:lnTo>
                <a:lnTo>
                  <a:pt x="987763" y="90168"/>
                </a:lnTo>
                <a:lnTo>
                  <a:pt x="993979" y="92463"/>
                </a:lnTo>
                <a:lnTo>
                  <a:pt x="1002952" y="942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13"/>
          <p:cNvSpPr/>
          <p:nvPr/>
        </p:nvSpPr>
        <p:spPr>
          <a:xfrm>
            <a:off x="4417811" y="5590832"/>
            <a:ext cx="411365" cy="452781"/>
          </a:xfrm>
          <a:custGeom>
            <a:avLst/>
            <a:gdLst/>
            <a:ahLst/>
            <a:cxnLst/>
            <a:rect l="0" t="0" r="0" b="0"/>
            <a:pathLst>
              <a:path w="411365" h="452781">
                <a:moveTo>
                  <a:pt x="25601" y="161315"/>
                </a:moveTo>
                <a:lnTo>
                  <a:pt x="25601" y="165866"/>
                </a:lnTo>
                <a:lnTo>
                  <a:pt x="24649" y="167207"/>
                </a:lnTo>
                <a:lnTo>
                  <a:pt x="23061" y="168100"/>
                </a:lnTo>
                <a:lnTo>
                  <a:pt x="18757" y="169093"/>
                </a:lnTo>
                <a:lnTo>
                  <a:pt x="6603" y="169841"/>
                </a:lnTo>
                <a:lnTo>
                  <a:pt x="0" y="169886"/>
                </a:lnTo>
                <a:lnTo>
                  <a:pt x="4469" y="169887"/>
                </a:lnTo>
                <a:lnTo>
                  <a:pt x="5798" y="168935"/>
                </a:lnTo>
                <a:lnTo>
                  <a:pt x="6684" y="167347"/>
                </a:lnTo>
                <a:lnTo>
                  <a:pt x="10471" y="158022"/>
                </a:lnTo>
                <a:lnTo>
                  <a:pt x="15067" y="149374"/>
                </a:lnTo>
                <a:lnTo>
                  <a:pt x="23009" y="138198"/>
                </a:lnTo>
                <a:lnTo>
                  <a:pt x="28576" y="128498"/>
                </a:lnTo>
                <a:lnTo>
                  <a:pt x="36766" y="120377"/>
                </a:lnTo>
                <a:lnTo>
                  <a:pt x="46756" y="112641"/>
                </a:lnTo>
                <a:lnTo>
                  <a:pt x="57546" y="102852"/>
                </a:lnTo>
                <a:lnTo>
                  <a:pt x="74330" y="86631"/>
                </a:lnTo>
                <a:lnTo>
                  <a:pt x="108482" y="52696"/>
                </a:lnTo>
                <a:lnTo>
                  <a:pt x="119904" y="43825"/>
                </a:lnTo>
                <a:lnTo>
                  <a:pt x="132284" y="34802"/>
                </a:lnTo>
                <a:lnTo>
                  <a:pt x="139585" y="28396"/>
                </a:lnTo>
                <a:lnTo>
                  <a:pt x="147311" y="21268"/>
                </a:lnTo>
                <a:lnTo>
                  <a:pt x="154366" y="16515"/>
                </a:lnTo>
                <a:lnTo>
                  <a:pt x="160974" y="13347"/>
                </a:lnTo>
                <a:lnTo>
                  <a:pt x="173397" y="8874"/>
                </a:lnTo>
                <a:lnTo>
                  <a:pt x="185268" y="3711"/>
                </a:lnTo>
                <a:lnTo>
                  <a:pt x="196894" y="781"/>
                </a:lnTo>
                <a:lnTo>
                  <a:pt x="202662" y="0"/>
                </a:lnTo>
                <a:lnTo>
                  <a:pt x="214150" y="1672"/>
                </a:lnTo>
                <a:lnTo>
                  <a:pt x="224652" y="4638"/>
                </a:lnTo>
                <a:lnTo>
                  <a:pt x="236873" y="7260"/>
                </a:lnTo>
                <a:lnTo>
                  <a:pt x="246817" y="11249"/>
                </a:lnTo>
                <a:lnTo>
                  <a:pt x="250231" y="14599"/>
                </a:lnTo>
                <a:lnTo>
                  <a:pt x="252507" y="18737"/>
                </a:lnTo>
                <a:lnTo>
                  <a:pt x="255988" y="27462"/>
                </a:lnTo>
                <a:lnTo>
                  <a:pt x="260711" y="34515"/>
                </a:lnTo>
                <a:lnTo>
                  <a:pt x="263444" y="43365"/>
                </a:lnTo>
                <a:lnTo>
                  <a:pt x="264659" y="54600"/>
                </a:lnTo>
                <a:lnTo>
                  <a:pt x="264983" y="61597"/>
                </a:lnTo>
                <a:lnTo>
                  <a:pt x="265199" y="69119"/>
                </a:lnTo>
                <a:lnTo>
                  <a:pt x="264390" y="76991"/>
                </a:lnTo>
                <a:lnTo>
                  <a:pt x="262899" y="85097"/>
                </a:lnTo>
                <a:lnTo>
                  <a:pt x="260952" y="93358"/>
                </a:lnTo>
                <a:lnTo>
                  <a:pt x="258702" y="101722"/>
                </a:lnTo>
                <a:lnTo>
                  <a:pt x="253662" y="118637"/>
                </a:lnTo>
                <a:lnTo>
                  <a:pt x="250031" y="127148"/>
                </a:lnTo>
                <a:lnTo>
                  <a:pt x="245706" y="135680"/>
                </a:lnTo>
                <a:lnTo>
                  <a:pt x="240918" y="144224"/>
                </a:lnTo>
                <a:lnTo>
                  <a:pt x="236773" y="152779"/>
                </a:lnTo>
                <a:lnTo>
                  <a:pt x="233057" y="161340"/>
                </a:lnTo>
                <a:lnTo>
                  <a:pt x="229627" y="169904"/>
                </a:lnTo>
                <a:lnTo>
                  <a:pt x="223277" y="187040"/>
                </a:lnTo>
                <a:lnTo>
                  <a:pt x="220250" y="195610"/>
                </a:lnTo>
                <a:lnTo>
                  <a:pt x="216327" y="204181"/>
                </a:lnTo>
                <a:lnTo>
                  <a:pt x="211807" y="212752"/>
                </a:lnTo>
                <a:lnTo>
                  <a:pt x="206888" y="221324"/>
                </a:lnTo>
                <a:lnTo>
                  <a:pt x="202657" y="229896"/>
                </a:lnTo>
                <a:lnTo>
                  <a:pt x="198883" y="238468"/>
                </a:lnTo>
                <a:lnTo>
                  <a:pt x="195415" y="247041"/>
                </a:lnTo>
                <a:lnTo>
                  <a:pt x="191197" y="256565"/>
                </a:lnTo>
                <a:lnTo>
                  <a:pt x="181432" y="277309"/>
                </a:lnTo>
                <a:lnTo>
                  <a:pt x="176161" y="286269"/>
                </a:lnTo>
                <a:lnTo>
                  <a:pt x="170742" y="294148"/>
                </a:lnTo>
                <a:lnTo>
                  <a:pt x="165224" y="301305"/>
                </a:lnTo>
                <a:lnTo>
                  <a:pt x="160593" y="308935"/>
                </a:lnTo>
                <a:lnTo>
                  <a:pt x="156553" y="316878"/>
                </a:lnTo>
                <a:lnTo>
                  <a:pt x="152908" y="325031"/>
                </a:lnTo>
                <a:lnTo>
                  <a:pt x="143777" y="339170"/>
                </a:lnTo>
                <a:lnTo>
                  <a:pt x="134321" y="352757"/>
                </a:lnTo>
                <a:lnTo>
                  <a:pt x="130466" y="360380"/>
                </a:lnTo>
                <a:lnTo>
                  <a:pt x="126944" y="368320"/>
                </a:lnTo>
                <a:lnTo>
                  <a:pt x="117950" y="382222"/>
                </a:lnTo>
                <a:lnTo>
                  <a:pt x="108555" y="393799"/>
                </a:lnTo>
                <a:lnTo>
                  <a:pt x="97911" y="406624"/>
                </a:lnTo>
                <a:lnTo>
                  <a:pt x="91711" y="416709"/>
                </a:lnTo>
                <a:lnTo>
                  <a:pt x="83241" y="425001"/>
                </a:lnTo>
                <a:lnTo>
                  <a:pt x="78315" y="428545"/>
                </a:lnTo>
                <a:lnTo>
                  <a:pt x="75031" y="431861"/>
                </a:lnTo>
                <a:lnTo>
                  <a:pt x="72842" y="435024"/>
                </a:lnTo>
                <a:lnTo>
                  <a:pt x="69457" y="441079"/>
                </a:lnTo>
                <a:lnTo>
                  <a:pt x="64777" y="446945"/>
                </a:lnTo>
                <a:lnTo>
                  <a:pt x="62196" y="448890"/>
                </a:lnTo>
                <a:lnTo>
                  <a:pt x="51639" y="452679"/>
                </a:lnTo>
                <a:lnTo>
                  <a:pt x="51361" y="452767"/>
                </a:lnTo>
                <a:lnTo>
                  <a:pt x="71718" y="452780"/>
                </a:lnTo>
                <a:lnTo>
                  <a:pt x="74443" y="451828"/>
                </a:lnTo>
                <a:lnTo>
                  <a:pt x="80012" y="448230"/>
                </a:lnTo>
                <a:lnTo>
                  <a:pt x="88201" y="445995"/>
                </a:lnTo>
                <a:lnTo>
                  <a:pt x="93052" y="445399"/>
                </a:lnTo>
                <a:lnTo>
                  <a:pt x="97238" y="444050"/>
                </a:lnTo>
                <a:lnTo>
                  <a:pt x="108634" y="437599"/>
                </a:lnTo>
                <a:lnTo>
                  <a:pt x="118384" y="432380"/>
                </a:lnTo>
                <a:lnTo>
                  <a:pt x="151450" y="415598"/>
                </a:lnTo>
                <a:lnTo>
                  <a:pt x="162814" y="407362"/>
                </a:lnTo>
                <a:lnTo>
                  <a:pt x="174214" y="398305"/>
                </a:lnTo>
                <a:lnTo>
                  <a:pt x="185632" y="391104"/>
                </a:lnTo>
                <a:lnTo>
                  <a:pt x="192295" y="387850"/>
                </a:lnTo>
                <a:lnTo>
                  <a:pt x="199596" y="384729"/>
                </a:lnTo>
                <a:lnTo>
                  <a:pt x="207320" y="381695"/>
                </a:lnTo>
                <a:lnTo>
                  <a:pt x="214374" y="378720"/>
                </a:lnTo>
                <a:lnTo>
                  <a:pt x="227293" y="372874"/>
                </a:lnTo>
                <a:lnTo>
                  <a:pt x="245276" y="364229"/>
                </a:lnTo>
                <a:lnTo>
                  <a:pt x="256902" y="355956"/>
                </a:lnTo>
                <a:lnTo>
                  <a:pt x="269371" y="346882"/>
                </a:lnTo>
                <a:lnTo>
                  <a:pt x="276697" y="343129"/>
                </a:lnTo>
                <a:lnTo>
                  <a:pt x="291505" y="336419"/>
                </a:lnTo>
                <a:lnTo>
                  <a:pt x="310550" y="327286"/>
                </a:lnTo>
                <a:lnTo>
                  <a:pt x="322426" y="321440"/>
                </a:lnTo>
                <a:lnTo>
                  <a:pt x="329212" y="318547"/>
                </a:lnTo>
                <a:lnTo>
                  <a:pt x="336593" y="315667"/>
                </a:lnTo>
                <a:lnTo>
                  <a:pt x="344371" y="312794"/>
                </a:lnTo>
                <a:lnTo>
                  <a:pt x="355555" y="307062"/>
                </a:lnTo>
                <a:lnTo>
                  <a:pt x="364652" y="301339"/>
                </a:lnTo>
                <a:lnTo>
                  <a:pt x="375046" y="295620"/>
                </a:lnTo>
                <a:lnTo>
                  <a:pt x="381437" y="291810"/>
                </a:lnTo>
                <a:lnTo>
                  <a:pt x="411364" y="272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14"/>
          <p:cNvSpPr/>
          <p:nvPr/>
        </p:nvSpPr>
        <p:spPr>
          <a:xfrm>
            <a:off x="4829175" y="5640759"/>
            <a:ext cx="385763" cy="359991"/>
          </a:xfrm>
          <a:custGeom>
            <a:avLst/>
            <a:gdLst/>
            <a:ahLst/>
            <a:cxnLst/>
            <a:rect l="0" t="0" r="0" b="0"/>
            <a:pathLst>
              <a:path w="385763" h="359991">
                <a:moveTo>
                  <a:pt x="0" y="119961"/>
                </a:moveTo>
                <a:lnTo>
                  <a:pt x="7380" y="112580"/>
                </a:lnTo>
                <a:lnTo>
                  <a:pt x="8042" y="109378"/>
                </a:lnTo>
                <a:lnTo>
                  <a:pt x="8219" y="107190"/>
                </a:lnTo>
                <a:lnTo>
                  <a:pt x="10242" y="104780"/>
                </a:lnTo>
                <a:lnTo>
                  <a:pt x="21238" y="95883"/>
                </a:lnTo>
                <a:lnTo>
                  <a:pt x="27854" y="86717"/>
                </a:lnTo>
                <a:lnTo>
                  <a:pt x="36509" y="78833"/>
                </a:lnTo>
                <a:lnTo>
                  <a:pt x="46706" y="71202"/>
                </a:lnTo>
                <a:lnTo>
                  <a:pt x="57588" y="61460"/>
                </a:lnTo>
                <a:lnTo>
                  <a:pt x="68775" y="50780"/>
                </a:lnTo>
                <a:lnTo>
                  <a:pt x="80096" y="40636"/>
                </a:lnTo>
                <a:lnTo>
                  <a:pt x="91478" y="32953"/>
                </a:lnTo>
                <a:lnTo>
                  <a:pt x="102887" y="23823"/>
                </a:lnTo>
                <a:lnTo>
                  <a:pt x="114307" y="14368"/>
                </a:lnTo>
                <a:lnTo>
                  <a:pt x="125733" y="6990"/>
                </a:lnTo>
                <a:lnTo>
                  <a:pt x="137161" y="3077"/>
                </a:lnTo>
                <a:lnTo>
                  <a:pt x="148590" y="1337"/>
                </a:lnTo>
                <a:lnTo>
                  <a:pt x="160020" y="564"/>
                </a:lnTo>
                <a:lnTo>
                  <a:pt x="168910" y="221"/>
                </a:lnTo>
                <a:lnTo>
                  <a:pt x="176988" y="68"/>
                </a:lnTo>
                <a:lnTo>
                  <a:pt x="186928" y="0"/>
                </a:lnTo>
                <a:lnTo>
                  <a:pt x="191294" y="935"/>
                </a:lnTo>
                <a:lnTo>
                  <a:pt x="198684" y="4512"/>
                </a:lnTo>
                <a:lnTo>
                  <a:pt x="208200" y="11882"/>
                </a:lnTo>
                <a:lnTo>
                  <a:pt x="217052" y="20098"/>
                </a:lnTo>
                <a:lnTo>
                  <a:pt x="218996" y="23858"/>
                </a:lnTo>
                <a:lnTo>
                  <a:pt x="221156" y="33116"/>
                </a:lnTo>
                <a:lnTo>
                  <a:pt x="222117" y="43580"/>
                </a:lnTo>
                <a:lnTo>
                  <a:pt x="222543" y="54582"/>
                </a:lnTo>
                <a:lnTo>
                  <a:pt x="222733" y="65820"/>
                </a:lnTo>
                <a:lnTo>
                  <a:pt x="221831" y="71485"/>
                </a:lnTo>
                <a:lnTo>
                  <a:pt x="220277" y="77166"/>
                </a:lnTo>
                <a:lnTo>
                  <a:pt x="202729" y="129039"/>
                </a:lnTo>
                <a:lnTo>
                  <a:pt x="198971" y="136490"/>
                </a:lnTo>
                <a:lnTo>
                  <a:pt x="194559" y="143363"/>
                </a:lnTo>
                <a:lnTo>
                  <a:pt x="189714" y="149850"/>
                </a:lnTo>
                <a:lnTo>
                  <a:pt x="185530" y="157032"/>
                </a:lnTo>
                <a:lnTo>
                  <a:pt x="181790" y="164677"/>
                </a:lnTo>
                <a:lnTo>
                  <a:pt x="178343" y="172631"/>
                </a:lnTo>
                <a:lnTo>
                  <a:pt x="174140" y="180792"/>
                </a:lnTo>
                <a:lnTo>
                  <a:pt x="169433" y="189090"/>
                </a:lnTo>
                <a:lnTo>
                  <a:pt x="164391" y="197479"/>
                </a:lnTo>
                <a:lnTo>
                  <a:pt x="159124" y="204977"/>
                </a:lnTo>
                <a:lnTo>
                  <a:pt x="153707" y="211881"/>
                </a:lnTo>
                <a:lnTo>
                  <a:pt x="148192" y="218388"/>
                </a:lnTo>
                <a:lnTo>
                  <a:pt x="143562" y="224632"/>
                </a:lnTo>
                <a:lnTo>
                  <a:pt x="139523" y="230699"/>
                </a:lnTo>
                <a:lnTo>
                  <a:pt x="135878" y="236649"/>
                </a:lnTo>
                <a:lnTo>
                  <a:pt x="131542" y="242520"/>
                </a:lnTo>
                <a:lnTo>
                  <a:pt x="126747" y="248339"/>
                </a:lnTo>
                <a:lnTo>
                  <a:pt x="121645" y="254124"/>
                </a:lnTo>
                <a:lnTo>
                  <a:pt x="117292" y="259885"/>
                </a:lnTo>
                <a:lnTo>
                  <a:pt x="113437" y="265632"/>
                </a:lnTo>
                <a:lnTo>
                  <a:pt x="109914" y="271367"/>
                </a:lnTo>
                <a:lnTo>
                  <a:pt x="106614" y="277096"/>
                </a:lnTo>
                <a:lnTo>
                  <a:pt x="100406" y="288541"/>
                </a:lnTo>
                <a:lnTo>
                  <a:pt x="94472" y="297438"/>
                </a:lnTo>
                <a:lnTo>
                  <a:pt x="88660" y="305519"/>
                </a:lnTo>
                <a:lnTo>
                  <a:pt x="82902" y="315461"/>
                </a:lnTo>
                <a:lnTo>
                  <a:pt x="74628" y="323690"/>
                </a:lnTo>
                <a:lnTo>
                  <a:pt x="65552" y="330522"/>
                </a:lnTo>
                <a:lnTo>
                  <a:pt x="58344" y="336733"/>
                </a:lnTo>
                <a:lnTo>
                  <a:pt x="56041" y="339724"/>
                </a:lnTo>
                <a:lnTo>
                  <a:pt x="52041" y="349690"/>
                </a:lnTo>
                <a:lnTo>
                  <a:pt x="51436" y="359956"/>
                </a:lnTo>
                <a:lnTo>
                  <a:pt x="80054" y="359990"/>
                </a:lnTo>
                <a:lnTo>
                  <a:pt x="88284" y="357450"/>
                </a:lnTo>
                <a:lnTo>
                  <a:pt x="97340" y="353147"/>
                </a:lnTo>
                <a:lnTo>
                  <a:pt x="104540" y="348059"/>
                </a:lnTo>
                <a:lnTo>
                  <a:pt x="108745" y="346322"/>
                </a:lnTo>
                <a:lnTo>
                  <a:pt x="118499" y="344390"/>
                </a:lnTo>
                <a:lnTo>
                  <a:pt x="129183" y="340992"/>
                </a:lnTo>
                <a:lnTo>
                  <a:pt x="140282" y="336307"/>
                </a:lnTo>
                <a:lnTo>
                  <a:pt x="151565" y="331050"/>
                </a:lnTo>
                <a:lnTo>
                  <a:pt x="202885" y="305688"/>
                </a:lnTo>
                <a:lnTo>
                  <a:pt x="220028" y="297123"/>
                </a:lnTo>
                <a:lnTo>
                  <a:pt x="226695" y="294266"/>
                </a:lnTo>
                <a:lnTo>
                  <a:pt x="233997" y="291409"/>
                </a:lnTo>
                <a:lnTo>
                  <a:pt x="241723" y="288552"/>
                </a:lnTo>
                <a:lnTo>
                  <a:pt x="248779" y="286648"/>
                </a:lnTo>
                <a:lnTo>
                  <a:pt x="255387" y="285378"/>
                </a:lnTo>
                <a:lnTo>
                  <a:pt x="261698" y="284531"/>
                </a:lnTo>
                <a:lnTo>
                  <a:pt x="268763" y="283015"/>
                </a:lnTo>
                <a:lnTo>
                  <a:pt x="276330" y="281051"/>
                </a:lnTo>
                <a:lnTo>
                  <a:pt x="284233" y="278789"/>
                </a:lnTo>
                <a:lnTo>
                  <a:pt x="291405" y="276329"/>
                </a:lnTo>
                <a:lnTo>
                  <a:pt x="298093" y="273736"/>
                </a:lnTo>
                <a:lnTo>
                  <a:pt x="304456" y="271055"/>
                </a:lnTo>
                <a:lnTo>
                  <a:pt x="311556" y="268315"/>
                </a:lnTo>
                <a:lnTo>
                  <a:pt x="327064" y="262731"/>
                </a:lnTo>
                <a:lnTo>
                  <a:pt x="334247" y="259908"/>
                </a:lnTo>
                <a:lnTo>
                  <a:pt x="340941" y="257074"/>
                </a:lnTo>
                <a:lnTo>
                  <a:pt x="353459" y="251385"/>
                </a:lnTo>
                <a:lnTo>
                  <a:pt x="365373" y="245681"/>
                </a:lnTo>
                <a:lnTo>
                  <a:pt x="374478" y="239971"/>
                </a:lnTo>
                <a:lnTo>
                  <a:pt x="385762" y="2314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15"/>
          <p:cNvSpPr/>
          <p:nvPr/>
        </p:nvSpPr>
        <p:spPr>
          <a:xfrm>
            <a:off x="5283517" y="5700712"/>
            <a:ext cx="32992" cy="385764"/>
          </a:xfrm>
          <a:custGeom>
            <a:avLst/>
            <a:gdLst/>
            <a:ahLst/>
            <a:cxnLst/>
            <a:rect l="0" t="0" r="0" b="0"/>
            <a:pathLst>
              <a:path w="32992" h="385764">
                <a:moveTo>
                  <a:pt x="0" y="0"/>
                </a:moveTo>
                <a:lnTo>
                  <a:pt x="8219" y="0"/>
                </a:lnTo>
                <a:lnTo>
                  <a:pt x="8542" y="7381"/>
                </a:lnTo>
                <a:lnTo>
                  <a:pt x="9504" y="7778"/>
                </a:lnTo>
                <a:lnTo>
                  <a:pt x="11098" y="8043"/>
                </a:lnTo>
                <a:lnTo>
                  <a:pt x="13114" y="8219"/>
                </a:lnTo>
                <a:lnTo>
                  <a:pt x="14458" y="9290"/>
                </a:lnTo>
                <a:lnTo>
                  <a:pt x="15354" y="10956"/>
                </a:lnTo>
                <a:lnTo>
                  <a:pt x="16349" y="15347"/>
                </a:lnTo>
                <a:lnTo>
                  <a:pt x="16791" y="20473"/>
                </a:lnTo>
                <a:lnTo>
                  <a:pt x="17862" y="24126"/>
                </a:lnTo>
                <a:lnTo>
                  <a:pt x="19528" y="28466"/>
                </a:lnTo>
                <a:lnTo>
                  <a:pt x="21591" y="33266"/>
                </a:lnTo>
                <a:lnTo>
                  <a:pt x="22966" y="39322"/>
                </a:lnTo>
                <a:lnTo>
                  <a:pt x="23884" y="46217"/>
                </a:lnTo>
                <a:lnTo>
                  <a:pt x="24495" y="53672"/>
                </a:lnTo>
                <a:lnTo>
                  <a:pt x="25855" y="61499"/>
                </a:lnTo>
                <a:lnTo>
                  <a:pt x="27714" y="69574"/>
                </a:lnTo>
                <a:lnTo>
                  <a:pt x="29906" y="77815"/>
                </a:lnTo>
                <a:lnTo>
                  <a:pt x="31367" y="87119"/>
                </a:lnTo>
                <a:lnTo>
                  <a:pt x="32341" y="97132"/>
                </a:lnTo>
                <a:lnTo>
                  <a:pt x="32991" y="107617"/>
                </a:lnTo>
                <a:lnTo>
                  <a:pt x="32472" y="118418"/>
                </a:lnTo>
                <a:lnTo>
                  <a:pt x="31172" y="129427"/>
                </a:lnTo>
                <a:lnTo>
                  <a:pt x="29354" y="140578"/>
                </a:lnTo>
                <a:lnTo>
                  <a:pt x="28142" y="152774"/>
                </a:lnTo>
                <a:lnTo>
                  <a:pt x="27334" y="165666"/>
                </a:lnTo>
                <a:lnTo>
                  <a:pt x="26436" y="191740"/>
                </a:lnTo>
                <a:lnTo>
                  <a:pt x="25859" y="239523"/>
                </a:lnTo>
                <a:lnTo>
                  <a:pt x="25812" y="251122"/>
                </a:lnTo>
                <a:lnTo>
                  <a:pt x="24828" y="262665"/>
                </a:lnTo>
                <a:lnTo>
                  <a:pt x="23219" y="274170"/>
                </a:lnTo>
                <a:lnTo>
                  <a:pt x="21195" y="285650"/>
                </a:lnTo>
                <a:lnTo>
                  <a:pt x="19845" y="296161"/>
                </a:lnTo>
                <a:lnTo>
                  <a:pt x="18945" y="306026"/>
                </a:lnTo>
                <a:lnTo>
                  <a:pt x="18345" y="315460"/>
                </a:lnTo>
                <a:lnTo>
                  <a:pt x="17678" y="331022"/>
                </a:lnTo>
                <a:lnTo>
                  <a:pt x="17303" y="350493"/>
                </a:lnTo>
                <a:lnTo>
                  <a:pt x="17154" y="379488"/>
                </a:lnTo>
                <a:lnTo>
                  <a:pt x="16199" y="381580"/>
                </a:lnTo>
                <a:lnTo>
                  <a:pt x="14609" y="382974"/>
                </a:lnTo>
                <a:lnTo>
                  <a:pt x="9765" y="385212"/>
                </a:lnTo>
                <a:lnTo>
                  <a:pt x="8415" y="385395"/>
                </a:lnTo>
                <a:lnTo>
                  <a:pt x="6563" y="385518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02"/>
          <p:cNvSpPr/>
          <p:nvPr/>
        </p:nvSpPr>
        <p:spPr>
          <a:xfrm>
            <a:off x="414337" y="540067"/>
            <a:ext cx="154306" cy="573049"/>
          </a:xfrm>
          <a:custGeom>
            <a:avLst/>
            <a:gdLst/>
            <a:ahLst/>
            <a:cxnLst/>
            <a:rect l="0" t="0" r="0" b="0"/>
            <a:pathLst>
              <a:path w="154306" h="573049">
                <a:moveTo>
                  <a:pt x="0" y="0"/>
                </a:moveTo>
                <a:lnTo>
                  <a:pt x="0" y="32632"/>
                </a:lnTo>
                <a:lnTo>
                  <a:pt x="4551" y="42900"/>
                </a:lnTo>
                <a:lnTo>
                  <a:pt x="6785" y="50182"/>
                </a:lnTo>
                <a:lnTo>
                  <a:pt x="8731" y="57546"/>
                </a:lnTo>
                <a:lnTo>
                  <a:pt x="12770" y="67168"/>
                </a:lnTo>
                <a:lnTo>
                  <a:pt x="15181" y="71449"/>
                </a:lnTo>
                <a:lnTo>
                  <a:pt x="17741" y="75255"/>
                </a:lnTo>
                <a:lnTo>
                  <a:pt x="20399" y="78745"/>
                </a:lnTo>
                <a:lnTo>
                  <a:pt x="23125" y="82977"/>
                </a:lnTo>
                <a:lnTo>
                  <a:pt x="25894" y="87703"/>
                </a:lnTo>
                <a:lnTo>
                  <a:pt x="28693" y="92759"/>
                </a:lnTo>
                <a:lnTo>
                  <a:pt x="34342" y="103456"/>
                </a:lnTo>
                <a:lnTo>
                  <a:pt x="37182" y="108976"/>
                </a:lnTo>
                <a:lnTo>
                  <a:pt x="40338" y="120189"/>
                </a:lnTo>
                <a:lnTo>
                  <a:pt x="42693" y="131522"/>
                </a:lnTo>
                <a:lnTo>
                  <a:pt x="46915" y="142909"/>
                </a:lnTo>
                <a:lnTo>
                  <a:pt x="49374" y="148613"/>
                </a:lnTo>
                <a:lnTo>
                  <a:pt x="54646" y="160030"/>
                </a:lnTo>
                <a:lnTo>
                  <a:pt x="57386" y="166694"/>
                </a:lnTo>
                <a:lnTo>
                  <a:pt x="60165" y="173995"/>
                </a:lnTo>
                <a:lnTo>
                  <a:pt x="62970" y="181719"/>
                </a:lnTo>
                <a:lnTo>
                  <a:pt x="65792" y="188773"/>
                </a:lnTo>
                <a:lnTo>
                  <a:pt x="68627" y="195381"/>
                </a:lnTo>
                <a:lnTo>
                  <a:pt x="71469" y="201692"/>
                </a:lnTo>
                <a:lnTo>
                  <a:pt x="74626" y="216323"/>
                </a:lnTo>
                <a:lnTo>
                  <a:pt x="76982" y="232351"/>
                </a:lnTo>
                <a:lnTo>
                  <a:pt x="81204" y="249000"/>
                </a:lnTo>
                <a:lnTo>
                  <a:pt x="86256" y="265924"/>
                </a:lnTo>
                <a:lnTo>
                  <a:pt x="90723" y="282971"/>
                </a:lnTo>
                <a:lnTo>
                  <a:pt x="92709" y="300072"/>
                </a:lnTo>
                <a:lnTo>
                  <a:pt x="93591" y="314658"/>
                </a:lnTo>
                <a:lnTo>
                  <a:pt x="94936" y="328443"/>
                </a:lnTo>
                <a:lnTo>
                  <a:pt x="98709" y="344095"/>
                </a:lnTo>
                <a:lnTo>
                  <a:pt x="101048" y="352269"/>
                </a:lnTo>
                <a:lnTo>
                  <a:pt x="106188" y="368971"/>
                </a:lnTo>
                <a:lnTo>
                  <a:pt x="108892" y="376474"/>
                </a:lnTo>
                <a:lnTo>
                  <a:pt x="111647" y="383380"/>
                </a:lnTo>
                <a:lnTo>
                  <a:pt x="114436" y="389889"/>
                </a:lnTo>
                <a:lnTo>
                  <a:pt x="117248" y="397086"/>
                </a:lnTo>
                <a:lnTo>
                  <a:pt x="122913" y="412703"/>
                </a:lnTo>
                <a:lnTo>
                  <a:pt x="126065" y="426628"/>
                </a:lnTo>
                <a:lnTo>
                  <a:pt x="128419" y="440120"/>
                </a:lnTo>
                <a:lnTo>
                  <a:pt x="132640" y="455641"/>
                </a:lnTo>
                <a:lnTo>
                  <a:pt x="135151" y="469525"/>
                </a:lnTo>
                <a:lnTo>
                  <a:pt x="136565" y="485511"/>
                </a:lnTo>
                <a:lnTo>
                  <a:pt x="136763" y="489409"/>
                </a:lnTo>
                <a:lnTo>
                  <a:pt x="139524" y="498820"/>
                </a:lnTo>
                <a:lnTo>
                  <a:pt x="142973" y="509353"/>
                </a:lnTo>
                <a:lnTo>
                  <a:pt x="145867" y="525040"/>
                </a:lnTo>
                <a:lnTo>
                  <a:pt x="149920" y="532754"/>
                </a:lnTo>
                <a:lnTo>
                  <a:pt x="152356" y="539357"/>
                </a:lnTo>
                <a:lnTo>
                  <a:pt x="154191" y="555478"/>
                </a:lnTo>
                <a:lnTo>
                  <a:pt x="154304" y="573048"/>
                </a:lnTo>
                <a:lnTo>
                  <a:pt x="154305" y="5657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03"/>
          <p:cNvSpPr/>
          <p:nvPr/>
        </p:nvSpPr>
        <p:spPr>
          <a:xfrm>
            <a:off x="195086" y="428628"/>
            <a:ext cx="433526" cy="257173"/>
          </a:xfrm>
          <a:custGeom>
            <a:avLst/>
            <a:gdLst/>
            <a:ahLst/>
            <a:cxnLst/>
            <a:rect l="0" t="0" r="0" b="0"/>
            <a:pathLst>
              <a:path w="433526" h="257173">
                <a:moveTo>
                  <a:pt x="4938" y="102867"/>
                </a:moveTo>
                <a:lnTo>
                  <a:pt x="4938" y="98316"/>
                </a:lnTo>
                <a:lnTo>
                  <a:pt x="3986" y="96023"/>
                </a:lnTo>
                <a:lnTo>
                  <a:pt x="388" y="90935"/>
                </a:lnTo>
                <a:lnTo>
                  <a:pt x="0" y="89197"/>
                </a:lnTo>
                <a:lnTo>
                  <a:pt x="693" y="88039"/>
                </a:lnTo>
                <a:lnTo>
                  <a:pt x="2108" y="87266"/>
                </a:lnTo>
                <a:lnTo>
                  <a:pt x="3052" y="85799"/>
                </a:lnTo>
                <a:lnTo>
                  <a:pt x="4100" y="81628"/>
                </a:lnTo>
                <a:lnTo>
                  <a:pt x="4690" y="73925"/>
                </a:lnTo>
                <a:lnTo>
                  <a:pt x="5725" y="71190"/>
                </a:lnTo>
                <a:lnTo>
                  <a:pt x="9416" y="65611"/>
                </a:lnTo>
                <a:lnTo>
                  <a:pt x="11733" y="63742"/>
                </a:lnTo>
                <a:lnTo>
                  <a:pt x="14231" y="62496"/>
                </a:lnTo>
                <a:lnTo>
                  <a:pt x="16848" y="61665"/>
                </a:lnTo>
                <a:lnTo>
                  <a:pt x="22297" y="58202"/>
                </a:lnTo>
                <a:lnTo>
                  <a:pt x="28846" y="53488"/>
                </a:lnTo>
                <a:lnTo>
                  <a:pt x="42290" y="45479"/>
                </a:lnTo>
                <a:lnTo>
                  <a:pt x="49479" y="39896"/>
                </a:lnTo>
                <a:lnTo>
                  <a:pt x="60929" y="34240"/>
                </a:lnTo>
                <a:lnTo>
                  <a:pt x="67983" y="31398"/>
                </a:lnTo>
                <a:lnTo>
                  <a:pt x="80901" y="25700"/>
                </a:lnTo>
                <a:lnTo>
                  <a:pt x="92992" y="20945"/>
                </a:lnTo>
                <a:lnTo>
                  <a:pt x="111462" y="17316"/>
                </a:lnTo>
                <a:lnTo>
                  <a:pt x="118816" y="15353"/>
                </a:lnTo>
                <a:lnTo>
                  <a:pt x="134608" y="10632"/>
                </a:lnTo>
                <a:lnTo>
                  <a:pt x="151152" y="5358"/>
                </a:lnTo>
                <a:lnTo>
                  <a:pt x="159564" y="3571"/>
                </a:lnTo>
                <a:lnTo>
                  <a:pt x="168030" y="2379"/>
                </a:lnTo>
                <a:lnTo>
                  <a:pt x="176531" y="1585"/>
                </a:lnTo>
                <a:lnTo>
                  <a:pt x="185056" y="1056"/>
                </a:lnTo>
                <a:lnTo>
                  <a:pt x="202148" y="467"/>
                </a:lnTo>
                <a:lnTo>
                  <a:pt x="242434" y="59"/>
                </a:lnTo>
                <a:lnTo>
                  <a:pt x="292206" y="0"/>
                </a:lnTo>
                <a:lnTo>
                  <a:pt x="299320" y="951"/>
                </a:lnTo>
                <a:lnTo>
                  <a:pt x="306920" y="2538"/>
                </a:lnTo>
                <a:lnTo>
                  <a:pt x="314845" y="4548"/>
                </a:lnTo>
                <a:lnTo>
                  <a:pt x="322033" y="5889"/>
                </a:lnTo>
                <a:lnTo>
                  <a:pt x="335099" y="7378"/>
                </a:lnTo>
                <a:lnTo>
                  <a:pt x="347257" y="10580"/>
                </a:lnTo>
                <a:lnTo>
                  <a:pt x="359010" y="15178"/>
                </a:lnTo>
                <a:lnTo>
                  <a:pt x="370583" y="20396"/>
                </a:lnTo>
                <a:lnTo>
                  <a:pt x="387809" y="28689"/>
                </a:lnTo>
                <a:lnTo>
                  <a:pt x="396718" y="34339"/>
                </a:lnTo>
                <a:lnTo>
                  <a:pt x="404805" y="40977"/>
                </a:lnTo>
                <a:lnTo>
                  <a:pt x="409629" y="45415"/>
                </a:lnTo>
                <a:lnTo>
                  <a:pt x="414750" y="50278"/>
                </a:lnTo>
                <a:lnTo>
                  <a:pt x="420439" y="58221"/>
                </a:lnTo>
                <a:lnTo>
                  <a:pt x="423920" y="64927"/>
                </a:lnTo>
                <a:lnTo>
                  <a:pt x="428643" y="71082"/>
                </a:lnTo>
                <a:lnTo>
                  <a:pt x="430283" y="75009"/>
                </a:lnTo>
                <a:lnTo>
                  <a:pt x="431376" y="79532"/>
                </a:lnTo>
                <a:lnTo>
                  <a:pt x="432105" y="84453"/>
                </a:lnTo>
                <a:lnTo>
                  <a:pt x="432915" y="92460"/>
                </a:lnTo>
                <a:lnTo>
                  <a:pt x="433275" y="100146"/>
                </a:lnTo>
                <a:lnTo>
                  <a:pt x="433478" y="115184"/>
                </a:lnTo>
                <a:lnTo>
                  <a:pt x="433525" y="126121"/>
                </a:lnTo>
                <a:lnTo>
                  <a:pt x="432586" y="130752"/>
                </a:lnTo>
                <a:lnTo>
                  <a:pt x="429001" y="138438"/>
                </a:lnTo>
                <a:lnTo>
                  <a:pt x="421628" y="152670"/>
                </a:lnTo>
                <a:lnTo>
                  <a:pt x="417987" y="157976"/>
                </a:lnTo>
                <a:lnTo>
                  <a:pt x="413654" y="163419"/>
                </a:lnTo>
                <a:lnTo>
                  <a:pt x="408860" y="168952"/>
                </a:lnTo>
                <a:lnTo>
                  <a:pt x="404712" y="174546"/>
                </a:lnTo>
                <a:lnTo>
                  <a:pt x="400994" y="180181"/>
                </a:lnTo>
                <a:lnTo>
                  <a:pt x="397563" y="185842"/>
                </a:lnTo>
                <a:lnTo>
                  <a:pt x="393371" y="190568"/>
                </a:lnTo>
                <a:lnTo>
                  <a:pt x="383633" y="198360"/>
                </a:lnTo>
                <a:lnTo>
                  <a:pt x="372954" y="204998"/>
                </a:lnTo>
                <a:lnTo>
                  <a:pt x="361859" y="211123"/>
                </a:lnTo>
                <a:lnTo>
                  <a:pt x="344902" y="219927"/>
                </a:lnTo>
                <a:lnTo>
                  <a:pt x="333516" y="225696"/>
                </a:lnTo>
                <a:lnTo>
                  <a:pt x="324645" y="231435"/>
                </a:lnTo>
                <a:lnTo>
                  <a:pt x="316575" y="237160"/>
                </a:lnTo>
                <a:lnTo>
                  <a:pt x="306639" y="242880"/>
                </a:lnTo>
                <a:lnTo>
                  <a:pt x="295872" y="246057"/>
                </a:lnTo>
                <a:lnTo>
                  <a:pt x="284737" y="248422"/>
                </a:lnTo>
                <a:lnTo>
                  <a:pt x="273439" y="252648"/>
                </a:lnTo>
                <a:lnTo>
                  <a:pt x="265469" y="255831"/>
                </a:lnTo>
                <a:lnTo>
                  <a:pt x="254006" y="256774"/>
                </a:lnTo>
                <a:lnTo>
                  <a:pt x="243095" y="257054"/>
                </a:lnTo>
                <a:lnTo>
                  <a:pt x="193533" y="25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04"/>
          <p:cNvSpPr/>
          <p:nvPr/>
        </p:nvSpPr>
        <p:spPr>
          <a:xfrm>
            <a:off x="791900" y="351472"/>
            <a:ext cx="333955" cy="711151"/>
          </a:xfrm>
          <a:custGeom>
            <a:avLst/>
            <a:gdLst/>
            <a:ahLst/>
            <a:cxnLst/>
            <a:rect l="0" t="0" r="0" b="0"/>
            <a:pathLst>
              <a:path w="333955" h="711151">
                <a:moveTo>
                  <a:pt x="308237" y="0"/>
                </a:moveTo>
                <a:lnTo>
                  <a:pt x="303686" y="0"/>
                </a:lnTo>
                <a:lnTo>
                  <a:pt x="301393" y="953"/>
                </a:lnTo>
                <a:lnTo>
                  <a:pt x="293615" y="6844"/>
                </a:lnTo>
                <a:lnTo>
                  <a:pt x="288086" y="11932"/>
                </a:lnTo>
                <a:lnTo>
                  <a:pt x="285278" y="13669"/>
                </a:lnTo>
                <a:lnTo>
                  <a:pt x="275823" y="17068"/>
                </a:lnTo>
                <a:lnTo>
                  <a:pt x="266525" y="21238"/>
                </a:lnTo>
                <a:lnTo>
                  <a:pt x="261379" y="24636"/>
                </a:lnTo>
                <a:lnTo>
                  <a:pt x="256043" y="28807"/>
                </a:lnTo>
                <a:lnTo>
                  <a:pt x="250581" y="33492"/>
                </a:lnTo>
                <a:lnTo>
                  <a:pt x="245035" y="37568"/>
                </a:lnTo>
                <a:lnTo>
                  <a:pt x="239432" y="41238"/>
                </a:lnTo>
                <a:lnTo>
                  <a:pt x="233792" y="44637"/>
                </a:lnTo>
                <a:lnTo>
                  <a:pt x="228127" y="47855"/>
                </a:lnTo>
                <a:lnTo>
                  <a:pt x="216753" y="53972"/>
                </a:lnTo>
                <a:lnTo>
                  <a:pt x="211052" y="57889"/>
                </a:lnTo>
                <a:lnTo>
                  <a:pt x="205347" y="62405"/>
                </a:lnTo>
                <a:lnTo>
                  <a:pt x="199639" y="67321"/>
                </a:lnTo>
                <a:lnTo>
                  <a:pt x="193928" y="71551"/>
                </a:lnTo>
                <a:lnTo>
                  <a:pt x="188216" y="75323"/>
                </a:lnTo>
                <a:lnTo>
                  <a:pt x="182503" y="78790"/>
                </a:lnTo>
                <a:lnTo>
                  <a:pt x="176789" y="83007"/>
                </a:lnTo>
                <a:lnTo>
                  <a:pt x="171075" y="87723"/>
                </a:lnTo>
                <a:lnTo>
                  <a:pt x="165361" y="92772"/>
                </a:lnTo>
                <a:lnTo>
                  <a:pt x="153931" y="103462"/>
                </a:lnTo>
                <a:lnTo>
                  <a:pt x="125357" y="131523"/>
                </a:lnTo>
                <a:lnTo>
                  <a:pt x="113927" y="142910"/>
                </a:lnTo>
                <a:lnTo>
                  <a:pt x="108212" y="149566"/>
                </a:lnTo>
                <a:lnTo>
                  <a:pt x="102497" y="156860"/>
                </a:lnTo>
                <a:lnTo>
                  <a:pt x="96782" y="164581"/>
                </a:lnTo>
                <a:lnTo>
                  <a:pt x="87892" y="178240"/>
                </a:lnTo>
                <a:lnTo>
                  <a:pt x="79813" y="191613"/>
                </a:lnTo>
                <a:lnTo>
                  <a:pt x="69873" y="207081"/>
                </a:lnTo>
                <a:lnTo>
                  <a:pt x="61645" y="223481"/>
                </a:lnTo>
                <a:lnTo>
                  <a:pt x="54813" y="240295"/>
                </a:lnTo>
                <a:lnTo>
                  <a:pt x="48602" y="257293"/>
                </a:lnTo>
                <a:lnTo>
                  <a:pt x="40126" y="274372"/>
                </a:lnTo>
                <a:lnTo>
                  <a:pt x="35199" y="282927"/>
                </a:lnTo>
                <a:lnTo>
                  <a:pt x="29724" y="300053"/>
                </a:lnTo>
                <a:lnTo>
                  <a:pt x="28264" y="308620"/>
                </a:lnTo>
                <a:lnTo>
                  <a:pt x="21562" y="325760"/>
                </a:lnTo>
                <a:lnTo>
                  <a:pt x="14138" y="342902"/>
                </a:lnTo>
                <a:lnTo>
                  <a:pt x="10839" y="360046"/>
                </a:lnTo>
                <a:lnTo>
                  <a:pt x="9373" y="379730"/>
                </a:lnTo>
                <a:lnTo>
                  <a:pt x="7768" y="400227"/>
                </a:lnTo>
                <a:lnTo>
                  <a:pt x="3880" y="418861"/>
                </a:lnTo>
                <a:lnTo>
                  <a:pt x="1517" y="436668"/>
                </a:lnTo>
                <a:lnTo>
                  <a:pt x="467" y="454107"/>
                </a:lnTo>
                <a:lnTo>
                  <a:pt x="0" y="471383"/>
                </a:lnTo>
                <a:lnTo>
                  <a:pt x="2333" y="488586"/>
                </a:lnTo>
                <a:lnTo>
                  <a:pt x="6545" y="505757"/>
                </a:lnTo>
                <a:lnTo>
                  <a:pt x="11591" y="522913"/>
                </a:lnTo>
                <a:lnTo>
                  <a:pt x="19788" y="548637"/>
                </a:lnTo>
                <a:lnTo>
                  <a:pt x="27955" y="563244"/>
                </a:lnTo>
                <a:lnTo>
                  <a:pt x="36982" y="577038"/>
                </a:lnTo>
                <a:lnTo>
                  <a:pt x="44169" y="592694"/>
                </a:lnTo>
                <a:lnTo>
                  <a:pt x="53079" y="606637"/>
                </a:lnTo>
                <a:lnTo>
                  <a:pt x="63388" y="619184"/>
                </a:lnTo>
                <a:lnTo>
                  <a:pt x="68804" y="625197"/>
                </a:lnTo>
                <a:lnTo>
                  <a:pt x="79902" y="636958"/>
                </a:lnTo>
                <a:lnTo>
                  <a:pt x="91185" y="648535"/>
                </a:lnTo>
                <a:lnTo>
                  <a:pt x="96861" y="653337"/>
                </a:lnTo>
                <a:lnTo>
                  <a:pt x="102549" y="657490"/>
                </a:lnTo>
                <a:lnTo>
                  <a:pt x="129918" y="675551"/>
                </a:lnTo>
                <a:lnTo>
                  <a:pt x="136970" y="679920"/>
                </a:lnTo>
                <a:lnTo>
                  <a:pt x="143577" y="683785"/>
                </a:lnTo>
                <a:lnTo>
                  <a:pt x="149886" y="687314"/>
                </a:lnTo>
                <a:lnTo>
                  <a:pt x="161976" y="693776"/>
                </a:lnTo>
                <a:lnTo>
                  <a:pt x="167867" y="696832"/>
                </a:lnTo>
                <a:lnTo>
                  <a:pt x="174652" y="698870"/>
                </a:lnTo>
                <a:lnTo>
                  <a:pt x="182033" y="700228"/>
                </a:lnTo>
                <a:lnTo>
                  <a:pt x="189811" y="701134"/>
                </a:lnTo>
                <a:lnTo>
                  <a:pt x="196901" y="701737"/>
                </a:lnTo>
                <a:lnTo>
                  <a:pt x="203533" y="702140"/>
                </a:lnTo>
                <a:lnTo>
                  <a:pt x="209859" y="702408"/>
                </a:lnTo>
                <a:lnTo>
                  <a:pt x="216934" y="703540"/>
                </a:lnTo>
                <a:lnTo>
                  <a:pt x="224509" y="705247"/>
                </a:lnTo>
                <a:lnTo>
                  <a:pt x="232416" y="707337"/>
                </a:lnTo>
                <a:lnTo>
                  <a:pt x="239592" y="708730"/>
                </a:lnTo>
                <a:lnTo>
                  <a:pt x="246281" y="709660"/>
                </a:lnTo>
                <a:lnTo>
                  <a:pt x="252646" y="710279"/>
                </a:lnTo>
                <a:lnTo>
                  <a:pt x="258794" y="710692"/>
                </a:lnTo>
                <a:lnTo>
                  <a:pt x="264797" y="710967"/>
                </a:lnTo>
                <a:lnTo>
                  <a:pt x="270705" y="711150"/>
                </a:lnTo>
                <a:lnTo>
                  <a:pt x="276548" y="710320"/>
                </a:lnTo>
                <a:lnTo>
                  <a:pt x="282348" y="708814"/>
                </a:lnTo>
                <a:lnTo>
                  <a:pt x="288120" y="706858"/>
                </a:lnTo>
                <a:lnTo>
                  <a:pt x="297074" y="704684"/>
                </a:lnTo>
                <a:lnTo>
                  <a:pt x="307469" y="703460"/>
                </a:lnTo>
                <a:lnTo>
                  <a:pt x="310583" y="703289"/>
                </a:lnTo>
                <a:lnTo>
                  <a:pt x="319122" y="700558"/>
                </a:lnTo>
                <a:lnTo>
                  <a:pt x="333954" y="6943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5"/>
          <p:cNvSpPr/>
          <p:nvPr/>
        </p:nvSpPr>
        <p:spPr>
          <a:xfrm>
            <a:off x="1066200" y="634870"/>
            <a:ext cx="376838" cy="333674"/>
          </a:xfrm>
          <a:custGeom>
            <a:avLst/>
            <a:gdLst/>
            <a:ahLst/>
            <a:cxnLst/>
            <a:rect l="0" t="0" r="0" b="0"/>
            <a:pathLst>
              <a:path w="376838" h="333674">
                <a:moveTo>
                  <a:pt x="8219" y="76647"/>
                </a:moveTo>
                <a:lnTo>
                  <a:pt x="0" y="76647"/>
                </a:lnTo>
                <a:lnTo>
                  <a:pt x="9018" y="85972"/>
                </a:lnTo>
                <a:lnTo>
                  <a:pt x="11610" y="88579"/>
                </a:lnTo>
                <a:lnTo>
                  <a:pt x="13337" y="91269"/>
                </a:lnTo>
                <a:lnTo>
                  <a:pt x="16721" y="99606"/>
                </a:lnTo>
                <a:lnTo>
                  <a:pt x="23333" y="109061"/>
                </a:lnTo>
                <a:lnTo>
                  <a:pt x="28589" y="118358"/>
                </a:lnTo>
                <a:lnTo>
                  <a:pt x="30372" y="123505"/>
                </a:lnTo>
                <a:lnTo>
                  <a:pt x="31560" y="128840"/>
                </a:lnTo>
                <a:lnTo>
                  <a:pt x="32352" y="134303"/>
                </a:lnTo>
                <a:lnTo>
                  <a:pt x="33833" y="140802"/>
                </a:lnTo>
                <a:lnTo>
                  <a:pt x="35773" y="147992"/>
                </a:lnTo>
                <a:lnTo>
                  <a:pt x="38018" y="155643"/>
                </a:lnTo>
                <a:lnTo>
                  <a:pt x="39515" y="162648"/>
                </a:lnTo>
                <a:lnTo>
                  <a:pt x="40513" y="169224"/>
                </a:lnTo>
                <a:lnTo>
                  <a:pt x="41179" y="175512"/>
                </a:lnTo>
                <a:lnTo>
                  <a:pt x="41622" y="182562"/>
                </a:lnTo>
                <a:lnTo>
                  <a:pt x="41918" y="190120"/>
                </a:lnTo>
                <a:lnTo>
                  <a:pt x="42115" y="198015"/>
                </a:lnTo>
                <a:lnTo>
                  <a:pt x="43199" y="205184"/>
                </a:lnTo>
                <a:lnTo>
                  <a:pt x="44874" y="211869"/>
                </a:lnTo>
                <a:lnTo>
                  <a:pt x="46943" y="218230"/>
                </a:lnTo>
                <a:lnTo>
                  <a:pt x="49276" y="224376"/>
                </a:lnTo>
                <a:lnTo>
                  <a:pt x="51783" y="230378"/>
                </a:lnTo>
                <a:lnTo>
                  <a:pt x="54406" y="236284"/>
                </a:lnTo>
                <a:lnTo>
                  <a:pt x="56156" y="242127"/>
                </a:lnTo>
                <a:lnTo>
                  <a:pt x="57322" y="247927"/>
                </a:lnTo>
                <a:lnTo>
                  <a:pt x="58099" y="253699"/>
                </a:lnTo>
                <a:lnTo>
                  <a:pt x="59570" y="259451"/>
                </a:lnTo>
                <a:lnTo>
                  <a:pt x="61503" y="265192"/>
                </a:lnTo>
                <a:lnTo>
                  <a:pt x="63745" y="270923"/>
                </a:lnTo>
                <a:lnTo>
                  <a:pt x="66235" y="279832"/>
                </a:lnTo>
                <a:lnTo>
                  <a:pt x="68294" y="287919"/>
                </a:lnTo>
                <a:lnTo>
                  <a:pt x="72384" y="297863"/>
                </a:lnTo>
                <a:lnTo>
                  <a:pt x="74837" y="306093"/>
                </a:lnTo>
                <a:lnTo>
                  <a:pt x="76796" y="316661"/>
                </a:lnTo>
                <a:lnTo>
                  <a:pt x="76799" y="316672"/>
                </a:lnTo>
                <a:lnTo>
                  <a:pt x="76799" y="266498"/>
                </a:lnTo>
                <a:lnTo>
                  <a:pt x="75847" y="261317"/>
                </a:lnTo>
                <a:lnTo>
                  <a:pt x="74259" y="255958"/>
                </a:lnTo>
                <a:lnTo>
                  <a:pt x="72249" y="250480"/>
                </a:lnTo>
                <a:lnTo>
                  <a:pt x="70908" y="244923"/>
                </a:lnTo>
                <a:lnTo>
                  <a:pt x="70014" y="239314"/>
                </a:lnTo>
                <a:lnTo>
                  <a:pt x="69418" y="233669"/>
                </a:lnTo>
                <a:lnTo>
                  <a:pt x="69021" y="227048"/>
                </a:lnTo>
                <a:lnTo>
                  <a:pt x="68580" y="212072"/>
                </a:lnTo>
                <a:lnTo>
                  <a:pt x="68258" y="174151"/>
                </a:lnTo>
                <a:lnTo>
                  <a:pt x="68230" y="132162"/>
                </a:lnTo>
                <a:lnTo>
                  <a:pt x="69181" y="126039"/>
                </a:lnTo>
                <a:lnTo>
                  <a:pt x="70768" y="120053"/>
                </a:lnTo>
                <a:lnTo>
                  <a:pt x="72779" y="114157"/>
                </a:lnTo>
                <a:lnTo>
                  <a:pt x="74119" y="108321"/>
                </a:lnTo>
                <a:lnTo>
                  <a:pt x="75012" y="102525"/>
                </a:lnTo>
                <a:lnTo>
                  <a:pt x="75608" y="96757"/>
                </a:lnTo>
                <a:lnTo>
                  <a:pt x="76958" y="91006"/>
                </a:lnTo>
                <a:lnTo>
                  <a:pt x="78810" y="85267"/>
                </a:lnTo>
                <a:lnTo>
                  <a:pt x="80997" y="79536"/>
                </a:lnTo>
                <a:lnTo>
                  <a:pt x="83408" y="73811"/>
                </a:lnTo>
                <a:lnTo>
                  <a:pt x="85968" y="68089"/>
                </a:lnTo>
                <a:lnTo>
                  <a:pt x="91352" y="56651"/>
                </a:lnTo>
                <a:lnTo>
                  <a:pt x="96920" y="45217"/>
                </a:lnTo>
                <a:lnTo>
                  <a:pt x="100690" y="40454"/>
                </a:lnTo>
                <a:lnTo>
                  <a:pt x="109960" y="32621"/>
                </a:lnTo>
                <a:lnTo>
                  <a:pt x="121338" y="22857"/>
                </a:lnTo>
                <a:lnTo>
                  <a:pt x="132789" y="16863"/>
                </a:lnTo>
                <a:lnTo>
                  <a:pt x="139844" y="13931"/>
                </a:lnTo>
                <a:lnTo>
                  <a:pt x="150222" y="8133"/>
                </a:lnTo>
                <a:lnTo>
                  <a:pt x="154323" y="5254"/>
                </a:lnTo>
                <a:lnTo>
                  <a:pt x="163959" y="2054"/>
                </a:lnTo>
                <a:lnTo>
                  <a:pt x="173640" y="632"/>
                </a:lnTo>
                <a:lnTo>
                  <a:pt x="181117" y="0"/>
                </a:lnTo>
                <a:lnTo>
                  <a:pt x="190155" y="2259"/>
                </a:lnTo>
                <a:lnTo>
                  <a:pt x="199570" y="5486"/>
                </a:lnTo>
                <a:lnTo>
                  <a:pt x="206929" y="6920"/>
                </a:lnTo>
                <a:lnTo>
                  <a:pt x="210225" y="9207"/>
                </a:lnTo>
                <a:lnTo>
                  <a:pt x="216427" y="16829"/>
                </a:lnTo>
                <a:lnTo>
                  <a:pt x="224899" y="24026"/>
                </a:lnTo>
                <a:lnTo>
                  <a:pt x="229825" y="27279"/>
                </a:lnTo>
                <a:lnTo>
                  <a:pt x="233109" y="31352"/>
                </a:lnTo>
                <a:lnTo>
                  <a:pt x="235298" y="35973"/>
                </a:lnTo>
                <a:lnTo>
                  <a:pt x="236758" y="40959"/>
                </a:lnTo>
                <a:lnTo>
                  <a:pt x="237731" y="47140"/>
                </a:lnTo>
                <a:lnTo>
                  <a:pt x="238380" y="54118"/>
                </a:lnTo>
                <a:lnTo>
                  <a:pt x="238812" y="61628"/>
                </a:lnTo>
                <a:lnTo>
                  <a:pt x="240053" y="69492"/>
                </a:lnTo>
                <a:lnTo>
                  <a:pt x="241833" y="77592"/>
                </a:lnTo>
                <a:lnTo>
                  <a:pt x="243972" y="85849"/>
                </a:lnTo>
                <a:lnTo>
                  <a:pt x="244445" y="93259"/>
                </a:lnTo>
                <a:lnTo>
                  <a:pt x="243808" y="100104"/>
                </a:lnTo>
                <a:lnTo>
                  <a:pt x="242431" y="106573"/>
                </a:lnTo>
                <a:lnTo>
                  <a:pt x="241513" y="113743"/>
                </a:lnTo>
                <a:lnTo>
                  <a:pt x="240901" y="121380"/>
                </a:lnTo>
                <a:lnTo>
                  <a:pt x="240493" y="129329"/>
                </a:lnTo>
                <a:lnTo>
                  <a:pt x="240040" y="145781"/>
                </a:lnTo>
                <a:lnTo>
                  <a:pt x="239698" y="205267"/>
                </a:lnTo>
                <a:lnTo>
                  <a:pt x="238739" y="212876"/>
                </a:lnTo>
                <a:lnTo>
                  <a:pt x="237146" y="219854"/>
                </a:lnTo>
                <a:lnTo>
                  <a:pt x="235132" y="226411"/>
                </a:lnTo>
                <a:lnTo>
                  <a:pt x="234742" y="232687"/>
                </a:lnTo>
                <a:lnTo>
                  <a:pt x="235435" y="238776"/>
                </a:lnTo>
                <a:lnTo>
                  <a:pt x="236849" y="244741"/>
                </a:lnTo>
                <a:lnTo>
                  <a:pt x="237792" y="250622"/>
                </a:lnTo>
                <a:lnTo>
                  <a:pt x="238420" y="256448"/>
                </a:lnTo>
                <a:lnTo>
                  <a:pt x="238839" y="262237"/>
                </a:lnTo>
                <a:lnTo>
                  <a:pt x="240071" y="268001"/>
                </a:lnTo>
                <a:lnTo>
                  <a:pt x="241845" y="273749"/>
                </a:lnTo>
                <a:lnTo>
                  <a:pt x="243979" y="279486"/>
                </a:lnTo>
                <a:lnTo>
                  <a:pt x="247308" y="284263"/>
                </a:lnTo>
                <a:lnTo>
                  <a:pt x="256086" y="292111"/>
                </a:lnTo>
                <a:lnTo>
                  <a:pt x="267187" y="301884"/>
                </a:lnTo>
                <a:lnTo>
                  <a:pt x="276509" y="310812"/>
                </a:lnTo>
                <a:lnTo>
                  <a:pt x="284939" y="316610"/>
                </a:lnTo>
                <a:lnTo>
                  <a:pt x="294084" y="322362"/>
                </a:lnTo>
                <a:lnTo>
                  <a:pt x="301323" y="328094"/>
                </a:lnTo>
                <a:lnTo>
                  <a:pt x="305539" y="330003"/>
                </a:lnTo>
                <a:lnTo>
                  <a:pt x="315304" y="332125"/>
                </a:lnTo>
                <a:lnTo>
                  <a:pt x="326961" y="333319"/>
                </a:lnTo>
                <a:lnTo>
                  <a:pt x="335937" y="333599"/>
                </a:lnTo>
                <a:lnTo>
                  <a:pt x="340998" y="333673"/>
                </a:lnTo>
                <a:lnTo>
                  <a:pt x="345324" y="332770"/>
                </a:lnTo>
                <a:lnTo>
                  <a:pt x="356917" y="326949"/>
                </a:lnTo>
                <a:lnTo>
                  <a:pt x="376837" y="3166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6"/>
          <p:cNvSpPr/>
          <p:nvPr/>
        </p:nvSpPr>
        <p:spPr>
          <a:xfrm>
            <a:off x="1503044" y="857250"/>
            <a:ext cx="51436" cy="179978"/>
          </a:xfrm>
          <a:custGeom>
            <a:avLst/>
            <a:gdLst/>
            <a:ahLst/>
            <a:cxnLst/>
            <a:rect l="0" t="0" r="0" b="0"/>
            <a:pathLst>
              <a:path w="51436" h="179978">
                <a:moveTo>
                  <a:pt x="0" y="0"/>
                </a:moveTo>
                <a:lnTo>
                  <a:pt x="4551" y="4550"/>
                </a:lnTo>
                <a:lnTo>
                  <a:pt x="5892" y="7796"/>
                </a:lnTo>
                <a:lnTo>
                  <a:pt x="6786" y="11865"/>
                </a:lnTo>
                <a:lnTo>
                  <a:pt x="7381" y="16482"/>
                </a:lnTo>
                <a:lnTo>
                  <a:pt x="8731" y="20513"/>
                </a:lnTo>
                <a:lnTo>
                  <a:pt x="10583" y="24153"/>
                </a:lnTo>
                <a:lnTo>
                  <a:pt x="12771" y="27532"/>
                </a:lnTo>
                <a:lnTo>
                  <a:pt x="14229" y="31689"/>
                </a:lnTo>
                <a:lnTo>
                  <a:pt x="15201" y="36366"/>
                </a:lnTo>
                <a:lnTo>
                  <a:pt x="15849" y="41389"/>
                </a:lnTo>
                <a:lnTo>
                  <a:pt x="17234" y="46642"/>
                </a:lnTo>
                <a:lnTo>
                  <a:pt x="19109" y="52050"/>
                </a:lnTo>
                <a:lnTo>
                  <a:pt x="21312" y="57560"/>
                </a:lnTo>
                <a:lnTo>
                  <a:pt x="22781" y="62185"/>
                </a:lnTo>
                <a:lnTo>
                  <a:pt x="23760" y="66222"/>
                </a:lnTo>
                <a:lnTo>
                  <a:pt x="24412" y="69865"/>
                </a:lnTo>
                <a:lnTo>
                  <a:pt x="24848" y="74199"/>
                </a:lnTo>
                <a:lnTo>
                  <a:pt x="25138" y="78993"/>
                </a:lnTo>
                <a:lnTo>
                  <a:pt x="25460" y="89400"/>
                </a:lnTo>
                <a:lnTo>
                  <a:pt x="25703" y="126095"/>
                </a:lnTo>
                <a:lnTo>
                  <a:pt x="25708" y="129783"/>
                </a:lnTo>
                <a:lnTo>
                  <a:pt x="26664" y="134147"/>
                </a:lnTo>
                <a:lnTo>
                  <a:pt x="28254" y="138961"/>
                </a:lnTo>
                <a:lnTo>
                  <a:pt x="30266" y="144076"/>
                </a:lnTo>
                <a:lnTo>
                  <a:pt x="31607" y="148438"/>
                </a:lnTo>
                <a:lnTo>
                  <a:pt x="32502" y="152298"/>
                </a:lnTo>
                <a:lnTo>
                  <a:pt x="33098" y="155825"/>
                </a:lnTo>
                <a:lnTo>
                  <a:pt x="34448" y="159128"/>
                </a:lnTo>
                <a:lnTo>
                  <a:pt x="36300" y="162283"/>
                </a:lnTo>
                <a:lnTo>
                  <a:pt x="38488" y="165338"/>
                </a:lnTo>
                <a:lnTo>
                  <a:pt x="39946" y="168328"/>
                </a:lnTo>
                <a:lnTo>
                  <a:pt x="40919" y="171273"/>
                </a:lnTo>
                <a:lnTo>
                  <a:pt x="41567" y="174190"/>
                </a:lnTo>
                <a:lnTo>
                  <a:pt x="42951" y="176134"/>
                </a:lnTo>
                <a:lnTo>
                  <a:pt x="44827" y="177430"/>
                </a:lnTo>
                <a:lnTo>
                  <a:pt x="47030" y="178294"/>
                </a:lnTo>
                <a:lnTo>
                  <a:pt x="47546" y="178870"/>
                </a:lnTo>
                <a:lnTo>
                  <a:pt x="46937" y="179254"/>
                </a:lnTo>
                <a:lnTo>
                  <a:pt x="45579" y="179510"/>
                </a:lnTo>
                <a:lnTo>
                  <a:pt x="45626" y="179681"/>
                </a:lnTo>
                <a:lnTo>
                  <a:pt x="46610" y="179794"/>
                </a:lnTo>
                <a:lnTo>
                  <a:pt x="48219" y="179870"/>
                </a:lnTo>
                <a:lnTo>
                  <a:pt x="48338" y="179921"/>
                </a:lnTo>
                <a:lnTo>
                  <a:pt x="47466" y="179955"/>
                </a:lnTo>
                <a:lnTo>
                  <a:pt x="45931" y="179977"/>
                </a:lnTo>
                <a:lnTo>
                  <a:pt x="44909" y="179040"/>
                </a:lnTo>
                <a:lnTo>
                  <a:pt x="44227" y="177462"/>
                </a:lnTo>
                <a:lnTo>
                  <a:pt x="43772" y="175458"/>
                </a:lnTo>
                <a:lnTo>
                  <a:pt x="44422" y="174122"/>
                </a:lnTo>
                <a:lnTo>
                  <a:pt x="45807" y="173231"/>
                </a:lnTo>
                <a:lnTo>
                  <a:pt x="51435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7"/>
          <p:cNvSpPr/>
          <p:nvPr/>
        </p:nvSpPr>
        <p:spPr>
          <a:xfrm>
            <a:off x="1700212" y="677227"/>
            <a:ext cx="291466" cy="274171"/>
          </a:xfrm>
          <a:custGeom>
            <a:avLst/>
            <a:gdLst/>
            <a:ahLst/>
            <a:cxnLst/>
            <a:rect l="0" t="0" r="0" b="0"/>
            <a:pathLst>
              <a:path w="291466" h="274171">
                <a:moveTo>
                  <a:pt x="0" y="0"/>
                </a:moveTo>
                <a:lnTo>
                  <a:pt x="12770" y="0"/>
                </a:lnTo>
                <a:lnTo>
                  <a:pt x="14228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7233" y="5891"/>
                </a:lnTo>
                <a:lnTo>
                  <a:pt x="19109" y="6785"/>
                </a:lnTo>
                <a:lnTo>
                  <a:pt x="21312" y="7381"/>
                </a:lnTo>
                <a:lnTo>
                  <a:pt x="23733" y="9683"/>
                </a:lnTo>
                <a:lnTo>
                  <a:pt x="28963" y="17321"/>
                </a:lnTo>
                <a:lnTo>
                  <a:pt x="31922" y="24526"/>
                </a:lnTo>
                <a:lnTo>
                  <a:pt x="34190" y="31855"/>
                </a:lnTo>
                <a:lnTo>
                  <a:pt x="36129" y="36477"/>
                </a:lnTo>
                <a:lnTo>
                  <a:pt x="38373" y="41463"/>
                </a:lnTo>
                <a:lnTo>
                  <a:pt x="39870" y="46692"/>
                </a:lnTo>
                <a:lnTo>
                  <a:pt x="40867" y="52083"/>
                </a:lnTo>
                <a:lnTo>
                  <a:pt x="41532" y="57582"/>
                </a:lnTo>
                <a:lnTo>
                  <a:pt x="41976" y="63153"/>
                </a:lnTo>
                <a:lnTo>
                  <a:pt x="42271" y="68772"/>
                </a:lnTo>
                <a:lnTo>
                  <a:pt x="42600" y="80095"/>
                </a:lnTo>
                <a:lnTo>
                  <a:pt x="42828" y="113147"/>
                </a:lnTo>
                <a:lnTo>
                  <a:pt x="43792" y="120199"/>
                </a:lnTo>
                <a:lnTo>
                  <a:pt x="45387" y="126805"/>
                </a:lnTo>
                <a:lnTo>
                  <a:pt x="47403" y="133114"/>
                </a:lnTo>
                <a:lnTo>
                  <a:pt x="48747" y="139225"/>
                </a:lnTo>
                <a:lnTo>
                  <a:pt x="49643" y="145204"/>
                </a:lnTo>
                <a:lnTo>
                  <a:pt x="50240" y="151095"/>
                </a:lnTo>
                <a:lnTo>
                  <a:pt x="50639" y="156928"/>
                </a:lnTo>
                <a:lnTo>
                  <a:pt x="50904" y="162721"/>
                </a:lnTo>
                <a:lnTo>
                  <a:pt x="51081" y="168488"/>
                </a:lnTo>
                <a:lnTo>
                  <a:pt x="52151" y="174238"/>
                </a:lnTo>
                <a:lnTo>
                  <a:pt x="53818" y="179976"/>
                </a:lnTo>
                <a:lnTo>
                  <a:pt x="55881" y="185707"/>
                </a:lnTo>
                <a:lnTo>
                  <a:pt x="57256" y="191432"/>
                </a:lnTo>
                <a:lnTo>
                  <a:pt x="58174" y="197154"/>
                </a:lnTo>
                <a:lnTo>
                  <a:pt x="58785" y="202873"/>
                </a:lnTo>
                <a:lnTo>
                  <a:pt x="59192" y="207639"/>
                </a:lnTo>
                <a:lnTo>
                  <a:pt x="59645" y="215474"/>
                </a:lnTo>
                <a:lnTo>
                  <a:pt x="59847" y="224671"/>
                </a:lnTo>
                <a:lnTo>
                  <a:pt x="59900" y="229791"/>
                </a:lnTo>
                <a:lnTo>
                  <a:pt x="60889" y="234156"/>
                </a:lnTo>
                <a:lnTo>
                  <a:pt x="65878" y="244851"/>
                </a:lnTo>
                <a:lnTo>
                  <a:pt x="67379" y="251063"/>
                </a:lnTo>
                <a:lnTo>
                  <a:pt x="68046" y="256999"/>
                </a:lnTo>
                <a:lnTo>
                  <a:pt x="68343" y="262812"/>
                </a:lnTo>
                <a:lnTo>
                  <a:pt x="68577" y="274170"/>
                </a:lnTo>
                <a:lnTo>
                  <a:pt x="68580" y="261546"/>
                </a:lnTo>
                <a:lnTo>
                  <a:pt x="66040" y="254038"/>
                </a:lnTo>
                <a:lnTo>
                  <a:pt x="64029" y="249368"/>
                </a:lnTo>
                <a:lnTo>
                  <a:pt x="59255" y="241640"/>
                </a:lnTo>
                <a:lnTo>
                  <a:pt x="53958" y="234078"/>
                </a:lnTo>
                <a:lnTo>
                  <a:pt x="51212" y="229395"/>
                </a:lnTo>
                <a:lnTo>
                  <a:pt x="48429" y="224367"/>
                </a:lnTo>
                <a:lnTo>
                  <a:pt x="46573" y="219111"/>
                </a:lnTo>
                <a:lnTo>
                  <a:pt x="45337" y="213701"/>
                </a:lnTo>
                <a:lnTo>
                  <a:pt x="44512" y="208190"/>
                </a:lnTo>
                <a:lnTo>
                  <a:pt x="43009" y="202611"/>
                </a:lnTo>
                <a:lnTo>
                  <a:pt x="41055" y="196986"/>
                </a:lnTo>
                <a:lnTo>
                  <a:pt x="38800" y="191332"/>
                </a:lnTo>
                <a:lnTo>
                  <a:pt x="36344" y="185657"/>
                </a:lnTo>
                <a:lnTo>
                  <a:pt x="31075" y="174272"/>
                </a:lnTo>
                <a:lnTo>
                  <a:pt x="28337" y="167616"/>
                </a:lnTo>
                <a:lnTo>
                  <a:pt x="25559" y="160322"/>
                </a:lnTo>
                <a:lnTo>
                  <a:pt x="22754" y="152601"/>
                </a:lnTo>
                <a:lnTo>
                  <a:pt x="20884" y="145549"/>
                </a:lnTo>
                <a:lnTo>
                  <a:pt x="19638" y="138943"/>
                </a:lnTo>
                <a:lnTo>
                  <a:pt x="18807" y="132633"/>
                </a:lnTo>
                <a:lnTo>
                  <a:pt x="18253" y="126522"/>
                </a:lnTo>
                <a:lnTo>
                  <a:pt x="17884" y="120543"/>
                </a:lnTo>
                <a:lnTo>
                  <a:pt x="17637" y="114652"/>
                </a:lnTo>
                <a:lnTo>
                  <a:pt x="18426" y="108820"/>
                </a:lnTo>
                <a:lnTo>
                  <a:pt x="19904" y="103027"/>
                </a:lnTo>
                <a:lnTo>
                  <a:pt x="21842" y="97259"/>
                </a:lnTo>
                <a:lnTo>
                  <a:pt x="24086" y="91510"/>
                </a:lnTo>
                <a:lnTo>
                  <a:pt x="26535" y="85771"/>
                </a:lnTo>
                <a:lnTo>
                  <a:pt x="29120" y="80041"/>
                </a:lnTo>
                <a:lnTo>
                  <a:pt x="32748" y="74316"/>
                </a:lnTo>
                <a:lnTo>
                  <a:pt x="37072" y="68594"/>
                </a:lnTo>
                <a:lnTo>
                  <a:pt x="41860" y="62874"/>
                </a:lnTo>
                <a:lnTo>
                  <a:pt x="46956" y="58109"/>
                </a:lnTo>
                <a:lnTo>
                  <a:pt x="52259" y="53979"/>
                </a:lnTo>
                <a:lnTo>
                  <a:pt x="57699" y="50274"/>
                </a:lnTo>
                <a:lnTo>
                  <a:pt x="63231" y="45898"/>
                </a:lnTo>
                <a:lnTo>
                  <a:pt x="68824" y="41076"/>
                </a:lnTo>
                <a:lnTo>
                  <a:pt x="74458" y="35957"/>
                </a:lnTo>
                <a:lnTo>
                  <a:pt x="81071" y="31591"/>
                </a:lnTo>
                <a:lnTo>
                  <a:pt x="88337" y="27728"/>
                </a:lnTo>
                <a:lnTo>
                  <a:pt x="96039" y="24200"/>
                </a:lnTo>
                <a:lnTo>
                  <a:pt x="103078" y="21849"/>
                </a:lnTo>
                <a:lnTo>
                  <a:pt x="109677" y="20281"/>
                </a:lnTo>
                <a:lnTo>
                  <a:pt x="115980" y="19236"/>
                </a:lnTo>
                <a:lnTo>
                  <a:pt x="123992" y="17586"/>
                </a:lnTo>
                <a:lnTo>
                  <a:pt x="143055" y="13214"/>
                </a:lnTo>
                <a:lnTo>
                  <a:pt x="151568" y="11667"/>
                </a:lnTo>
                <a:lnTo>
                  <a:pt x="159148" y="10635"/>
                </a:lnTo>
                <a:lnTo>
                  <a:pt x="166106" y="9948"/>
                </a:lnTo>
                <a:lnTo>
                  <a:pt x="173602" y="9489"/>
                </a:lnTo>
                <a:lnTo>
                  <a:pt x="189551" y="8980"/>
                </a:lnTo>
                <a:lnTo>
                  <a:pt x="196853" y="9797"/>
                </a:lnTo>
                <a:lnTo>
                  <a:pt x="203625" y="11294"/>
                </a:lnTo>
                <a:lnTo>
                  <a:pt x="210045" y="13244"/>
                </a:lnTo>
                <a:lnTo>
                  <a:pt x="215278" y="14544"/>
                </a:lnTo>
                <a:lnTo>
                  <a:pt x="223631" y="15989"/>
                </a:lnTo>
                <a:lnTo>
                  <a:pt x="228145" y="17327"/>
                </a:lnTo>
                <a:lnTo>
                  <a:pt x="233059" y="19171"/>
                </a:lnTo>
                <a:lnTo>
                  <a:pt x="238240" y="21353"/>
                </a:lnTo>
                <a:lnTo>
                  <a:pt x="246537" y="23778"/>
                </a:lnTo>
                <a:lnTo>
                  <a:pt x="253399" y="24856"/>
                </a:lnTo>
                <a:lnTo>
                  <a:pt x="259624" y="25334"/>
                </a:lnTo>
                <a:lnTo>
                  <a:pt x="262618" y="26415"/>
                </a:lnTo>
                <a:lnTo>
                  <a:pt x="271382" y="31533"/>
                </a:lnTo>
                <a:lnTo>
                  <a:pt x="277142" y="33065"/>
                </a:lnTo>
                <a:lnTo>
                  <a:pt x="282877" y="33745"/>
                </a:lnTo>
                <a:lnTo>
                  <a:pt x="291465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8"/>
          <p:cNvSpPr/>
          <p:nvPr/>
        </p:nvSpPr>
        <p:spPr>
          <a:xfrm>
            <a:off x="1965959" y="445770"/>
            <a:ext cx="214279" cy="600064"/>
          </a:xfrm>
          <a:custGeom>
            <a:avLst/>
            <a:gdLst/>
            <a:ahLst/>
            <a:cxnLst/>
            <a:rect l="0" t="0" r="0" b="0"/>
            <a:pathLst>
              <a:path w="214279" h="600064">
                <a:moveTo>
                  <a:pt x="0" y="0"/>
                </a:moveTo>
                <a:lnTo>
                  <a:pt x="4551" y="0"/>
                </a:lnTo>
                <a:lnTo>
                  <a:pt x="6845" y="952"/>
                </a:lnTo>
                <a:lnTo>
                  <a:pt x="11932" y="4550"/>
                </a:lnTo>
                <a:lnTo>
                  <a:pt x="17369" y="9325"/>
                </a:lnTo>
                <a:lnTo>
                  <a:pt x="20152" y="11931"/>
                </a:lnTo>
                <a:lnTo>
                  <a:pt x="24865" y="14622"/>
                </a:lnTo>
                <a:lnTo>
                  <a:pt x="30864" y="17368"/>
                </a:lnTo>
                <a:lnTo>
                  <a:pt x="37721" y="20151"/>
                </a:lnTo>
                <a:lnTo>
                  <a:pt x="44198" y="23911"/>
                </a:lnTo>
                <a:lnTo>
                  <a:pt x="50420" y="28323"/>
                </a:lnTo>
                <a:lnTo>
                  <a:pt x="56474" y="33169"/>
                </a:lnTo>
                <a:lnTo>
                  <a:pt x="62414" y="37353"/>
                </a:lnTo>
                <a:lnTo>
                  <a:pt x="68280" y="41094"/>
                </a:lnTo>
                <a:lnTo>
                  <a:pt x="74095" y="44541"/>
                </a:lnTo>
                <a:lnTo>
                  <a:pt x="88176" y="53451"/>
                </a:lnTo>
                <a:lnTo>
                  <a:pt x="95932" y="58494"/>
                </a:lnTo>
                <a:lnTo>
                  <a:pt x="103007" y="63761"/>
                </a:lnTo>
                <a:lnTo>
                  <a:pt x="109629" y="69177"/>
                </a:lnTo>
                <a:lnTo>
                  <a:pt x="115949" y="74693"/>
                </a:lnTo>
                <a:lnTo>
                  <a:pt x="122067" y="80275"/>
                </a:lnTo>
                <a:lnTo>
                  <a:pt x="133945" y="91558"/>
                </a:lnTo>
                <a:lnTo>
                  <a:pt x="151342" y="108619"/>
                </a:lnTo>
                <a:lnTo>
                  <a:pt x="156140" y="115275"/>
                </a:lnTo>
                <a:lnTo>
                  <a:pt x="160291" y="122570"/>
                </a:lnTo>
                <a:lnTo>
                  <a:pt x="164011" y="130291"/>
                </a:lnTo>
                <a:lnTo>
                  <a:pt x="168395" y="138295"/>
                </a:lnTo>
                <a:lnTo>
                  <a:pt x="173224" y="146489"/>
                </a:lnTo>
                <a:lnTo>
                  <a:pt x="178348" y="154809"/>
                </a:lnTo>
                <a:lnTo>
                  <a:pt x="182716" y="163214"/>
                </a:lnTo>
                <a:lnTo>
                  <a:pt x="186581" y="171674"/>
                </a:lnTo>
                <a:lnTo>
                  <a:pt x="190110" y="180172"/>
                </a:lnTo>
                <a:lnTo>
                  <a:pt x="193415" y="189647"/>
                </a:lnTo>
                <a:lnTo>
                  <a:pt x="196571" y="199774"/>
                </a:lnTo>
                <a:lnTo>
                  <a:pt x="199628" y="210335"/>
                </a:lnTo>
                <a:lnTo>
                  <a:pt x="201665" y="220233"/>
                </a:lnTo>
                <a:lnTo>
                  <a:pt x="203929" y="238851"/>
                </a:lnTo>
                <a:lnTo>
                  <a:pt x="207475" y="256651"/>
                </a:lnTo>
                <a:lnTo>
                  <a:pt x="211274" y="274087"/>
                </a:lnTo>
                <a:lnTo>
                  <a:pt x="212962" y="291361"/>
                </a:lnTo>
                <a:lnTo>
                  <a:pt x="213713" y="308564"/>
                </a:lnTo>
                <a:lnTo>
                  <a:pt x="214135" y="334313"/>
                </a:lnTo>
                <a:lnTo>
                  <a:pt x="214278" y="368614"/>
                </a:lnTo>
                <a:lnTo>
                  <a:pt x="211757" y="385761"/>
                </a:lnTo>
                <a:lnTo>
                  <a:pt x="208415" y="402906"/>
                </a:lnTo>
                <a:lnTo>
                  <a:pt x="206929" y="420052"/>
                </a:lnTo>
                <a:lnTo>
                  <a:pt x="201189" y="437197"/>
                </a:lnTo>
                <a:lnTo>
                  <a:pt x="196991" y="445769"/>
                </a:lnTo>
                <a:lnTo>
                  <a:pt x="192287" y="454342"/>
                </a:lnTo>
                <a:lnTo>
                  <a:pt x="187247" y="462915"/>
                </a:lnTo>
                <a:lnTo>
                  <a:pt x="181981" y="471487"/>
                </a:lnTo>
                <a:lnTo>
                  <a:pt x="177519" y="480060"/>
                </a:lnTo>
                <a:lnTo>
                  <a:pt x="173591" y="488632"/>
                </a:lnTo>
                <a:lnTo>
                  <a:pt x="170020" y="497205"/>
                </a:lnTo>
                <a:lnTo>
                  <a:pt x="165734" y="504825"/>
                </a:lnTo>
                <a:lnTo>
                  <a:pt x="160972" y="511810"/>
                </a:lnTo>
                <a:lnTo>
                  <a:pt x="155892" y="518371"/>
                </a:lnTo>
                <a:lnTo>
                  <a:pt x="150601" y="524651"/>
                </a:lnTo>
                <a:lnTo>
                  <a:pt x="145168" y="530742"/>
                </a:lnTo>
                <a:lnTo>
                  <a:pt x="134052" y="542590"/>
                </a:lnTo>
                <a:lnTo>
                  <a:pt x="105882" y="571294"/>
                </a:lnTo>
                <a:lnTo>
                  <a:pt x="95954" y="581251"/>
                </a:lnTo>
                <a:lnTo>
                  <a:pt x="91592" y="584668"/>
                </a:lnTo>
                <a:lnTo>
                  <a:pt x="87731" y="586946"/>
                </a:lnTo>
                <a:lnTo>
                  <a:pt x="84205" y="588465"/>
                </a:lnTo>
                <a:lnTo>
                  <a:pt x="77747" y="592692"/>
                </a:lnTo>
                <a:lnTo>
                  <a:pt x="74692" y="595153"/>
                </a:lnTo>
                <a:lnTo>
                  <a:pt x="68756" y="597887"/>
                </a:lnTo>
                <a:lnTo>
                  <a:pt x="60160" y="600037"/>
                </a:lnTo>
                <a:lnTo>
                  <a:pt x="55502" y="600063"/>
                </a:lnTo>
                <a:lnTo>
                  <a:pt x="54146" y="599115"/>
                </a:lnTo>
                <a:lnTo>
                  <a:pt x="53243" y="597530"/>
                </a:lnTo>
                <a:lnTo>
                  <a:pt x="51541" y="591855"/>
                </a:lnTo>
                <a:lnTo>
                  <a:pt x="51435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9"/>
          <p:cNvSpPr/>
          <p:nvPr/>
        </p:nvSpPr>
        <p:spPr>
          <a:xfrm>
            <a:off x="2386012" y="677227"/>
            <a:ext cx="360046" cy="17146"/>
          </a:xfrm>
          <a:custGeom>
            <a:avLst/>
            <a:gdLst/>
            <a:ahLst/>
            <a:cxnLst/>
            <a:rect l="0" t="0" r="0" b="0"/>
            <a:pathLst>
              <a:path w="360046" h="17146">
                <a:moveTo>
                  <a:pt x="0" y="17145"/>
                </a:moveTo>
                <a:lnTo>
                  <a:pt x="4551" y="12594"/>
                </a:lnTo>
                <a:lnTo>
                  <a:pt x="6844" y="11254"/>
                </a:lnTo>
                <a:lnTo>
                  <a:pt x="9325" y="10360"/>
                </a:lnTo>
                <a:lnTo>
                  <a:pt x="15600" y="8926"/>
                </a:lnTo>
                <a:lnTo>
                  <a:pt x="25789" y="8677"/>
                </a:lnTo>
                <a:lnTo>
                  <a:pt x="36322" y="8604"/>
                </a:lnTo>
                <a:lnTo>
                  <a:pt x="40407" y="7641"/>
                </a:lnTo>
                <a:lnTo>
                  <a:pt x="45036" y="6046"/>
                </a:lnTo>
                <a:lnTo>
                  <a:pt x="50026" y="4031"/>
                </a:lnTo>
                <a:lnTo>
                  <a:pt x="55258" y="2687"/>
                </a:lnTo>
                <a:lnTo>
                  <a:pt x="60651" y="1792"/>
                </a:lnTo>
                <a:lnTo>
                  <a:pt x="66152" y="1194"/>
                </a:lnTo>
                <a:lnTo>
                  <a:pt x="71724" y="796"/>
                </a:lnTo>
                <a:lnTo>
                  <a:pt x="77343" y="531"/>
                </a:lnTo>
                <a:lnTo>
                  <a:pt x="89620" y="236"/>
                </a:lnTo>
                <a:lnTo>
                  <a:pt x="322469" y="0"/>
                </a:lnTo>
                <a:lnTo>
                  <a:pt x="327375" y="953"/>
                </a:lnTo>
                <a:lnTo>
                  <a:pt x="331597" y="2540"/>
                </a:lnTo>
                <a:lnTo>
                  <a:pt x="335365" y="4551"/>
                </a:lnTo>
                <a:lnTo>
                  <a:pt x="338829" y="5891"/>
                </a:lnTo>
                <a:lnTo>
                  <a:pt x="342091" y="6785"/>
                </a:lnTo>
                <a:lnTo>
                  <a:pt x="345218" y="7381"/>
                </a:lnTo>
                <a:lnTo>
                  <a:pt x="348255" y="8731"/>
                </a:lnTo>
                <a:lnTo>
                  <a:pt x="351233" y="10583"/>
                </a:lnTo>
                <a:lnTo>
                  <a:pt x="36004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0"/>
          <p:cNvSpPr/>
          <p:nvPr/>
        </p:nvSpPr>
        <p:spPr>
          <a:xfrm>
            <a:off x="2386012" y="780097"/>
            <a:ext cx="445771" cy="34291"/>
          </a:xfrm>
          <a:custGeom>
            <a:avLst/>
            <a:gdLst/>
            <a:ahLst/>
            <a:cxnLst/>
            <a:rect l="0" t="0" r="0" b="0"/>
            <a:pathLst>
              <a:path w="445771" h="34291">
                <a:moveTo>
                  <a:pt x="0" y="34290"/>
                </a:moveTo>
                <a:lnTo>
                  <a:pt x="28971" y="34290"/>
                </a:lnTo>
                <a:lnTo>
                  <a:pt x="32649" y="33338"/>
                </a:lnTo>
                <a:lnTo>
                  <a:pt x="37006" y="31750"/>
                </a:lnTo>
                <a:lnTo>
                  <a:pt x="41816" y="29739"/>
                </a:lnTo>
                <a:lnTo>
                  <a:pt x="47880" y="28399"/>
                </a:lnTo>
                <a:lnTo>
                  <a:pt x="54780" y="27505"/>
                </a:lnTo>
                <a:lnTo>
                  <a:pt x="62237" y="26909"/>
                </a:lnTo>
                <a:lnTo>
                  <a:pt x="75604" y="26247"/>
                </a:lnTo>
                <a:lnTo>
                  <a:pt x="88847" y="25953"/>
                </a:lnTo>
                <a:lnTo>
                  <a:pt x="250188" y="25718"/>
                </a:lnTo>
                <a:lnTo>
                  <a:pt x="258232" y="24765"/>
                </a:lnTo>
                <a:lnTo>
                  <a:pt x="266452" y="23178"/>
                </a:lnTo>
                <a:lnTo>
                  <a:pt x="274790" y="21167"/>
                </a:lnTo>
                <a:lnTo>
                  <a:pt x="283206" y="19826"/>
                </a:lnTo>
                <a:lnTo>
                  <a:pt x="291674" y="18932"/>
                </a:lnTo>
                <a:lnTo>
                  <a:pt x="300177" y="18337"/>
                </a:lnTo>
                <a:lnTo>
                  <a:pt x="308703" y="17939"/>
                </a:lnTo>
                <a:lnTo>
                  <a:pt x="325796" y="17498"/>
                </a:lnTo>
                <a:lnTo>
                  <a:pt x="333402" y="16428"/>
                </a:lnTo>
                <a:lnTo>
                  <a:pt x="340378" y="14762"/>
                </a:lnTo>
                <a:lnTo>
                  <a:pt x="346934" y="12699"/>
                </a:lnTo>
                <a:lnTo>
                  <a:pt x="354162" y="11323"/>
                </a:lnTo>
                <a:lnTo>
                  <a:pt x="361838" y="10406"/>
                </a:lnTo>
                <a:lnTo>
                  <a:pt x="369813" y="9795"/>
                </a:lnTo>
                <a:lnTo>
                  <a:pt x="377034" y="9388"/>
                </a:lnTo>
                <a:lnTo>
                  <a:pt x="390138" y="8935"/>
                </a:lnTo>
                <a:lnTo>
                  <a:pt x="412777" y="8680"/>
                </a:lnTo>
                <a:lnTo>
                  <a:pt x="419964" y="7692"/>
                </a:lnTo>
                <a:lnTo>
                  <a:pt x="426661" y="6080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1"/>
          <p:cNvSpPr/>
          <p:nvPr/>
        </p:nvSpPr>
        <p:spPr>
          <a:xfrm>
            <a:off x="3294802" y="437594"/>
            <a:ext cx="274216" cy="307817"/>
          </a:xfrm>
          <a:custGeom>
            <a:avLst/>
            <a:gdLst/>
            <a:ahLst/>
            <a:cxnLst/>
            <a:rect l="0" t="0" r="0" b="0"/>
            <a:pathLst>
              <a:path w="274216" h="307817">
                <a:moveTo>
                  <a:pt x="8468" y="59611"/>
                </a:moveTo>
                <a:lnTo>
                  <a:pt x="3917" y="59611"/>
                </a:lnTo>
                <a:lnTo>
                  <a:pt x="2576" y="58658"/>
                </a:lnTo>
                <a:lnTo>
                  <a:pt x="1683" y="57071"/>
                </a:lnTo>
                <a:lnTo>
                  <a:pt x="0" y="51391"/>
                </a:lnTo>
                <a:lnTo>
                  <a:pt x="8117" y="51047"/>
                </a:lnTo>
                <a:lnTo>
                  <a:pt x="8447" y="59769"/>
                </a:lnTo>
                <a:lnTo>
                  <a:pt x="8467" y="92771"/>
                </a:lnTo>
                <a:lnTo>
                  <a:pt x="9420" y="96958"/>
                </a:lnTo>
                <a:lnTo>
                  <a:pt x="13018" y="104149"/>
                </a:lnTo>
                <a:lnTo>
                  <a:pt x="15252" y="113061"/>
                </a:lnTo>
                <a:lnTo>
                  <a:pt x="15848" y="118104"/>
                </a:lnTo>
                <a:lnTo>
                  <a:pt x="16246" y="123371"/>
                </a:lnTo>
                <a:lnTo>
                  <a:pt x="16510" y="128788"/>
                </a:lnTo>
                <a:lnTo>
                  <a:pt x="16805" y="139886"/>
                </a:lnTo>
                <a:lnTo>
                  <a:pt x="17009" y="168230"/>
                </a:lnTo>
                <a:lnTo>
                  <a:pt x="17972" y="173934"/>
                </a:lnTo>
                <a:lnTo>
                  <a:pt x="19567" y="179641"/>
                </a:lnTo>
                <a:lnTo>
                  <a:pt x="21582" y="185351"/>
                </a:lnTo>
                <a:lnTo>
                  <a:pt x="22926" y="191062"/>
                </a:lnTo>
                <a:lnTo>
                  <a:pt x="23821" y="196775"/>
                </a:lnTo>
                <a:lnTo>
                  <a:pt x="24418" y="202489"/>
                </a:lnTo>
                <a:lnTo>
                  <a:pt x="24816" y="208203"/>
                </a:lnTo>
                <a:lnTo>
                  <a:pt x="25082" y="213917"/>
                </a:lnTo>
                <a:lnTo>
                  <a:pt x="25455" y="228521"/>
                </a:lnTo>
                <a:lnTo>
                  <a:pt x="25603" y="258295"/>
                </a:lnTo>
                <a:lnTo>
                  <a:pt x="26559" y="261599"/>
                </a:lnTo>
                <a:lnTo>
                  <a:pt x="31502" y="270801"/>
                </a:lnTo>
                <a:lnTo>
                  <a:pt x="32992" y="276663"/>
                </a:lnTo>
                <a:lnTo>
                  <a:pt x="33832" y="285318"/>
                </a:lnTo>
                <a:lnTo>
                  <a:pt x="34138" y="292851"/>
                </a:lnTo>
                <a:lnTo>
                  <a:pt x="34185" y="299606"/>
                </a:lnTo>
                <a:lnTo>
                  <a:pt x="34185" y="233415"/>
                </a:lnTo>
                <a:lnTo>
                  <a:pt x="33232" y="227868"/>
                </a:lnTo>
                <a:lnTo>
                  <a:pt x="31645" y="222265"/>
                </a:lnTo>
                <a:lnTo>
                  <a:pt x="29634" y="216624"/>
                </a:lnTo>
                <a:lnTo>
                  <a:pt x="27400" y="207817"/>
                </a:lnTo>
                <a:lnTo>
                  <a:pt x="26407" y="199775"/>
                </a:lnTo>
                <a:lnTo>
                  <a:pt x="26142" y="194963"/>
                </a:lnTo>
                <a:lnTo>
                  <a:pt x="25848" y="184537"/>
                </a:lnTo>
                <a:lnTo>
                  <a:pt x="25717" y="173554"/>
                </a:lnTo>
                <a:lnTo>
                  <a:pt x="26635" y="167958"/>
                </a:lnTo>
                <a:lnTo>
                  <a:pt x="28199" y="162322"/>
                </a:lnTo>
                <a:lnTo>
                  <a:pt x="30195" y="156660"/>
                </a:lnTo>
                <a:lnTo>
                  <a:pt x="31525" y="150980"/>
                </a:lnTo>
                <a:lnTo>
                  <a:pt x="32411" y="145288"/>
                </a:lnTo>
                <a:lnTo>
                  <a:pt x="33003" y="139589"/>
                </a:lnTo>
                <a:lnTo>
                  <a:pt x="33397" y="133885"/>
                </a:lnTo>
                <a:lnTo>
                  <a:pt x="33659" y="128177"/>
                </a:lnTo>
                <a:lnTo>
                  <a:pt x="34029" y="113581"/>
                </a:lnTo>
                <a:lnTo>
                  <a:pt x="34154" y="95566"/>
                </a:lnTo>
                <a:lnTo>
                  <a:pt x="35117" y="91201"/>
                </a:lnTo>
                <a:lnTo>
                  <a:pt x="38727" y="83811"/>
                </a:lnTo>
                <a:lnTo>
                  <a:pt x="40966" y="74811"/>
                </a:lnTo>
                <a:lnTo>
                  <a:pt x="41563" y="69744"/>
                </a:lnTo>
                <a:lnTo>
                  <a:pt x="42914" y="65414"/>
                </a:lnTo>
                <a:lnTo>
                  <a:pt x="46954" y="58062"/>
                </a:lnTo>
                <a:lnTo>
                  <a:pt x="54585" y="48568"/>
                </a:lnTo>
                <a:lnTo>
                  <a:pt x="56357" y="45582"/>
                </a:lnTo>
                <a:lnTo>
                  <a:pt x="59805" y="36827"/>
                </a:lnTo>
                <a:lnTo>
                  <a:pt x="66435" y="28201"/>
                </a:lnTo>
                <a:lnTo>
                  <a:pt x="74432" y="19612"/>
                </a:lnTo>
                <a:lnTo>
                  <a:pt x="80012" y="13893"/>
                </a:lnTo>
                <a:lnTo>
                  <a:pt x="82834" y="11988"/>
                </a:lnTo>
                <a:lnTo>
                  <a:pt x="88510" y="9870"/>
                </a:lnTo>
                <a:lnTo>
                  <a:pt x="96747" y="6389"/>
                </a:lnTo>
                <a:lnTo>
                  <a:pt x="101610" y="4127"/>
                </a:lnTo>
                <a:lnTo>
                  <a:pt x="109554" y="1614"/>
                </a:lnTo>
                <a:lnTo>
                  <a:pt x="116260" y="497"/>
                </a:lnTo>
                <a:lnTo>
                  <a:pt x="122415" y="0"/>
                </a:lnTo>
                <a:lnTo>
                  <a:pt x="125390" y="820"/>
                </a:lnTo>
                <a:lnTo>
                  <a:pt x="131235" y="4272"/>
                </a:lnTo>
                <a:lnTo>
                  <a:pt x="137009" y="8980"/>
                </a:lnTo>
                <a:lnTo>
                  <a:pt x="139881" y="11570"/>
                </a:lnTo>
                <a:lnTo>
                  <a:pt x="142749" y="13296"/>
                </a:lnTo>
                <a:lnTo>
                  <a:pt x="148476" y="15214"/>
                </a:lnTo>
                <a:lnTo>
                  <a:pt x="154196" y="18606"/>
                </a:lnTo>
                <a:lnTo>
                  <a:pt x="159913" y="23289"/>
                </a:lnTo>
                <a:lnTo>
                  <a:pt x="165629" y="28545"/>
                </a:lnTo>
                <a:lnTo>
                  <a:pt x="171345" y="36596"/>
                </a:lnTo>
                <a:lnTo>
                  <a:pt x="176107" y="45572"/>
                </a:lnTo>
                <a:lnTo>
                  <a:pt x="178224" y="52736"/>
                </a:lnTo>
                <a:lnTo>
                  <a:pt x="179416" y="62125"/>
                </a:lnTo>
                <a:lnTo>
                  <a:pt x="182235" y="70570"/>
                </a:lnTo>
                <a:lnTo>
                  <a:pt x="184320" y="75490"/>
                </a:lnTo>
                <a:lnTo>
                  <a:pt x="185709" y="80674"/>
                </a:lnTo>
                <a:lnTo>
                  <a:pt x="186637" y="86035"/>
                </a:lnTo>
                <a:lnTo>
                  <a:pt x="187255" y="91515"/>
                </a:lnTo>
                <a:lnTo>
                  <a:pt x="187941" y="100143"/>
                </a:lnTo>
                <a:lnTo>
                  <a:pt x="188124" y="103777"/>
                </a:lnTo>
                <a:lnTo>
                  <a:pt x="190867" y="112895"/>
                </a:lnTo>
                <a:lnTo>
                  <a:pt x="192932" y="117994"/>
                </a:lnTo>
                <a:lnTo>
                  <a:pt x="193356" y="123298"/>
                </a:lnTo>
                <a:lnTo>
                  <a:pt x="192687" y="128739"/>
                </a:lnTo>
                <a:lnTo>
                  <a:pt x="191288" y="134271"/>
                </a:lnTo>
                <a:lnTo>
                  <a:pt x="190355" y="139864"/>
                </a:lnTo>
                <a:lnTo>
                  <a:pt x="189734" y="145498"/>
                </a:lnTo>
                <a:lnTo>
                  <a:pt x="189319" y="151159"/>
                </a:lnTo>
                <a:lnTo>
                  <a:pt x="189043" y="156838"/>
                </a:lnTo>
                <a:lnTo>
                  <a:pt x="188735" y="168228"/>
                </a:lnTo>
                <a:lnTo>
                  <a:pt x="187702" y="173932"/>
                </a:lnTo>
                <a:lnTo>
                  <a:pt x="186059" y="179640"/>
                </a:lnTo>
                <a:lnTo>
                  <a:pt x="184012" y="185350"/>
                </a:lnTo>
                <a:lnTo>
                  <a:pt x="182647" y="191062"/>
                </a:lnTo>
                <a:lnTo>
                  <a:pt x="181737" y="196775"/>
                </a:lnTo>
                <a:lnTo>
                  <a:pt x="181131" y="202488"/>
                </a:lnTo>
                <a:lnTo>
                  <a:pt x="179774" y="208202"/>
                </a:lnTo>
                <a:lnTo>
                  <a:pt x="177917" y="213917"/>
                </a:lnTo>
                <a:lnTo>
                  <a:pt x="175726" y="219631"/>
                </a:lnTo>
                <a:lnTo>
                  <a:pt x="173313" y="225346"/>
                </a:lnTo>
                <a:lnTo>
                  <a:pt x="170752" y="231061"/>
                </a:lnTo>
                <a:lnTo>
                  <a:pt x="168092" y="236776"/>
                </a:lnTo>
                <a:lnTo>
                  <a:pt x="166319" y="242491"/>
                </a:lnTo>
                <a:lnTo>
                  <a:pt x="165137" y="248206"/>
                </a:lnTo>
                <a:lnTo>
                  <a:pt x="164349" y="253921"/>
                </a:lnTo>
                <a:lnTo>
                  <a:pt x="163473" y="262811"/>
                </a:lnTo>
                <a:lnTo>
                  <a:pt x="163084" y="269937"/>
                </a:lnTo>
                <a:lnTo>
                  <a:pt x="162865" y="279304"/>
                </a:lnTo>
                <a:lnTo>
                  <a:pt x="162785" y="293882"/>
                </a:lnTo>
                <a:lnTo>
                  <a:pt x="163733" y="295801"/>
                </a:lnTo>
                <a:lnTo>
                  <a:pt x="165318" y="297081"/>
                </a:lnTo>
                <a:lnTo>
                  <a:pt x="167327" y="297934"/>
                </a:lnTo>
                <a:lnTo>
                  <a:pt x="168666" y="299455"/>
                </a:lnTo>
                <a:lnTo>
                  <a:pt x="169559" y="301422"/>
                </a:lnTo>
                <a:lnTo>
                  <a:pt x="170154" y="303686"/>
                </a:lnTo>
                <a:lnTo>
                  <a:pt x="171504" y="305195"/>
                </a:lnTo>
                <a:lnTo>
                  <a:pt x="173356" y="306201"/>
                </a:lnTo>
                <a:lnTo>
                  <a:pt x="177954" y="307319"/>
                </a:lnTo>
                <a:lnTo>
                  <a:pt x="183172" y="307816"/>
                </a:lnTo>
                <a:lnTo>
                  <a:pt x="185897" y="306996"/>
                </a:lnTo>
                <a:lnTo>
                  <a:pt x="194284" y="302243"/>
                </a:lnTo>
                <a:lnTo>
                  <a:pt x="199955" y="300797"/>
                </a:lnTo>
                <a:lnTo>
                  <a:pt x="208190" y="300155"/>
                </a:lnTo>
                <a:lnTo>
                  <a:pt x="213054" y="299983"/>
                </a:lnTo>
                <a:lnTo>
                  <a:pt x="217248" y="298917"/>
                </a:lnTo>
                <a:lnTo>
                  <a:pt x="224449" y="295191"/>
                </a:lnTo>
                <a:lnTo>
                  <a:pt x="228655" y="293817"/>
                </a:lnTo>
                <a:lnTo>
                  <a:pt x="233364" y="292901"/>
                </a:lnTo>
                <a:lnTo>
                  <a:pt x="238409" y="292290"/>
                </a:lnTo>
                <a:lnTo>
                  <a:pt x="241772" y="290930"/>
                </a:lnTo>
                <a:lnTo>
                  <a:pt x="244013" y="289071"/>
                </a:lnTo>
                <a:lnTo>
                  <a:pt x="245508" y="286879"/>
                </a:lnTo>
                <a:lnTo>
                  <a:pt x="252249" y="281904"/>
                </a:lnTo>
                <a:lnTo>
                  <a:pt x="262997" y="275499"/>
                </a:lnTo>
                <a:lnTo>
                  <a:pt x="269409" y="269839"/>
                </a:lnTo>
                <a:lnTo>
                  <a:pt x="271011" y="267391"/>
                </a:lnTo>
                <a:lnTo>
                  <a:pt x="272079" y="264806"/>
                </a:lnTo>
                <a:lnTo>
                  <a:pt x="274215" y="256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2"/>
          <p:cNvSpPr/>
          <p:nvPr/>
        </p:nvSpPr>
        <p:spPr>
          <a:xfrm>
            <a:off x="3680459" y="274424"/>
            <a:ext cx="34290" cy="291361"/>
          </a:xfrm>
          <a:custGeom>
            <a:avLst/>
            <a:gdLst/>
            <a:ahLst/>
            <a:cxnLst/>
            <a:rect l="0" t="0" r="0" b="0"/>
            <a:pathLst>
              <a:path w="34290" h="291361">
                <a:moveTo>
                  <a:pt x="25718" y="8468"/>
                </a:moveTo>
                <a:lnTo>
                  <a:pt x="25718" y="3917"/>
                </a:lnTo>
                <a:lnTo>
                  <a:pt x="26671" y="2577"/>
                </a:lnTo>
                <a:lnTo>
                  <a:pt x="28258" y="1683"/>
                </a:lnTo>
                <a:lnTo>
                  <a:pt x="33937" y="0"/>
                </a:lnTo>
                <a:lnTo>
                  <a:pt x="34270" y="8632"/>
                </a:lnTo>
                <a:lnTo>
                  <a:pt x="34289" y="33139"/>
                </a:lnTo>
                <a:lnTo>
                  <a:pt x="33337" y="37298"/>
                </a:lnTo>
                <a:lnTo>
                  <a:pt x="31750" y="41023"/>
                </a:lnTo>
                <a:lnTo>
                  <a:pt x="29740" y="44459"/>
                </a:lnTo>
                <a:lnTo>
                  <a:pt x="28399" y="48654"/>
                </a:lnTo>
                <a:lnTo>
                  <a:pt x="27505" y="53356"/>
                </a:lnTo>
                <a:lnTo>
                  <a:pt x="26909" y="58396"/>
                </a:lnTo>
                <a:lnTo>
                  <a:pt x="25560" y="63661"/>
                </a:lnTo>
                <a:lnTo>
                  <a:pt x="23708" y="69076"/>
                </a:lnTo>
                <a:lnTo>
                  <a:pt x="21520" y="74591"/>
                </a:lnTo>
                <a:lnTo>
                  <a:pt x="19110" y="80172"/>
                </a:lnTo>
                <a:lnTo>
                  <a:pt x="13891" y="91454"/>
                </a:lnTo>
                <a:lnTo>
                  <a:pt x="12118" y="97130"/>
                </a:lnTo>
                <a:lnTo>
                  <a:pt x="10936" y="102818"/>
                </a:lnTo>
                <a:lnTo>
                  <a:pt x="10149" y="108516"/>
                </a:lnTo>
                <a:lnTo>
                  <a:pt x="8671" y="114219"/>
                </a:lnTo>
                <a:lnTo>
                  <a:pt x="6733" y="119926"/>
                </a:lnTo>
                <a:lnTo>
                  <a:pt x="4489" y="125636"/>
                </a:lnTo>
                <a:lnTo>
                  <a:pt x="2993" y="131347"/>
                </a:lnTo>
                <a:lnTo>
                  <a:pt x="1996" y="137060"/>
                </a:lnTo>
                <a:lnTo>
                  <a:pt x="1330" y="142774"/>
                </a:lnTo>
                <a:lnTo>
                  <a:pt x="888" y="148488"/>
                </a:lnTo>
                <a:lnTo>
                  <a:pt x="592" y="154202"/>
                </a:lnTo>
                <a:lnTo>
                  <a:pt x="263" y="165631"/>
                </a:lnTo>
                <a:lnTo>
                  <a:pt x="16" y="205636"/>
                </a:lnTo>
                <a:lnTo>
                  <a:pt x="0" y="291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3"/>
          <p:cNvSpPr/>
          <p:nvPr/>
        </p:nvSpPr>
        <p:spPr>
          <a:xfrm>
            <a:off x="3629025" y="720090"/>
            <a:ext cx="25718" cy="25718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0" y="25717"/>
                </a:moveTo>
                <a:lnTo>
                  <a:pt x="4550" y="25717"/>
                </a:lnTo>
                <a:lnTo>
                  <a:pt x="5891" y="24765"/>
                </a:lnTo>
                <a:lnTo>
                  <a:pt x="6785" y="23177"/>
                </a:lnTo>
                <a:lnTo>
                  <a:pt x="8219" y="18336"/>
                </a:lnTo>
                <a:lnTo>
                  <a:pt x="9289" y="17939"/>
                </a:lnTo>
                <a:lnTo>
                  <a:pt x="10955" y="17674"/>
                </a:lnTo>
                <a:lnTo>
                  <a:pt x="17135" y="17145"/>
                </a:lnTo>
                <a:lnTo>
                  <a:pt x="17145" y="4126"/>
                </a:lnTo>
                <a:lnTo>
                  <a:pt x="18097" y="2750"/>
                </a:lnTo>
                <a:lnTo>
                  <a:pt x="19685" y="1833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4"/>
          <p:cNvSpPr/>
          <p:nvPr/>
        </p:nvSpPr>
        <p:spPr>
          <a:xfrm>
            <a:off x="2840354" y="900112"/>
            <a:ext cx="1542775" cy="42864"/>
          </a:xfrm>
          <a:custGeom>
            <a:avLst/>
            <a:gdLst/>
            <a:ahLst/>
            <a:cxnLst/>
            <a:rect l="0" t="0" r="0" b="0"/>
            <a:pathLst>
              <a:path w="1542775" h="42864">
                <a:moveTo>
                  <a:pt x="0" y="42863"/>
                </a:moveTo>
                <a:lnTo>
                  <a:pt x="14762" y="35482"/>
                </a:lnTo>
                <a:lnTo>
                  <a:pt x="25541" y="34643"/>
                </a:lnTo>
                <a:lnTo>
                  <a:pt x="31315" y="33573"/>
                </a:lnTo>
                <a:lnTo>
                  <a:pt x="38022" y="31907"/>
                </a:lnTo>
                <a:lnTo>
                  <a:pt x="45351" y="29844"/>
                </a:lnTo>
                <a:lnTo>
                  <a:pt x="53094" y="28468"/>
                </a:lnTo>
                <a:lnTo>
                  <a:pt x="61114" y="27551"/>
                </a:lnTo>
                <a:lnTo>
                  <a:pt x="86053" y="26261"/>
                </a:lnTo>
                <a:lnTo>
                  <a:pt x="120080" y="25825"/>
                </a:lnTo>
                <a:lnTo>
                  <a:pt x="129584" y="24837"/>
                </a:lnTo>
                <a:lnTo>
                  <a:pt x="139729" y="23225"/>
                </a:lnTo>
                <a:lnTo>
                  <a:pt x="150303" y="21199"/>
                </a:lnTo>
                <a:lnTo>
                  <a:pt x="160210" y="19847"/>
                </a:lnTo>
                <a:lnTo>
                  <a:pt x="169672" y="18947"/>
                </a:lnTo>
                <a:lnTo>
                  <a:pt x="199181" y="17679"/>
                </a:lnTo>
                <a:lnTo>
                  <a:pt x="254583" y="17215"/>
                </a:lnTo>
                <a:lnTo>
                  <a:pt x="289639" y="16213"/>
                </a:lnTo>
                <a:lnTo>
                  <a:pt x="302630" y="14619"/>
                </a:lnTo>
                <a:lnTo>
                  <a:pt x="316054" y="12603"/>
                </a:lnTo>
                <a:lnTo>
                  <a:pt x="328813" y="11260"/>
                </a:lnTo>
                <a:lnTo>
                  <a:pt x="341129" y="10364"/>
                </a:lnTo>
                <a:lnTo>
                  <a:pt x="379205" y="9103"/>
                </a:lnTo>
                <a:lnTo>
                  <a:pt x="434739" y="8677"/>
                </a:lnTo>
                <a:lnTo>
                  <a:pt x="448893" y="7690"/>
                </a:lnTo>
                <a:lnTo>
                  <a:pt x="463093" y="6079"/>
                </a:lnTo>
                <a:lnTo>
                  <a:pt x="477321" y="4053"/>
                </a:lnTo>
                <a:lnTo>
                  <a:pt x="492522" y="2702"/>
                </a:lnTo>
                <a:lnTo>
                  <a:pt x="508371" y="1801"/>
                </a:lnTo>
                <a:lnTo>
                  <a:pt x="555441" y="534"/>
                </a:lnTo>
                <a:lnTo>
                  <a:pt x="1101665" y="0"/>
                </a:lnTo>
                <a:lnTo>
                  <a:pt x="1117348" y="953"/>
                </a:lnTo>
                <a:lnTo>
                  <a:pt x="1133519" y="2540"/>
                </a:lnTo>
                <a:lnTo>
                  <a:pt x="1150015" y="4551"/>
                </a:lnTo>
                <a:lnTo>
                  <a:pt x="1165774" y="5891"/>
                </a:lnTo>
                <a:lnTo>
                  <a:pt x="1181043" y="6785"/>
                </a:lnTo>
                <a:lnTo>
                  <a:pt x="1225286" y="8043"/>
                </a:lnTo>
                <a:lnTo>
                  <a:pt x="1391452" y="8570"/>
                </a:lnTo>
                <a:lnTo>
                  <a:pt x="1402932" y="9523"/>
                </a:lnTo>
                <a:lnTo>
                  <a:pt x="1414395" y="11111"/>
                </a:lnTo>
                <a:lnTo>
                  <a:pt x="1425848" y="13123"/>
                </a:lnTo>
                <a:lnTo>
                  <a:pt x="1436341" y="14463"/>
                </a:lnTo>
                <a:lnTo>
                  <a:pt x="1446193" y="15357"/>
                </a:lnTo>
                <a:lnTo>
                  <a:pt x="1471172" y="16615"/>
                </a:lnTo>
                <a:lnTo>
                  <a:pt x="1517113" y="17114"/>
                </a:lnTo>
                <a:lnTo>
                  <a:pt x="1542116" y="17144"/>
                </a:lnTo>
                <a:lnTo>
                  <a:pt x="1542427" y="18097"/>
                </a:lnTo>
                <a:lnTo>
                  <a:pt x="1542635" y="19685"/>
                </a:lnTo>
                <a:lnTo>
                  <a:pt x="1542774" y="21696"/>
                </a:lnTo>
                <a:lnTo>
                  <a:pt x="1541914" y="23036"/>
                </a:lnTo>
                <a:lnTo>
                  <a:pt x="1540387" y="23930"/>
                </a:lnTo>
                <a:lnTo>
                  <a:pt x="1534478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5"/>
          <p:cNvSpPr/>
          <p:nvPr/>
        </p:nvSpPr>
        <p:spPr>
          <a:xfrm>
            <a:off x="2764927" y="977265"/>
            <a:ext cx="298313" cy="445726"/>
          </a:xfrm>
          <a:custGeom>
            <a:avLst/>
            <a:gdLst/>
            <a:ahLst/>
            <a:cxnLst/>
            <a:rect l="0" t="0" r="0" b="0"/>
            <a:pathLst>
              <a:path w="298313" h="445726">
                <a:moveTo>
                  <a:pt x="195442" y="0"/>
                </a:moveTo>
                <a:lnTo>
                  <a:pt x="182672" y="0"/>
                </a:lnTo>
                <a:lnTo>
                  <a:pt x="181214" y="952"/>
                </a:lnTo>
                <a:lnTo>
                  <a:pt x="180242" y="2540"/>
                </a:lnTo>
                <a:lnTo>
                  <a:pt x="179594" y="4550"/>
                </a:lnTo>
                <a:lnTo>
                  <a:pt x="176333" y="9325"/>
                </a:lnTo>
                <a:lnTo>
                  <a:pt x="169143" y="17368"/>
                </a:lnTo>
                <a:lnTo>
                  <a:pt x="166480" y="20151"/>
                </a:lnTo>
                <a:lnTo>
                  <a:pt x="158440" y="25783"/>
                </a:lnTo>
                <a:lnTo>
                  <a:pt x="153629" y="28619"/>
                </a:lnTo>
                <a:lnTo>
                  <a:pt x="145744" y="36849"/>
                </a:lnTo>
                <a:lnTo>
                  <a:pt x="138112" y="46857"/>
                </a:lnTo>
                <a:lnTo>
                  <a:pt x="133410" y="52193"/>
                </a:lnTo>
                <a:lnTo>
                  <a:pt x="128370" y="57655"/>
                </a:lnTo>
                <a:lnTo>
                  <a:pt x="117690" y="68804"/>
                </a:lnTo>
                <a:lnTo>
                  <a:pt x="112175" y="74444"/>
                </a:lnTo>
                <a:lnTo>
                  <a:pt x="106593" y="81062"/>
                </a:lnTo>
                <a:lnTo>
                  <a:pt x="100967" y="88331"/>
                </a:lnTo>
                <a:lnTo>
                  <a:pt x="95311" y="96035"/>
                </a:lnTo>
                <a:lnTo>
                  <a:pt x="86487" y="109674"/>
                </a:lnTo>
                <a:lnTo>
                  <a:pt x="78438" y="122086"/>
                </a:lnTo>
                <a:lnTo>
                  <a:pt x="73624" y="128063"/>
                </a:lnTo>
                <a:lnTo>
                  <a:pt x="68510" y="133953"/>
                </a:lnTo>
                <a:lnTo>
                  <a:pt x="64149" y="140737"/>
                </a:lnTo>
                <a:lnTo>
                  <a:pt x="60288" y="148117"/>
                </a:lnTo>
                <a:lnTo>
                  <a:pt x="56762" y="155894"/>
                </a:lnTo>
                <a:lnTo>
                  <a:pt x="53459" y="163937"/>
                </a:lnTo>
                <a:lnTo>
                  <a:pt x="50304" y="172156"/>
                </a:lnTo>
                <a:lnTo>
                  <a:pt x="47249" y="180493"/>
                </a:lnTo>
                <a:lnTo>
                  <a:pt x="43307" y="188909"/>
                </a:lnTo>
                <a:lnTo>
                  <a:pt x="38773" y="197376"/>
                </a:lnTo>
                <a:lnTo>
                  <a:pt x="33847" y="205879"/>
                </a:lnTo>
                <a:lnTo>
                  <a:pt x="29609" y="214405"/>
                </a:lnTo>
                <a:lnTo>
                  <a:pt x="25832" y="222947"/>
                </a:lnTo>
                <a:lnTo>
                  <a:pt x="22361" y="231499"/>
                </a:lnTo>
                <a:lnTo>
                  <a:pt x="19095" y="240057"/>
                </a:lnTo>
                <a:lnTo>
                  <a:pt x="12926" y="257187"/>
                </a:lnTo>
                <a:lnTo>
                  <a:pt x="4098" y="282896"/>
                </a:lnTo>
                <a:lnTo>
                  <a:pt x="2157" y="291467"/>
                </a:lnTo>
                <a:lnTo>
                  <a:pt x="863" y="300039"/>
                </a:lnTo>
                <a:lnTo>
                  <a:pt x="0" y="308611"/>
                </a:lnTo>
                <a:lnTo>
                  <a:pt x="378" y="316230"/>
                </a:lnTo>
                <a:lnTo>
                  <a:pt x="4507" y="337008"/>
                </a:lnTo>
                <a:lnTo>
                  <a:pt x="5287" y="344687"/>
                </a:lnTo>
                <a:lnTo>
                  <a:pt x="5807" y="352664"/>
                </a:lnTo>
                <a:lnTo>
                  <a:pt x="8059" y="359887"/>
                </a:lnTo>
                <a:lnTo>
                  <a:pt x="15641" y="372992"/>
                </a:lnTo>
                <a:lnTo>
                  <a:pt x="22821" y="382626"/>
                </a:lnTo>
                <a:lnTo>
                  <a:pt x="29187" y="391036"/>
                </a:lnTo>
                <a:lnTo>
                  <a:pt x="35191" y="401124"/>
                </a:lnTo>
                <a:lnTo>
                  <a:pt x="43575" y="409417"/>
                </a:lnTo>
                <a:lnTo>
                  <a:pt x="48477" y="412962"/>
                </a:lnTo>
                <a:lnTo>
                  <a:pt x="53651" y="416278"/>
                </a:lnTo>
                <a:lnTo>
                  <a:pt x="59004" y="419441"/>
                </a:lnTo>
                <a:lnTo>
                  <a:pt x="64479" y="422502"/>
                </a:lnTo>
                <a:lnTo>
                  <a:pt x="75641" y="428443"/>
                </a:lnTo>
                <a:lnTo>
                  <a:pt x="98330" y="440019"/>
                </a:lnTo>
                <a:lnTo>
                  <a:pt x="104983" y="441936"/>
                </a:lnTo>
                <a:lnTo>
                  <a:pt x="112276" y="443214"/>
                </a:lnTo>
                <a:lnTo>
                  <a:pt x="119996" y="444066"/>
                </a:lnTo>
                <a:lnTo>
                  <a:pt x="127047" y="444634"/>
                </a:lnTo>
                <a:lnTo>
                  <a:pt x="133653" y="445012"/>
                </a:lnTo>
                <a:lnTo>
                  <a:pt x="139962" y="445265"/>
                </a:lnTo>
                <a:lnTo>
                  <a:pt x="154592" y="445545"/>
                </a:lnTo>
                <a:lnTo>
                  <a:pt x="182717" y="445725"/>
                </a:lnTo>
                <a:lnTo>
                  <a:pt x="189816" y="444787"/>
                </a:lnTo>
                <a:lnTo>
                  <a:pt x="197407" y="443210"/>
                </a:lnTo>
                <a:lnTo>
                  <a:pt x="205324" y="441206"/>
                </a:lnTo>
                <a:lnTo>
                  <a:pt x="213460" y="439869"/>
                </a:lnTo>
                <a:lnTo>
                  <a:pt x="221742" y="438979"/>
                </a:lnTo>
                <a:lnTo>
                  <a:pt x="230120" y="438385"/>
                </a:lnTo>
                <a:lnTo>
                  <a:pt x="237611" y="437036"/>
                </a:lnTo>
                <a:lnTo>
                  <a:pt x="244510" y="435185"/>
                </a:lnTo>
                <a:lnTo>
                  <a:pt x="251014" y="432998"/>
                </a:lnTo>
                <a:lnTo>
                  <a:pt x="257255" y="431540"/>
                </a:lnTo>
                <a:lnTo>
                  <a:pt x="263321" y="430568"/>
                </a:lnTo>
                <a:lnTo>
                  <a:pt x="269270" y="429920"/>
                </a:lnTo>
                <a:lnTo>
                  <a:pt x="275141" y="428536"/>
                </a:lnTo>
                <a:lnTo>
                  <a:pt x="280960" y="426660"/>
                </a:lnTo>
                <a:lnTo>
                  <a:pt x="298312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6"/>
          <p:cNvSpPr/>
          <p:nvPr/>
        </p:nvSpPr>
        <p:spPr>
          <a:xfrm>
            <a:off x="3071812" y="1090413"/>
            <a:ext cx="274321" cy="289611"/>
          </a:xfrm>
          <a:custGeom>
            <a:avLst/>
            <a:gdLst/>
            <a:ahLst/>
            <a:cxnLst/>
            <a:rect l="0" t="0" r="0" b="0"/>
            <a:pathLst>
              <a:path w="274321" h="289611">
                <a:moveTo>
                  <a:pt x="17145" y="41156"/>
                </a:moveTo>
                <a:lnTo>
                  <a:pt x="17145" y="33776"/>
                </a:lnTo>
                <a:lnTo>
                  <a:pt x="17145" y="40835"/>
                </a:lnTo>
                <a:lnTo>
                  <a:pt x="12594" y="45612"/>
                </a:lnTo>
                <a:lnTo>
                  <a:pt x="11254" y="48889"/>
                </a:lnTo>
                <a:lnTo>
                  <a:pt x="9764" y="57611"/>
                </a:lnTo>
                <a:lnTo>
                  <a:pt x="8414" y="62604"/>
                </a:lnTo>
                <a:lnTo>
                  <a:pt x="6562" y="67837"/>
                </a:lnTo>
                <a:lnTo>
                  <a:pt x="4375" y="73231"/>
                </a:lnTo>
                <a:lnTo>
                  <a:pt x="2916" y="78732"/>
                </a:lnTo>
                <a:lnTo>
                  <a:pt x="1944" y="84304"/>
                </a:lnTo>
                <a:lnTo>
                  <a:pt x="1296" y="89924"/>
                </a:lnTo>
                <a:lnTo>
                  <a:pt x="864" y="96528"/>
                </a:lnTo>
                <a:lnTo>
                  <a:pt x="576" y="103789"/>
                </a:lnTo>
                <a:lnTo>
                  <a:pt x="171" y="125119"/>
                </a:lnTo>
                <a:lnTo>
                  <a:pt x="0" y="256630"/>
                </a:lnTo>
                <a:lnTo>
                  <a:pt x="952" y="260053"/>
                </a:lnTo>
                <a:lnTo>
                  <a:pt x="4551" y="266396"/>
                </a:lnTo>
                <a:lnTo>
                  <a:pt x="6785" y="272391"/>
                </a:lnTo>
                <a:lnTo>
                  <a:pt x="8337" y="280981"/>
                </a:lnTo>
                <a:lnTo>
                  <a:pt x="8563" y="289361"/>
                </a:lnTo>
                <a:lnTo>
                  <a:pt x="8573" y="253685"/>
                </a:lnTo>
                <a:lnTo>
                  <a:pt x="6032" y="244833"/>
                </a:lnTo>
                <a:lnTo>
                  <a:pt x="4022" y="239806"/>
                </a:lnTo>
                <a:lnTo>
                  <a:pt x="2681" y="234550"/>
                </a:lnTo>
                <a:lnTo>
                  <a:pt x="1787" y="229140"/>
                </a:lnTo>
                <a:lnTo>
                  <a:pt x="1192" y="223629"/>
                </a:lnTo>
                <a:lnTo>
                  <a:pt x="1747" y="218050"/>
                </a:lnTo>
                <a:lnTo>
                  <a:pt x="3070" y="212425"/>
                </a:lnTo>
                <a:lnTo>
                  <a:pt x="4904" y="206771"/>
                </a:lnTo>
                <a:lnTo>
                  <a:pt x="6127" y="201096"/>
                </a:lnTo>
                <a:lnTo>
                  <a:pt x="6942" y="195408"/>
                </a:lnTo>
                <a:lnTo>
                  <a:pt x="7485" y="189711"/>
                </a:lnTo>
                <a:lnTo>
                  <a:pt x="8800" y="184008"/>
                </a:lnTo>
                <a:lnTo>
                  <a:pt x="10629" y="178301"/>
                </a:lnTo>
                <a:lnTo>
                  <a:pt x="12801" y="172591"/>
                </a:lnTo>
                <a:lnTo>
                  <a:pt x="14249" y="165927"/>
                </a:lnTo>
                <a:lnTo>
                  <a:pt x="15215" y="158627"/>
                </a:lnTo>
                <a:lnTo>
                  <a:pt x="15858" y="150903"/>
                </a:lnTo>
                <a:lnTo>
                  <a:pt x="17239" y="143848"/>
                </a:lnTo>
                <a:lnTo>
                  <a:pt x="19113" y="137240"/>
                </a:lnTo>
                <a:lnTo>
                  <a:pt x="21314" y="130930"/>
                </a:lnTo>
                <a:lnTo>
                  <a:pt x="23734" y="124818"/>
                </a:lnTo>
                <a:lnTo>
                  <a:pt x="26301" y="118838"/>
                </a:lnTo>
                <a:lnTo>
                  <a:pt x="31692" y="107114"/>
                </a:lnTo>
                <a:lnTo>
                  <a:pt x="37263" y="95554"/>
                </a:lnTo>
                <a:lnTo>
                  <a:pt x="41034" y="89804"/>
                </a:lnTo>
                <a:lnTo>
                  <a:pt x="45454" y="84065"/>
                </a:lnTo>
                <a:lnTo>
                  <a:pt x="50305" y="78335"/>
                </a:lnTo>
                <a:lnTo>
                  <a:pt x="54492" y="72610"/>
                </a:lnTo>
                <a:lnTo>
                  <a:pt x="58235" y="66888"/>
                </a:lnTo>
                <a:lnTo>
                  <a:pt x="61684" y="61168"/>
                </a:lnTo>
                <a:lnTo>
                  <a:pt x="65887" y="55450"/>
                </a:lnTo>
                <a:lnTo>
                  <a:pt x="70595" y="49733"/>
                </a:lnTo>
                <a:lnTo>
                  <a:pt x="75638" y="44017"/>
                </a:lnTo>
                <a:lnTo>
                  <a:pt x="80906" y="39253"/>
                </a:lnTo>
                <a:lnTo>
                  <a:pt x="86322" y="35125"/>
                </a:lnTo>
                <a:lnTo>
                  <a:pt x="91838" y="31421"/>
                </a:lnTo>
                <a:lnTo>
                  <a:pt x="97420" y="27998"/>
                </a:lnTo>
                <a:lnTo>
                  <a:pt x="103047" y="24764"/>
                </a:lnTo>
                <a:lnTo>
                  <a:pt x="108703" y="21656"/>
                </a:lnTo>
                <a:lnTo>
                  <a:pt x="113426" y="18631"/>
                </a:lnTo>
                <a:lnTo>
                  <a:pt x="121214" y="12730"/>
                </a:lnTo>
                <a:lnTo>
                  <a:pt x="127851" y="6933"/>
                </a:lnTo>
                <a:lnTo>
                  <a:pt x="130953" y="4053"/>
                </a:lnTo>
                <a:lnTo>
                  <a:pt x="134927" y="2133"/>
                </a:lnTo>
                <a:lnTo>
                  <a:pt x="139481" y="854"/>
                </a:lnTo>
                <a:lnTo>
                  <a:pt x="144423" y="0"/>
                </a:lnTo>
                <a:lnTo>
                  <a:pt x="148669" y="384"/>
                </a:lnTo>
                <a:lnTo>
                  <a:pt x="152453" y="1592"/>
                </a:lnTo>
                <a:lnTo>
                  <a:pt x="159197" y="4522"/>
                </a:lnTo>
                <a:lnTo>
                  <a:pt x="165369" y="5825"/>
                </a:lnTo>
                <a:lnTo>
                  <a:pt x="173828" y="8943"/>
                </a:lnTo>
                <a:lnTo>
                  <a:pt x="178750" y="11109"/>
                </a:lnTo>
                <a:lnTo>
                  <a:pt x="182984" y="14457"/>
                </a:lnTo>
                <a:lnTo>
                  <a:pt x="190229" y="23258"/>
                </a:lnTo>
                <a:lnTo>
                  <a:pt x="192542" y="28272"/>
                </a:lnTo>
                <a:lnTo>
                  <a:pt x="194084" y="33519"/>
                </a:lnTo>
                <a:lnTo>
                  <a:pt x="195111" y="38922"/>
                </a:lnTo>
                <a:lnTo>
                  <a:pt x="195797" y="44430"/>
                </a:lnTo>
                <a:lnTo>
                  <a:pt x="196254" y="50006"/>
                </a:lnTo>
                <a:lnTo>
                  <a:pt x="196558" y="55629"/>
                </a:lnTo>
                <a:lnTo>
                  <a:pt x="196897" y="66956"/>
                </a:lnTo>
                <a:lnTo>
                  <a:pt x="197114" y="94301"/>
                </a:lnTo>
                <a:lnTo>
                  <a:pt x="196179" y="101351"/>
                </a:lnTo>
                <a:lnTo>
                  <a:pt x="194604" y="107956"/>
                </a:lnTo>
                <a:lnTo>
                  <a:pt x="192601" y="114265"/>
                </a:lnTo>
                <a:lnTo>
                  <a:pt x="191266" y="121328"/>
                </a:lnTo>
                <a:lnTo>
                  <a:pt x="190376" y="128894"/>
                </a:lnTo>
                <a:lnTo>
                  <a:pt x="189782" y="136796"/>
                </a:lnTo>
                <a:lnTo>
                  <a:pt x="188434" y="144921"/>
                </a:lnTo>
                <a:lnTo>
                  <a:pt x="186583" y="153195"/>
                </a:lnTo>
                <a:lnTo>
                  <a:pt x="184396" y="161569"/>
                </a:lnTo>
                <a:lnTo>
                  <a:pt x="182938" y="169057"/>
                </a:lnTo>
                <a:lnTo>
                  <a:pt x="181966" y="175953"/>
                </a:lnTo>
                <a:lnTo>
                  <a:pt x="181318" y="182456"/>
                </a:lnTo>
                <a:lnTo>
                  <a:pt x="180886" y="188696"/>
                </a:lnTo>
                <a:lnTo>
                  <a:pt x="180599" y="194761"/>
                </a:lnTo>
                <a:lnTo>
                  <a:pt x="180278" y="206580"/>
                </a:lnTo>
                <a:lnTo>
                  <a:pt x="180032" y="248049"/>
                </a:lnTo>
                <a:lnTo>
                  <a:pt x="180982" y="251475"/>
                </a:lnTo>
                <a:lnTo>
                  <a:pt x="184576" y="257821"/>
                </a:lnTo>
                <a:lnTo>
                  <a:pt x="186809" y="263817"/>
                </a:lnTo>
                <a:lnTo>
                  <a:pt x="187404" y="266749"/>
                </a:lnTo>
                <a:lnTo>
                  <a:pt x="190606" y="272548"/>
                </a:lnTo>
                <a:lnTo>
                  <a:pt x="197764" y="281167"/>
                </a:lnTo>
                <a:lnTo>
                  <a:pt x="200422" y="284031"/>
                </a:lnTo>
                <a:lnTo>
                  <a:pt x="203147" y="285940"/>
                </a:lnTo>
                <a:lnTo>
                  <a:pt x="208715" y="288062"/>
                </a:lnTo>
                <a:lnTo>
                  <a:pt x="216905" y="289005"/>
                </a:lnTo>
                <a:lnTo>
                  <a:pt x="225942" y="289424"/>
                </a:lnTo>
                <a:lnTo>
                  <a:pt x="233133" y="289610"/>
                </a:lnTo>
                <a:lnTo>
                  <a:pt x="236385" y="288707"/>
                </a:lnTo>
                <a:lnTo>
                  <a:pt x="242538" y="285164"/>
                </a:lnTo>
                <a:lnTo>
                  <a:pt x="248447" y="282954"/>
                </a:lnTo>
                <a:lnTo>
                  <a:pt x="251356" y="282365"/>
                </a:lnTo>
                <a:lnTo>
                  <a:pt x="257129" y="279170"/>
                </a:lnTo>
                <a:lnTo>
                  <a:pt x="260002" y="276985"/>
                </a:lnTo>
                <a:lnTo>
                  <a:pt x="265734" y="274557"/>
                </a:lnTo>
                <a:lnTo>
                  <a:pt x="274320" y="2726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7"/>
          <p:cNvSpPr/>
          <p:nvPr/>
        </p:nvSpPr>
        <p:spPr>
          <a:xfrm>
            <a:off x="3397567" y="1191577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7086" y="25953"/>
                </a:lnTo>
                <a:lnTo>
                  <a:pt x="70104" y="25727"/>
                </a:lnTo>
                <a:lnTo>
                  <a:pt x="77216" y="24771"/>
                </a:lnTo>
                <a:lnTo>
                  <a:pt x="83862" y="23182"/>
                </a:lnTo>
                <a:lnTo>
                  <a:pt x="90198" y="21169"/>
                </a:lnTo>
                <a:lnTo>
                  <a:pt x="97280" y="19828"/>
                </a:lnTo>
                <a:lnTo>
                  <a:pt x="104858" y="18934"/>
                </a:lnTo>
                <a:lnTo>
                  <a:pt x="112768" y="18337"/>
                </a:lnTo>
                <a:lnTo>
                  <a:pt x="119946" y="17940"/>
                </a:lnTo>
                <a:lnTo>
                  <a:pt x="133002" y="17498"/>
                </a:lnTo>
                <a:lnTo>
                  <a:pt x="155613" y="17250"/>
                </a:lnTo>
                <a:lnTo>
                  <a:pt x="162797" y="16262"/>
                </a:lnTo>
                <a:lnTo>
                  <a:pt x="169492" y="14652"/>
                </a:lnTo>
                <a:lnTo>
                  <a:pt x="175859" y="12625"/>
                </a:lnTo>
                <a:lnTo>
                  <a:pt x="182010" y="11274"/>
                </a:lnTo>
                <a:lnTo>
                  <a:pt x="188015" y="10374"/>
                </a:lnTo>
                <a:lnTo>
                  <a:pt x="193923" y="9773"/>
                </a:lnTo>
                <a:lnTo>
                  <a:pt x="200719" y="9373"/>
                </a:lnTo>
                <a:lnTo>
                  <a:pt x="215891" y="8928"/>
                </a:lnTo>
                <a:lnTo>
                  <a:pt x="222985" y="7857"/>
                </a:lnTo>
                <a:lnTo>
                  <a:pt x="229619" y="619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8"/>
          <p:cNvSpPr/>
          <p:nvPr/>
        </p:nvSpPr>
        <p:spPr>
          <a:xfrm>
            <a:off x="3689140" y="1106001"/>
            <a:ext cx="222778" cy="272862"/>
          </a:xfrm>
          <a:custGeom>
            <a:avLst/>
            <a:gdLst/>
            <a:ahLst/>
            <a:cxnLst/>
            <a:rect l="0" t="0" r="0" b="0"/>
            <a:pathLst>
              <a:path w="222778" h="272862">
                <a:moveTo>
                  <a:pt x="25610" y="8424"/>
                </a:moveTo>
                <a:lnTo>
                  <a:pt x="25610" y="28823"/>
                </a:lnTo>
                <a:lnTo>
                  <a:pt x="24657" y="31548"/>
                </a:lnTo>
                <a:lnTo>
                  <a:pt x="21059" y="37116"/>
                </a:lnTo>
                <a:lnTo>
                  <a:pt x="16284" y="42766"/>
                </a:lnTo>
                <a:lnTo>
                  <a:pt x="13678" y="45606"/>
                </a:lnTo>
                <a:lnTo>
                  <a:pt x="11940" y="49404"/>
                </a:lnTo>
                <a:lnTo>
                  <a:pt x="10782" y="53842"/>
                </a:lnTo>
                <a:lnTo>
                  <a:pt x="10009" y="58705"/>
                </a:lnTo>
                <a:lnTo>
                  <a:pt x="9151" y="66648"/>
                </a:lnTo>
                <a:lnTo>
                  <a:pt x="8922" y="70100"/>
                </a:lnTo>
                <a:lnTo>
                  <a:pt x="7817" y="74306"/>
                </a:lnTo>
                <a:lnTo>
                  <a:pt x="6128" y="79015"/>
                </a:lnTo>
                <a:lnTo>
                  <a:pt x="4050" y="84060"/>
                </a:lnTo>
                <a:lnTo>
                  <a:pt x="2664" y="89328"/>
                </a:lnTo>
                <a:lnTo>
                  <a:pt x="1740" y="94745"/>
                </a:lnTo>
                <a:lnTo>
                  <a:pt x="1124" y="100261"/>
                </a:lnTo>
                <a:lnTo>
                  <a:pt x="713" y="105844"/>
                </a:lnTo>
                <a:lnTo>
                  <a:pt x="440" y="111470"/>
                </a:lnTo>
                <a:lnTo>
                  <a:pt x="135" y="122802"/>
                </a:lnTo>
                <a:lnTo>
                  <a:pt x="0" y="134188"/>
                </a:lnTo>
                <a:lnTo>
                  <a:pt x="916" y="139892"/>
                </a:lnTo>
                <a:lnTo>
                  <a:pt x="2480" y="145599"/>
                </a:lnTo>
                <a:lnTo>
                  <a:pt x="4475" y="151309"/>
                </a:lnTo>
                <a:lnTo>
                  <a:pt x="5805" y="157020"/>
                </a:lnTo>
                <a:lnTo>
                  <a:pt x="6691" y="162733"/>
                </a:lnTo>
                <a:lnTo>
                  <a:pt x="7282" y="168447"/>
                </a:lnTo>
                <a:lnTo>
                  <a:pt x="8629" y="174161"/>
                </a:lnTo>
                <a:lnTo>
                  <a:pt x="10479" y="179875"/>
                </a:lnTo>
                <a:lnTo>
                  <a:pt x="12665" y="185590"/>
                </a:lnTo>
                <a:lnTo>
                  <a:pt x="14123" y="191304"/>
                </a:lnTo>
                <a:lnTo>
                  <a:pt x="15094" y="197019"/>
                </a:lnTo>
                <a:lnTo>
                  <a:pt x="15741" y="202734"/>
                </a:lnTo>
                <a:lnTo>
                  <a:pt x="17126" y="207496"/>
                </a:lnTo>
                <a:lnTo>
                  <a:pt x="21204" y="215328"/>
                </a:lnTo>
                <a:lnTo>
                  <a:pt x="22672" y="219702"/>
                </a:lnTo>
                <a:lnTo>
                  <a:pt x="23651" y="224523"/>
                </a:lnTo>
                <a:lnTo>
                  <a:pt x="24304" y="229643"/>
                </a:lnTo>
                <a:lnTo>
                  <a:pt x="25029" y="237871"/>
                </a:lnTo>
                <a:lnTo>
                  <a:pt x="25351" y="244702"/>
                </a:lnTo>
                <a:lnTo>
                  <a:pt x="25495" y="250914"/>
                </a:lnTo>
                <a:lnTo>
                  <a:pt x="26486" y="252951"/>
                </a:lnTo>
                <a:lnTo>
                  <a:pt x="28098" y="254310"/>
                </a:lnTo>
                <a:lnTo>
                  <a:pt x="30126" y="255215"/>
                </a:lnTo>
                <a:lnTo>
                  <a:pt x="31479" y="256771"/>
                </a:lnTo>
                <a:lnTo>
                  <a:pt x="32380" y="258761"/>
                </a:lnTo>
                <a:lnTo>
                  <a:pt x="33826" y="264248"/>
                </a:lnTo>
                <a:lnTo>
                  <a:pt x="34135" y="272206"/>
                </a:lnTo>
                <a:lnTo>
                  <a:pt x="34150" y="272861"/>
                </a:lnTo>
                <a:lnTo>
                  <a:pt x="34181" y="264859"/>
                </a:lnTo>
                <a:lnTo>
                  <a:pt x="34182" y="236982"/>
                </a:lnTo>
                <a:lnTo>
                  <a:pt x="31642" y="228750"/>
                </a:lnTo>
                <a:lnTo>
                  <a:pt x="29631" y="223888"/>
                </a:lnTo>
                <a:lnTo>
                  <a:pt x="28290" y="218741"/>
                </a:lnTo>
                <a:lnTo>
                  <a:pt x="27397" y="213405"/>
                </a:lnTo>
                <a:lnTo>
                  <a:pt x="26801" y="207943"/>
                </a:lnTo>
                <a:lnTo>
                  <a:pt x="26404" y="203349"/>
                </a:lnTo>
                <a:lnTo>
                  <a:pt x="25963" y="195705"/>
                </a:lnTo>
                <a:lnTo>
                  <a:pt x="24892" y="191380"/>
                </a:lnTo>
                <a:lnTo>
                  <a:pt x="23227" y="186592"/>
                </a:lnTo>
                <a:lnTo>
                  <a:pt x="21163" y="181495"/>
                </a:lnTo>
                <a:lnTo>
                  <a:pt x="19788" y="176192"/>
                </a:lnTo>
                <a:lnTo>
                  <a:pt x="18871" y="170752"/>
                </a:lnTo>
                <a:lnTo>
                  <a:pt x="18260" y="165220"/>
                </a:lnTo>
                <a:lnTo>
                  <a:pt x="16899" y="160579"/>
                </a:lnTo>
                <a:lnTo>
                  <a:pt x="12849" y="152883"/>
                </a:lnTo>
                <a:lnTo>
                  <a:pt x="11387" y="147593"/>
                </a:lnTo>
                <a:lnTo>
                  <a:pt x="10413" y="141208"/>
                </a:lnTo>
                <a:lnTo>
                  <a:pt x="9763" y="134094"/>
                </a:lnTo>
                <a:lnTo>
                  <a:pt x="9330" y="127446"/>
                </a:lnTo>
                <a:lnTo>
                  <a:pt x="9042" y="121110"/>
                </a:lnTo>
                <a:lnTo>
                  <a:pt x="8721" y="108989"/>
                </a:lnTo>
                <a:lnTo>
                  <a:pt x="8578" y="97252"/>
                </a:lnTo>
                <a:lnTo>
                  <a:pt x="9493" y="91455"/>
                </a:lnTo>
                <a:lnTo>
                  <a:pt x="11055" y="85685"/>
                </a:lnTo>
                <a:lnTo>
                  <a:pt x="13049" y="79934"/>
                </a:lnTo>
                <a:lnTo>
                  <a:pt x="15331" y="75147"/>
                </a:lnTo>
                <a:lnTo>
                  <a:pt x="20406" y="67288"/>
                </a:lnTo>
                <a:lnTo>
                  <a:pt x="22140" y="62907"/>
                </a:lnTo>
                <a:lnTo>
                  <a:pt x="23297" y="58081"/>
                </a:lnTo>
                <a:lnTo>
                  <a:pt x="24068" y="52958"/>
                </a:lnTo>
                <a:lnTo>
                  <a:pt x="26487" y="48591"/>
                </a:lnTo>
                <a:lnTo>
                  <a:pt x="30005" y="44727"/>
                </a:lnTo>
                <a:lnTo>
                  <a:pt x="34255" y="41198"/>
                </a:lnTo>
                <a:lnTo>
                  <a:pt x="38993" y="37893"/>
                </a:lnTo>
                <a:lnTo>
                  <a:pt x="44057" y="34737"/>
                </a:lnTo>
                <a:lnTo>
                  <a:pt x="49338" y="31681"/>
                </a:lnTo>
                <a:lnTo>
                  <a:pt x="60286" y="25745"/>
                </a:lnTo>
                <a:lnTo>
                  <a:pt x="82836" y="14173"/>
                </a:lnTo>
                <a:lnTo>
                  <a:pt x="89478" y="11304"/>
                </a:lnTo>
                <a:lnTo>
                  <a:pt x="96763" y="8439"/>
                </a:lnTo>
                <a:lnTo>
                  <a:pt x="104478" y="5576"/>
                </a:lnTo>
                <a:lnTo>
                  <a:pt x="111526" y="3668"/>
                </a:lnTo>
                <a:lnTo>
                  <a:pt x="118129" y="2396"/>
                </a:lnTo>
                <a:lnTo>
                  <a:pt x="124437" y="1547"/>
                </a:lnTo>
                <a:lnTo>
                  <a:pt x="130547" y="982"/>
                </a:lnTo>
                <a:lnTo>
                  <a:pt x="136526" y="605"/>
                </a:lnTo>
                <a:lnTo>
                  <a:pt x="148248" y="186"/>
                </a:lnTo>
                <a:lnTo>
                  <a:pt x="159808" y="0"/>
                </a:lnTo>
                <a:lnTo>
                  <a:pt x="165558" y="903"/>
                </a:lnTo>
                <a:lnTo>
                  <a:pt x="171296" y="2457"/>
                </a:lnTo>
                <a:lnTo>
                  <a:pt x="177026" y="4446"/>
                </a:lnTo>
                <a:lnTo>
                  <a:pt x="181799" y="5772"/>
                </a:lnTo>
                <a:lnTo>
                  <a:pt x="185933" y="6656"/>
                </a:lnTo>
                <a:lnTo>
                  <a:pt x="189642" y="7245"/>
                </a:lnTo>
                <a:lnTo>
                  <a:pt x="196303" y="10440"/>
                </a:lnTo>
                <a:lnTo>
                  <a:pt x="202438" y="15035"/>
                </a:lnTo>
                <a:lnTo>
                  <a:pt x="208340" y="20252"/>
                </a:lnTo>
                <a:lnTo>
                  <a:pt x="211247" y="22024"/>
                </a:lnTo>
                <a:lnTo>
                  <a:pt x="217018" y="23993"/>
                </a:lnTo>
                <a:lnTo>
                  <a:pt x="218938" y="25471"/>
                </a:lnTo>
                <a:lnTo>
                  <a:pt x="220217" y="27408"/>
                </a:lnTo>
                <a:lnTo>
                  <a:pt x="222777" y="34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9"/>
          <p:cNvSpPr/>
          <p:nvPr/>
        </p:nvSpPr>
        <p:spPr>
          <a:xfrm>
            <a:off x="3946207" y="994410"/>
            <a:ext cx="222485" cy="428626"/>
          </a:xfrm>
          <a:custGeom>
            <a:avLst/>
            <a:gdLst/>
            <a:ahLst/>
            <a:cxnLst/>
            <a:rect l="0" t="0" r="0" b="0"/>
            <a:pathLst>
              <a:path w="222485" h="428626">
                <a:moveTo>
                  <a:pt x="77152" y="0"/>
                </a:moveTo>
                <a:lnTo>
                  <a:pt x="89084" y="11931"/>
                </a:lnTo>
                <a:lnTo>
                  <a:pt x="92727" y="14622"/>
                </a:lnTo>
                <a:lnTo>
                  <a:pt x="97060" y="17368"/>
                </a:lnTo>
                <a:lnTo>
                  <a:pt x="101854" y="20151"/>
                </a:lnTo>
                <a:lnTo>
                  <a:pt x="112261" y="25783"/>
                </a:lnTo>
                <a:lnTo>
                  <a:pt x="134464" y="37160"/>
                </a:lnTo>
                <a:lnTo>
                  <a:pt x="140126" y="40966"/>
                </a:lnTo>
                <a:lnTo>
                  <a:pt x="145805" y="45408"/>
                </a:lnTo>
                <a:lnTo>
                  <a:pt x="151496" y="50274"/>
                </a:lnTo>
                <a:lnTo>
                  <a:pt x="157195" y="55423"/>
                </a:lnTo>
                <a:lnTo>
                  <a:pt x="168607" y="66225"/>
                </a:lnTo>
                <a:lnTo>
                  <a:pt x="185742" y="83016"/>
                </a:lnTo>
                <a:lnTo>
                  <a:pt x="190503" y="88681"/>
                </a:lnTo>
                <a:lnTo>
                  <a:pt x="194629" y="94363"/>
                </a:lnTo>
                <a:lnTo>
                  <a:pt x="198333" y="100056"/>
                </a:lnTo>
                <a:lnTo>
                  <a:pt x="204988" y="111462"/>
                </a:lnTo>
                <a:lnTo>
                  <a:pt x="208096" y="117170"/>
                </a:lnTo>
                <a:lnTo>
                  <a:pt x="211550" y="128593"/>
                </a:lnTo>
                <a:lnTo>
                  <a:pt x="214037" y="140972"/>
                </a:lnTo>
                <a:lnTo>
                  <a:pt x="216034" y="148274"/>
                </a:lnTo>
                <a:lnTo>
                  <a:pt x="218318" y="155999"/>
                </a:lnTo>
                <a:lnTo>
                  <a:pt x="219840" y="164007"/>
                </a:lnTo>
                <a:lnTo>
                  <a:pt x="220855" y="172203"/>
                </a:lnTo>
                <a:lnTo>
                  <a:pt x="221532" y="180524"/>
                </a:lnTo>
                <a:lnTo>
                  <a:pt x="221983" y="187977"/>
                </a:lnTo>
                <a:lnTo>
                  <a:pt x="222484" y="201338"/>
                </a:lnTo>
                <a:lnTo>
                  <a:pt x="221665" y="208520"/>
                </a:lnTo>
                <a:lnTo>
                  <a:pt x="220167" y="216166"/>
                </a:lnTo>
                <a:lnTo>
                  <a:pt x="218216" y="224120"/>
                </a:lnTo>
                <a:lnTo>
                  <a:pt x="215962" y="231328"/>
                </a:lnTo>
                <a:lnTo>
                  <a:pt x="202724" y="267047"/>
                </a:lnTo>
                <a:lnTo>
                  <a:pt x="199919" y="274234"/>
                </a:lnTo>
                <a:lnTo>
                  <a:pt x="194263" y="287299"/>
                </a:lnTo>
                <a:lnTo>
                  <a:pt x="190469" y="293450"/>
                </a:lnTo>
                <a:lnTo>
                  <a:pt x="186034" y="299456"/>
                </a:lnTo>
                <a:lnTo>
                  <a:pt x="181173" y="305365"/>
                </a:lnTo>
                <a:lnTo>
                  <a:pt x="176027" y="311209"/>
                </a:lnTo>
                <a:lnTo>
                  <a:pt x="165230" y="322782"/>
                </a:lnTo>
                <a:lnTo>
                  <a:pt x="160636" y="328535"/>
                </a:lnTo>
                <a:lnTo>
                  <a:pt x="156620" y="334276"/>
                </a:lnTo>
                <a:lnTo>
                  <a:pt x="152991" y="340008"/>
                </a:lnTo>
                <a:lnTo>
                  <a:pt x="148667" y="344782"/>
                </a:lnTo>
                <a:lnTo>
                  <a:pt x="143879" y="348917"/>
                </a:lnTo>
                <a:lnTo>
                  <a:pt x="138782" y="352626"/>
                </a:lnTo>
                <a:lnTo>
                  <a:pt x="133479" y="357004"/>
                </a:lnTo>
                <a:lnTo>
                  <a:pt x="128038" y="361828"/>
                </a:lnTo>
                <a:lnTo>
                  <a:pt x="122507" y="366948"/>
                </a:lnTo>
                <a:lnTo>
                  <a:pt x="116913" y="371314"/>
                </a:lnTo>
                <a:lnTo>
                  <a:pt x="111280" y="375178"/>
                </a:lnTo>
                <a:lnTo>
                  <a:pt x="105619" y="378706"/>
                </a:lnTo>
                <a:lnTo>
                  <a:pt x="99940" y="382010"/>
                </a:lnTo>
                <a:lnTo>
                  <a:pt x="88550" y="388222"/>
                </a:lnTo>
                <a:lnTo>
                  <a:pt x="83798" y="391212"/>
                </a:lnTo>
                <a:lnTo>
                  <a:pt x="79678" y="394158"/>
                </a:lnTo>
                <a:lnTo>
                  <a:pt x="75979" y="397074"/>
                </a:lnTo>
                <a:lnTo>
                  <a:pt x="71608" y="399971"/>
                </a:lnTo>
                <a:lnTo>
                  <a:pt x="66789" y="402855"/>
                </a:lnTo>
                <a:lnTo>
                  <a:pt x="61671" y="405730"/>
                </a:lnTo>
                <a:lnTo>
                  <a:pt x="57306" y="408599"/>
                </a:lnTo>
                <a:lnTo>
                  <a:pt x="53444" y="411464"/>
                </a:lnTo>
                <a:lnTo>
                  <a:pt x="49917" y="414327"/>
                </a:lnTo>
                <a:lnTo>
                  <a:pt x="45661" y="416235"/>
                </a:lnTo>
                <a:lnTo>
                  <a:pt x="40918" y="417507"/>
                </a:lnTo>
                <a:lnTo>
                  <a:pt x="28720" y="419550"/>
                </a:lnTo>
                <a:lnTo>
                  <a:pt x="21972" y="422369"/>
                </a:lnTo>
                <a:lnTo>
                  <a:pt x="11220" y="427389"/>
                </a:lnTo>
                <a:lnTo>
                  <a:pt x="4806" y="428258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0"/>
          <p:cNvSpPr/>
          <p:nvPr/>
        </p:nvSpPr>
        <p:spPr>
          <a:xfrm>
            <a:off x="4443412" y="977265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6785" y="17368"/>
                </a:lnTo>
                <a:lnTo>
                  <a:pt x="7778" y="23911"/>
                </a:lnTo>
                <a:lnTo>
                  <a:pt x="8043" y="28323"/>
                </a:lnTo>
                <a:lnTo>
                  <a:pt x="8337" y="38305"/>
                </a:lnTo>
                <a:lnTo>
                  <a:pt x="8468" y="49092"/>
                </a:lnTo>
                <a:lnTo>
                  <a:pt x="9455" y="54635"/>
                </a:lnTo>
                <a:lnTo>
                  <a:pt x="11066" y="60236"/>
                </a:lnTo>
                <a:lnTo>
                  <a:pt x="13093" y="65875"/>
                </a:lnTo>
                <a:lnTo>
                  <a:pt x="14444" y="71539"/>
                </a:lnTo>
                <a:lnTo>
                  <a:pt x="15344" y="77220"/>
                </a:lnTo>
                <a:lnTo>
                  <a:pt x="15944" y="82912"/>
                </a:lnTo>
                <a:lnTo>
                  <a:pt x="16344" y="88612"/>
                </a:lnTo>
                <a:lnTo>
                  <a:pt x="16611" y="94317"/>
                </a:lnTo>
                <a:lnTo>
                  <a:pt x="16908" y="105736"/>
                </a:lnTo>
                <a:lnTo>
                  <a:pt x="17040" y="117161"/>
                </a:lnTo>
                <a:lnTo>
                  <a:pt x="18027" y="123827"/>
                </a:lnTo>
                <a:lnTo>
                  <a:pt x="19638" y="131129"/>
                </a:lnTo>
                <a:lnTo>
                  <a:pt x="21665" y="138854"/>
                </a:lnTo>
                <a:lnTo>
                  <a:pt x="23016" y="145909"/>
                </a:lnTo>
                <a:lnTo>
                  <a:pt x="23916" y="152518"/>
                </a:lnTo>
                <a:lnTo>
                  <a:pt x="24517" y="158828"/>
                </a:lnTo>
                <a:lnTo>
                  <a:pt x="24917" y="164940"/>
                </a:lnTo>
                <a:lnTo>
                  <a:pt x="25184" y="170920"/>
                </a:lnTo>
                <a:lnTo>
                  <a:pt x="25362" y="176812"/>
                </a:lnTo>
                <a:lnTo>
                  <a:pt x="26433" y="182644"/>
                </a:lnTo>
                <a:lnTo>
                  <a:pt x="28100" y="188438"/>
                </a:lnTo>
                <a:lnTo>
                  <a:pt x="30163" y="194205"/>
                </a:lnTo>
                <a:lnTo>
                  <a:pt x="31539" y="199002"/>
                </a:lnTo>
                <a:lnTo>
                  <a:pt x="32456" y="203153"/>
                </a:lnTo>
                <a:lnTo>
                  <a:pt x="33475" y="211257"/>
                </a:lnTo>
                <a:lnTo>
                  <a:pt x="33746" y="216086"/>
                </a:lnTo>
                <a:lnTo>
                  <a:pt x="34048" y="225578"/>
                </a:lnTo>
                <a:lnTo>
                  <a:pt x="34242" y="239433"/>
                </a:lnTo>
                <a:lnTo>
                  <a:pt x="34289" y="264404"/>
                </a:lnTo>
                <a:lnTo>
                  <a:pt x="35242" y="265804"/>
                </a:lnTo>
                <a:lnTo>
                  <a:pt x="36830" y="267690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1"/>
          <p:cNvSpPr/>
          <p:nvPr/>
        </p:nvSpPr>
        <p:spPr>
          <a:xfrm>
            <a:off x="4383404" y="1363027"/>
            <a:ext cx="59901" cy="34291"/>
          </a:xfrm>
          <a:custGeom>
            <a:avLst/>
            <a:gdLst/>
            <a:ahLst/>
            <a:cxnLst/>
            <a:rect l="0" t="0" r="0" b="0"/>
            <a:pathLst>
              <a:path w="59901" h="34291">
                <a:moveTo>
                  <a:pt x="25718" y="34290"/>
                </a:moveTo>
                <a:lnTo>
                  <a:pt x="41567" y="34290"/>
                </a:lnTo>
                <a:lnTo>
                  <a:pt x="42951" y="33337"/>
                </a:lnTo>
                <a:lnTo>
                  <a:pt x="44827" y="31750"/>
                </a:lnTo>
                <a:lnTo>
                  <a:pt x="51049" y="26071"/>
                </a:lnTo>
                <a:lnTo>
                  <a:pt x="52130" y="25953"/>
                </a:lnTo>
                <a:lnTo>
                  <a:pt x="53804" y="25874"/>
                </a:lnTo>
                <a:lnTo>
                  <a:pt x="59900" y="25720"/>
                </a:lnTo>
                <a:lnTo>
                  <a:pt x="52618" y="25718"/>
                </a:lnTo>
                <a:lnTo>
                  <a:pt x="51271" y="24765"/>
                </a:lnTo>
                <a:lnTo>
                  <a:pt x="49421" y="23178"/>
                </a:lnTo>
                <a:lnTo>
                  <a:pt x="47235" y="21167"/>
                </a:lnTo>
                <a:lnTo>
                  <a:pt x="44825" y="19826"/>
                </a:lnTo>
                <a:lnTo>
                  <a:pt x="42266" y="18933"/>
                </a:lnTo>
                <a:lnTo>
                  <a:pt x="39607" y="18337"/>
                </a:lnTo>
                <a:lnTo>
                  <a:pt x="36883" y="16987"/>
                </a:lnTo>
                <a:lnTo>
                  <a:pt x="34113" y="15135"/>
                </a:lnTo>
                <a:lnTo>
                  <a:pt x="31316" y="12947"/>
                </a:lnTo>
                <a:lnTo>
                  <a:pt x="28497" y="11489"/>
                </a:lnTo>
                <a:lnTo>
                  <a:pt x="25666" y="10517"/>
                </a:lnTo>
                <a:lnTo>
                  <a:pt x="22826" y="9869"/>
                </a:lnTo>
                <a:lnTo>
                  <a:pt x="19980" y="9437"/>
                </a:lnTo>
                <a:lnTo>
                  <a:pt x="17130" y="9149"/>
                </a:lnTo>
                <a:lnTo>
                  <a:pt x="14278" y="8957"/>
                </a:lnTo>
                <a:lnTo>
                  <a:pt x="11423" y="7876"/>
                </a:lnTo>
                <a:lnTo>
                  <a:pt x="8568" y="620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2"/>
          <p:cNvSpPr/>
          <p:nvPr/>
        </p:nvSpPr>
        <p:spPr>
          <a:xfrm>
            <a:off x="294710" y="1809194"/>
            <a:ext cx="411093" cy="496771"/>
          </a:xfrm>
          <a:custGeom>
            <a:avLst/>
            <a:gdLst/>
            <a:ahLst/>
            <a:cxnLst/>
            <a:rect l="0" t="0" r="0" b="0"/>
            <a:pathLst>
              <a:path w="411093" h="496771">
                <a:moveTo>
                  <a:pt x="102482" y="111045"/>
                </a:moveTo>
                <a:lnTo>
                  <a:pt x="111045" y="102482"/>
                </a:lnTo>
                <a:lnTo>
                  <a:pt x="111054" y="385332"/>
                </a:lnTo>
                <a:lnTo>
                  <a:pt x="108514" y="399956"/>
                </a:lnTo>
                <a:lnTo>
                  <a:pt x="105163" y="413757"/>
                </a:lnTo>
                <a:lnTo>
                  <a:pt x="104269" y="421438"/>
                </a:lnTo>
                <a:lnTo>
                  <a:pt x="103276" y="436641"/>
                </a:lnTo>
                <a:lnTo>
                  <a:pt x="102835" y="449747"/>
                </a:lnTo>
                <a:lnTo>
                  <a:pt x="102587" y="463285"/>
                </a:lnTo>
                <a:lnTo>
                  <a:pt x="102482" y="496680"/>
                </a:lnTo>
                <a:lnTo>
                  <a:pt x="97931" y="496770"/>
                </a:lnTo>
                <a:lnTo>
                  <a:pt x="95638" y="495830"/>
                </a:lnTo>
                <a:lnTo>
                  <a:pt x="90550" y="492246"/>
                </a:lnTo>
                <a:lnTo>
                  <a:pt x="88812" y="489957"/>
                </a:lnTo>
                <a:lnTo>
                  <a:pt x="87654" y="487478"/>
                </a:lnTo>
                <a:lnTo>
                  <a:pt x="83483" y="476899"/>
                </a:lnTo>
                <a:lnTo>
                  <a:pt x="81244" y="472105"/>
                </a:lnTo>
                <a:lnTo>
                  <a:pt x="73675" y="461699"/>
                </a:lnTo>
                <a:lnTo>
                  <a:pt x="64914" y="450724"/>
                </a:lnTo>
                <a:lnTo>
                  <a:pt x="57845" y="439497"/>
                </a:lnTo>
                <a:lnTo>
                  <a:pt x="51528" y="425616"/>
                </a:lnTo>
                <a:lnTo>
                  <a:pt x="45546" y="410875"/>
                </a:lnTo>
                <a:lnTo>
                  <a:pt x="39712" y="397973"/>
                </a:lnTo>
                <a:lnTo>
                  <a:pt x="33944" y="383349"/>
                </a:lnTo>
                <a:lnTo>
                  <a:pt x="28206" y="367324"/>
                </a:lnTo>
                <a:lnTo>
                  <a:pt x="22480" y="350677"/>
                </a:lnTo>
                <a:lnTo>
                  <a:pt x="20573" y="342238"/>
                </a:lnTo>
                <a:lnTo>
                  <a:pt x="19301" y="333754"/>
                </a:lnTo>
                <a:lnTo>
                  <a:pt x="18453" y="325240"/>
                </a:lnTo>
                <a:lnTo>
                  <a:pt x="16935" y="315754"/>
                </a:lnTo>
                <a:lnTo>
                  <a:pt x="14971" y="305621"/>
                </a:lnTo>
                <a:lnTo>
                  <a:pt x="12709" y="295055"/>
                </a:lnTo>
                <a:lnTo>
                  <a:pt x="11201" y="285153"/>
                </a:lnTo>
                <a:lnTo>
                  <a:pt x="10195" y="275695"/>
                </a:lnTo>
                <a:lnTo>
                  <a:pt x="9525" y="266532"/>
                </a:lnTo>
                <a:lnTo>
                  <a:pt x="6240" y="251271"/>
                </a:lnTo>
                <a:lnTo>
                  <a:pt x="2558" y="237185"/>
                </a:lnTo>
                <a:lnTo>
                  <a:pt x="1576" y="229429"/>
                </a:lnTo>
                <a:lnTo>
                  <a:pt x="921" y="221400"/>
                </a:lnTo>
                <a:lnTo>
                  <a:pt x="485" y="213190"/>
                </a:lnTo>
                <a:lnTo>
                  <a:pt x="0" y="196448"/>
                </a:lnTo>
                <a:lnTo>
                  <a:pt x="2324" y="182022"/>
                </a:lnTo>
                <a:lnTo>
                  <a:pt x="5580" y="169261"/>
                </a:lnTo>
                <a:lnTo>
                  <a:pt x="7027" y="157239"/>
                </a:lnTo>
                <a:lnTo>
                  <a:pt x="7670" y="145546"/>
                </a:lnTo>
                <a:lnTo>
                  <a:pt x="7841" y="139761"/>
                </a:lnTo>
                <a:lnTo>
                  <a:pt x="8908" y="134952"/>
                </a:lnTo>
                <a:lnTo>
                  <a:pt x="14008" y="122680"/>
                </a:lnTo>
                <a:lnTo>
                  <a:pt x="15943" y="108354"/>
                </a:lnTo>
                <a:lnTo>
                  <a:pt x="16395" y="100959"/>
                </a:lnTo>
                <a:lnTo>
                  <a:pt x="17468" y="97654"/>
                </a:lnTo>
                <a:lnTo>
                  <a:pt x="21200" y="91441"/>
                </a:lnTo>
                <a:lnTo>
                  <a:pt x="23529" y="89404"/>
                </a:lnTo>
                <a:lnTo>
                  <a:pt x="26034" y="88045"/>
                </a:lnTo>
                <a:lnTo>
                  <a:pt x="28657" y="87139"/>
                </a:lnTo>
                <a:lnTo>
                  <a:pt x="30405" y="85583"/>
                </a:lnTo>
                <a:lnTo>
                  <a:pt x="31571" y="83593"/>
                </a:lnTo>
                <a:lnTo>
                  <a:pt x="32348" y="81314"/>
                </a:lnTo>
                <a:lnTo>
                  <a:pt x="33818" y="79794"/>
                </a:lnTo>
                <a:lnTo>
                  <a:pt x="35751" y="78782"/>
                </a:lnTo>
                <a:lnTo>
                  <a:pt x="37992" y="78106"/>
                </a:lnTo>
                <a:lnTo>
                  <a:pt x="43022" y="74816"/>
                </a:lnTo>
                <a:lnTo>
                  <a:pt x="45697" y="72605"/>
                </a:lnTo>
                <a:lnTo>
                  <a:pt x="48433" y="71131"/>
                </a:lnTo>
                <a:lnTo>
                  <a:pt x="54013" y="69493"/>
                </a:lnTo>
                <a:lnTo>
                  <a:pt x="66308" y="68442"/>
                </a:lnTo>
                <a:lnTo>
                  <a:pt x="83554" y="68234"/>
                </a:lnTo>
                <a:lnTo>
                  <a:pt x="105516" y="68193"/>
                </a:lnTo>
                <a:lnTo>
                  <a:pt x="112125" y="67237"/>
                </a:lnTo>
                <a:lnTo>
                  <a:pt x="124548" y="63635"/>
                </a:lnTo>
                <a:lnTo>
                  <a:pt x="171494" y="48032"/>
                </a:lnTo>
                <a:lnTo>
                  <a:pt x="179922" y="46177"/>
                </a:lnTo>
                <a:lnTo>
                  <a:pt x="188399" y="44940"/>
                </a:lnTo>
                <a:lnTo>
                  <a:pt x="196907" y="44115"/>
                </a:lnTo>
                <a:lnTo>
                  <a:pt x="206390" y="42613"/>
                </a:lnTo>
                <a:lnTo>
                  <a:pt x="216521" y="40659"/>
                </a:lnTo>
                <a:lnTo>
                  <a:pt x="227086" y="38403"/>
                </a:lnTo>
                <a:lnTo>
                  <a:pt x="236986" y="35948"/>
                </a:lnTo>
                <a:lnTo>
                  <a:pt x="246444" y="33358"/>
                </a:lnTo>
                <a:lnTo>
                  <a:pt x="264572" y="27940"/>
                </a:lnTo>
                <a:lnTo>
                  <a:pt x="308118" y="13859"/>
                </a:lnTo>
                <a:lnTo>
                  <a:pt x="316725" y="11965"/>
                </a:lnTo>
                <a:lnTo>
                  <a:pt x="325321" y="10702"/>
                </a:lnTo>
                <a:lnTo>
                  <a:pt x="333909" y="9860"/>
                </a:lnTo>
                <a:lnTo>
                  <a:pt x="341539" y="8346"/>
                </a:lnTo>
                <a:lnTo>
                  <a:pt x="348531" y="6384"/>
                </a:lnTo>
                <a:lnTo>
                  <a:pt x="355097" y="4124"/>
                </a:lnTo>
                <a:lnTo>
                  <a:pt x="367473" y="1612"/>
                </a:lnTo>
                <a:lnTo>
                  <a:pt x="378371" y="496"/>
                </a:lnTo>
                <a:lnTo>
                  <a:pt x="386389" y="0"/>
                </a:lnTo>
                <a:lnTo>
                  <a:pt x="389861" y="820"/>
                </a:lnTo>
                <a:lnTo>
                  <a:pt x="402277" y="6440"/>
                </a:lnTo>
                <a:lnTo>
                  <a:pt x="405215" y="7019"/>
                </a:lnTo>
                <a:lnTo>
                  <a:pt x="407174" y="8357"/>
                </a:lnTo>
                <a:lnTo>
                  <a:pt x="408480" y="10201"/>
                </a:lnTo>
                <a:lnTo>
                  <a:pt x="411092" y="16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3"/>
          <p:cNvSpPr/>
          <p:nvPr/>
        </p:nvSpPr>
        <p:spPr>
          <a:xfrm>
            <a:off x="220803" y="2049215"/>
            <a:ext cx="407847" cy="231036"/>
          </a:xfrm>
          <a:custGeom>
            <a:avLst/>
            <a:gdLst/>
            <a:ahLst/>
            <a:cxnLst/>
            <a:rect l="0" t="0" r="0" b="0"/>
            <a:pathLst>
              <a:path w="407847" h="231036">
                <a:moveTo>
                  <a:pt x="4939" y="102482"/>
                </a:moveTo>
                <a:lnTo>
                  <a:pt x="0" y="102482"/>
                </a:lnTo>
                <a:lnTo>
                  <a:pt x="13202" y="102482"/>
                </a:lnTo>
                <a:lnTo>
                  <a:pt x="17115" y="101530"/>
                </a:lnTo>
                <a:lnTo>
                  <a:pt x="24003" y="97931"/>
                </a:lnTo>
                <a:lnTo>
                  <a:pt x="35319" y="95697"/>
                </a:lnTo>
                <a:lnTo>
                  <a:pt x="42337" y="95101"/>
                </a:lnTo>
                <a:lnTo>
                  <a:pt x="48921" y="93751"/>
                </a:lnTo>
                <a:lnTo>
                  <a:pt x="61317" y="89712"/>
                </a:lnTo>
                <a:lnTo>
                  <a:pt x="108243" y="73789"/>
                </a:lnTo>
                <a:lnTo>
                  <a:pt x="116671" y="71924"/>
                </a:lnTo>
                <a:lnTo>
                  <a:pt x="125147" y="70680"/>
                </a:lnTo>
                <a:lnTo>
                  <a:pt x="133655" y="69851"/>
                </a:lnTo>
                <a:lnTo>
                  <a:pt x="143137" y="68345"/>
                </a:lnTo>
                <a:lnTo>
                  <a:pt x="153269" y="66389"/>
                </a:lnTo>
                <a:lnTo>
                  <a:pt x="163833" y="64133"/>
                </a:lnTo>
                <a:lnTo>
                  <a:pt x="173733" y="61676"/>
                </a:lnTo>
                <a:lnTo>
                  <a:pt x="183191" y="59085"/>
                </a:lnTo>
                <a:lnTo>
                  <a:pt x="201319" y="53667"/>
                </a:lnTo>
                <a:lnTo>
                  <a:pt x="218902" y="48084"/>
                </a:lnTo>
                <a:lnTo>
                  <a:pt x="228543" y="45262"/>
                </a:lnTo>
                <a:lnTo>
                  <a:pt x="259364" y="36739"/>
                </a:lnTo>
                <a:lnTo>
                  <a:pt x="278036" y="31035"/>
                </a:lnTo>
                <a:lnTo>
                  <a:pt x="304614" y="22469"/>
                </a:lnTo>
                <a:lnTo>
                  <a:pt x="312355" y="20565"/>
                </a:lnTo>
                <a:lnTo>
                  <a:pt x="319421" y="19296"/>
                </a:lnTo>
                <a:lnTo>
                  <a:pt x="326036" y="18450"/>
                </a:lnTo>
                <a:lnTo>
                  <a:pt x="333303" y="16933"/>
                </a:lnTo>
                <a:lnTo>
                  <a:pt x="341006" y="14969"/>
                </a:lnTo>
                <a:lnTo>
                  <a:pt x="348999" y="12708"/>
                </a:lnTo>
                <a:lnTo>
                  <a:pt x="360419" y="10195"/>
                </a:lnTo>
                <a:lnTo>
                  <a:pt x="369623" y="8126"/>
                </a:lnTo>
                <a:lnTo>
                  <a:pt x="380063" y="4031"/>
                </a:lnTo>
                <a:lnTo>
                  <a:pt x="392100" y="921"/>
                </a:lnTo>
                <a:lnTo>
                  <a:pt x="397148" y="0"/>
                </a:lnTo>
                <a:lnTo>
                  <a:pt x="397857" y="823"/>
                </a:lnTo>
                <a:lnTo>
                  <a:pt x="399219" y="7841"/>
                </a:lnTo>
                <a:lnTo>
                  <a:pt x="399269" y="15535"/>
                </a:lnTo>
                <a:lnTo>
                  <a:pt x="399272" y="20946"/>
                </a:lnTo>
                <a:lnTo>
                  <a:pt x="398320" y="23360"/>
                </a:lnTo>
                <a:lnTo>
                  <a:pt x="394723" y="28582"/>
                </a:lnTo>
                <a:lnTo>
                  <a:pt x="392489" y="34077"/>
                </a:lnTo>
                <a:lnTo>
                  <a:pt x="391496" y="39695"/>
                </a:lnTo>
                <a:lnTo>
                  <a:pt x="391054" y="45367"/>
                </a:lnTo>
                <a:lnTo>
                  <a:pt x="390858" y="53602"/>
                </a:lnTo>
                <a:lnTo>
                  <a:pt x="390701" y="189371"/>
                </a:lnTo>
                <a:lnTo>
                  <a:pt x="391654" y="192793"/>
                </a:lnTo>
                <a:lnTo>
                  <a:pt x="395252" y="199135"/>
                </a:lnTo>
                <a:lnTo>
                  <a:pt x="397487" y="205129"/>
                </a:lnTo>
                <a:lnTo>
                  <a:pt x="398480" y="210968"/>
                </a:lnTo>
                <a:lnTo>
                  <a:pt x="398921" y="216738"/>
                </a:lnTo>
                <a:lnTo>
                  <a:pt x="399204" y="222312"/>
                </a:lnTo>
                <a:lnTo>
                  <a:pt x="399243" y="226542"/>
                </a:lnTo>
                <a:lnTo>
                  <a:pt x="400206" y="228051"/>
                </a:lnTo>
                <a:lnTo>
                  <a:pt x="401800" y="229057"/>
                </a:lnTo>
                <a:lnTo>
                  <a:pt x="407742" y="231035"/>
                </a:lnTo>
                <a:lnTo>
                  <a:pt x="407800" y="228514"/>
                </a:lnTo>
                <a:lnTo>
                  <a:pt x="407846" y="2224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4"/>
          <p:cNvSpPr/>
          <p:nvPr/>
        </p:nvSpPr>
        <p:spPr>
          <a:xfrm>
            <a:off x="568642" y="1971675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5"/>
          <p:cNvSpPr/>
          <p:nvPr/>
        </p:nvSpPr>
        <p:spPr>
          <a:xfrm>
            <a:off x="671512" y="2048827"/>
            <a:ext cx="171451" cy="212970"/>
          </a:xfrm>
          <a:custGeom>
            <a:avLst/>
            <a:gdLst/>
            <a:ahLst/>
            <a:cxnLst/>
            <a:rect l="0" t="0" r="0" b="0"/>
            <a:pathLst>
              <a:path w="171451" h="212970">
                <a:moveTo>
                  <a:pt x="0" y="0"/>
                </a:moveTo>
                <a:lnTo>
                  <a:pt x="0" y="16483"/>
                </a:lnTo>
                <a:lnTo>
                  <a:pt x="952" y="19561"/>
                </a:lnTo>
                <a:lnTo>
                  <a:pt x="2540" y="21613"/>
                </a:lnTo>
                <a:lnTo>
                  <a:pt x="4551" y="22981"/>
                </a:lnTo>
                <a:lnTo>
                  <a:pt x="9325" y="29581"/>
                </a:lnTo>
                <a:lnTo>
                  <a:pt x="11932" y="34009"/>
                </a:lnTo>
                <a:lnTo>
                  <a:pt x="14622" y="39817"/>
                </a:lnTo>
                <a:lnTo>
                  <a:pt x="17368" y="46548"/>
                </a:lnTo>
                <a:lnTo>
                  <a:pt x="20151" y="53892"/>
                </a:lnTo>
                <a:lnTo>
                  <a:pt x="22959" y="60693"/>
                </a:lnTo>
                <a:lnTo>
                  <a:pt x="25783" y="67132"/>
                </a:lnTo>
                <a:lnTo>
                  <a:pt x="31462" y="79366"/>
                </a:lnTo>
                <a:lnTo>
                  <a:pt x="48580" y="114244"/>
                </a:lnTo>
                <a:lnTo>
                  <a:pt x="62865" y="142868"/>
                </a:lnTo>
                <a:lnTo>
                  <a:pt x="65723" y="147633"/>
                </a:lnTo>
                <a:lnTo>
                  <a:pt x="68580" y="151762"/>
                </a:lnTo>
                <a:lnTo>
                  <a:pt x="71438" y="155467"/>
                </a:lnTo>
                <a:lnTo>
                  <a:pt x="73343" y="159842"/>
                </a:lnTo>
                <a:lnTo>
                  <a:pt x="74613" y="164664"/>
                </a:lnTo>
                <a:lnTo>
                  <a:pt x="75459" y="169784"/>
                </a:lnTo>
                <a:lnTo>
                  <a:pt x="76976" y="174149"/>
                </a:lnTo>
                <a:lnTo>
                  <a:pt x="78940" y="178012"/>
                </a:lnTo>
                <a:lnTo>
                  <a:pt x="81201" y="181540"/>
                </a:lnTo>
                <a:lnTo>
                  <a:pt x="83715" y="187999"/>
                </a:lnTo>
                <a:lnTo>
                  <a:pt x="84831" y="194045"/>
                </a:lnTo>
                <a:lnTo>
                  <a:pt x="85328" y="199907"/>
                </a:lnTo>
                <a:lnTo>
                  <a:pt x="86413" y="201852"/>
                </a:lnTo>
                <a:lnTo>
                  <a:pt x="88088" y="203148"/>
                </a:lnTo>
                <a:lnTo>
                  <a:pt x="90158" y="204012"/>
                </a:lnTo>
                <a:lnTo>
                  <a:pt x="91538" y="205541"/>
                </a:lnTo>
                <a:lnTo>
                  <a:pt x="92458" y="207512"/>
                </a:lnTo>
                <a:lnTo>
                  <a:pt x="93934" y="212969"/>
                </a:lnTo>
                <a:lnTo>
                  <a:pt x="94055" y="212465"/>
                </a:lnTo>
                <a:lnTo>
                  <a:pt x="94266" y="206814"/>
                </a:lnTo>
                <a:lnTo>
                  <a:pt x="94288" y="201507"/>
                </a:lnTo>
                <a:lnTo>
                  <a:pt x="93339" y="199108"/>
                </a:lnTo>
                <a:lnTo>
                  <a:pt x="89744" y="193903"/>
                </a:lnTo>
                <a:lnTo>
                  <a:pt x="88404" y="190228"/>
                </a:lnTo>
                <a:lnTo>
                  <a:pt x="87511" y="185874"/>
                </a:lnTo>
                <a:lnTo>
                  <a:pt x="86916" y="181066"/>
                </a:lnTo>
                <a:lnTo>
                  <a:pt x="86519" y="175956"/>
                </a:lnTo>
                <a:lnTo>
                  <a:pt x="86254" y="170644"/>
                </a:lnTo>
                <a:lnTo>
                  <a:pt x="86078" y="165197"/>
                </a:lnTo>
                <a:lnTo>
                  <a:pt x="85830" y="143880"/>
                </a:lnTo>
                <a:lnTo>
                  <a:pt x="86747" y="136877"/>
                </a:lnTo>
                <a:lnTo>
                  <a:pt x="88311" y="130304"/>
                </a:lnTo>
                <a:lnTo>
                  <a:pt x="97666" y="101516"/>
                </a:lnTo>
                <a:lnTo>
                  <a:pt x="100353" y="94347"/>
                </a:lnTo>
                <a:lnTo>
                  <a:pt x="103097" y="87663"/>
                </a:lnTo>
                <a:lnTo>
                  <a:pt x="105879" y="81302"/>
                </a:lnTo>
                <a:lnTo>
                  <a:pt x="109638" y="75156"/>
                </a:lnTo>
                <a:lnTo>
                  <a:pt x="114050" y="69154"/>
                </a:lnTo>
                <a:lnTo>
                  <a:pt x="118896" y="63248"/>
                </a:lnTo>
                <a:lnTo>
                  <a:pt x="123079" y="57405"/>
                </a:lnTo>
                <a:lnTo>
                  <a:pt x="126820" y="51605"/>
                </a:lnTo>
                <a:lnTo>
                  <a:pt x="130267" y="45834"/>
                </a:lnTo>
                <a:lnTo>
                  <a:pt x="133517" y="40081"/>
                </a:lnTo>
                <a:lnTo>
                  <a:pt x="139668" y="28609"/>
                </a:lnTo>
                <a:lnTo>
                  <a:pt x="143595" y="23835"/>
                </a:lnTo>
                <a:lnTo>
                  <a:pt x="148117" y="19700"/>
                </a:lnTo>
                <a:lnTo>
                  <a:pt x="153037" y="15991"/>
                </a:lnTo>
                <a:lnTo>
                  <a:pt x="157270" y="13518"/>
                </a:lnTo>
                <a:lnTo>
                  <a:pt x="161044" y="11870"/>
                </a:lnTo>
                <a:lnTo>
                  <a:pt x="164513" y="10771"/>
                </a:lnTo>
                <a:lnTo>
                  <a:pt x="166825" y="9085"/>
                </a:lnTo>
                <a:lnTo>
                  <a:pt x="168367" y="700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6"/>
          <p:cNvSpPr/>
          <p:nvPr/>
        </p:nvSpPr>
        <p:spPr>
          <a:xfrm>
            <a:off x="894397" y="2010750"/>
            <a:ext cx="265748" cy="260801"/>
          </a:xfrm>
          <a:custGeom>
            <a:avLst/>
            <a:gdLst/>
            <a:ahLst/>
            <a:cxnLst/>
            <a:rect l="0" t="0" r="0" b="0"/>
            <a:pathLst>
              <a:path w="265748" h="260801">
                <a:moveTo>
                  <a:pt x="0" y="132375"/>
                </a:moveTo>
                <a:lnTo>
                  <a:pt x="0" y="139755"/>
                </a:lnTo>
                <a:lnTo>
                  <a:pt x="952" y="140153"/>
                </a:lnTo>
                <a:lnTo>
                  <a:pt x="4551" y="140594"/>
                </a:lnTo>
                <a:lnTo>
                  <a:pt x="6844" y="141664"/>
                </a:lnTo>
                <a:lnTo>
                  <a:pt x="14828" y="147686"/>
                </a:lnTo>
                <a:lnTo>
                  <a:pt x="15600" y="148297"/>
                </a:lnTo>
                <a:lnTo>
                  <a:pt x="21538" y="148976"/>
                </a:lnTo>
                <a:lnTo>
                  <a:pt x="29575" y="149278"/>
                </a:lnTo>
                <a:lnTo>
                  <a:pt x="36322" y="149412"/>
                </a:lnTo>
                <a:lnTo>
                  <a:pt x="66152" y="149510"/>
                </a:lnTo>
                <a:lnTo>
                  <a:pt x="70771" y="148561"/>
                </a:lnTo>
                <a:lnTo>
                  <a:pt x="78444" y="144966"/>
                </a:lnTo>
                <a:lnTo>
                  <a:pt x="83728" y="142674"/>
                </a:lnTo>
                <a:lnTo>
                  <a:pt x="90109" y="140193"/>
                </a:lnTo>
                <a:lnTo>
                  <a:pt x="97220" y="137587"/>
                </a:lnTo>
                <a:lnTo>
                  <a:pt x="103866" y="134897"/>
                </a:lnTo>
                <a:lnTo>
                  <a:pt x="110201" y="132151"/>
                </a:lnTo>
                <a:lnTo>
                  <a:pt x="122321" y="126560"/>
                </a:lnTo>
                <a:lnTo>
                  <a:pt x="134057" y="120900"/>
                </a:lnTo>
                <a:lnTo>
                  <a:pt x="138901" y="117105"/>
                </a:lnTo>
                <a:lnTo>
                  <a:pt x="143083" y="112670"/>
                </a:lnTo>
                <a:lnTo>
                  <a:pt x="146824" y="107808"/>
                </a:lnTo>
                <a:lnTo>
                  <a:pt x="151223" y="103614"/>
                </a:lnTo>
                <a:lnTo>
                  <a:pt x="156060" y="99866"/>
                </a:lnTo>
                <a:lnTo>
                  <a:pt x="161190" y="96415"/>
                </a:lnTo>
                <a:lnTo>
                  <a:pt x="165563" y="92209"/>
                </a:lnTo>
                <a:lnTo>
                  <a:pt x="169430" y="87500"/>
                </a:lnTo>
                <a:lnTo>
                  <a:pt x="172961" y="82456"/>
                </a:lnTo>
                <a:lnTo>
                  <a:pt x="176267" y="77188"/>
                </a:lnTo>
                <a:lnTo>
                  <a:pt x="179424" y="71771"/>
                </a:lnTo>
                <a:lnTo>
                  <a:pt x="182481" y="66255"/>
                </a:lnTo>
                <a:lnTo>
                  <a:pt x="185471" y="61625"/>
                </a:lnTo>
                <a:lnTo>
                  <a:pt x="191334" y="53940"/>
                </a:lnTo>
                <a:lnTo>
                  <a:pt x="194231" y="49605"/>
                </a:lnTo>
                <a:lnTo>
                  <a:pt x="197115" y="44810"/>
                </a:lnTo>
                <a:lnTo>
                  <a:pt x="199990" y="39708"/>
                </a:lnTo>
                <a:lnTo>
                  <a:pt x="201907" y="35354"/>
                </a:lnTo>
                <a:lnTo>
                  <a:pt x="204036" y="27977"/>
                </a:lnTo>
                <a:lnTo>
                  <a:pt x="204983" y="21523"/>
                </a:lnTo>
                <a:lnTo>
                  <a:pt x="205235" y="18469"/>
                </a:lnTo>
                <a:lnTo>
                  <a:pt x="204451" y="15480"/>
                </a:lnTo>
                <a:lnTo>
                  <a:pt x="201040" y="9619"/>
                </a:lnTo>
                <a:lnTo>
                  <a:pt x="196348" y="3839"/>
                </a:lnTo>
                <a:lnTo>
                  <a:pt x="193764" y="964"/>
                </a:lnTo>
                <a:lnTo>
                  <a:pt x="190136" y="0"/>
                </a:lnTo>
                <a:lnTo>
                  <a:pt x="185812" y="310"/>
                </a:lnTo>
                <a:lnTo>
                  <a:pt x="181025" y="1469"/>
                </a:lnTo>
                <a:lnTo>
                  <a:pt x="175928" y="2242"/>
                </a:lnTo>
                <a:lnTo>
                  <a:pt x="170625" y="2757"/>
                </a:lnTo>
                <a:lnTo>
                  <a:pt x="165185" y="3100"/>
                </a:lnTo>
                <a:lnTo>
                  <a:pt x="159654" y="4282"/>
                </a:lnTo>
                <a:lnTo>
                  <a:pt x="154061" y="6022"/>
                </a:lnTo>
                <a:lnTo>
                  <a:pt x="148427" y="8134"/>
                </a:lnTo>
                <a:lnTo>
                  <a:pt x="141814" y="11448"/>
                </a:lnTo>
                <a:lnTo>
                  <a:pt x="134548" y="15562"/>
                </a:lnTo>
                <a:lnTo>
                  <a:pt x="126846" y="20209"/>
                </a:lnTo>
                <a:lnTo>
                  <a:pt x="119806" y="25213"/>
                </a:lnTo>
                <a:lnTo>
                  <a:pt x="113208" y="30453"/>
                </a:lnTo>
                <a:lnTo>
                  <a:pt x="106905" y="35852"/>
                </a:lnTo>
                <a:lnTo>
                  <a:pt x="100797" y="41356"/>
                </a:lnTo>
                <a:lnTo>
                  <a:pt x="88931" y="52552"/>
                </a:lnTo>
                <a:lnTo>
                  <a:pt x="71541" y="69565"/>
                </a:lnTo>
                <a:lnTo>
                  <a:pt x="66744" y="76214"/>
                </a:lnTo>
                <a:lnTo>
                  <a:pt x="62593" y="83504"/>
                </a:lnTo>
                <a:lnTo>
                  <a:pt x="58874" y="91222"/>
                </a:lnTo>
                <a:lnTo>
                  <a:pt x="55442" y="99224"/>
                </a:lnTo>
                <a:lnTo>
                  <a:pt x="52201" y="107417"/>
                </a:lnTo>
                <a:lnTo>
                  <a:pt x="49088" y="115736"/>
                </a:lnTo>
                <a:lnTo>
                  <a:pt x="46061" y="125092"/>
                </a:lnTo>
                <a:lnTo>
                  <a:pt x="43089" y="135140"/>
                </a:lnTo>
                <a:lnTo>
                  <a:pt x="40156" y="145648"/>
                </a:lnTo>
                <a:lnTo>
                  <a:pt x="38201" y="155511"/>
                </a:lnTo>
                <a:lnTo>
                  <a:pt x="36897" y="164944"/>
                </a:lnTo>
                <a:lnTo>
                  <a:pt x="36028" y="174090"/>
                </a:lnTo>
                <a:lnTo>
                  <a:pt x="35449" y="182092"/>
                </a:lnTo>
                <a:lnTo>
                  <a:pt x="35062" y="189332"/>
                </a:lnTo>
                <a:lnTo>
                  <a:pt x="34805" y="196064"/>
                </a:lnTo>
                <a:lnTo>
                  <a:pt x="35586" y="202456"/>
                </a:lnTo>
                <a:lnTo>
                  <a:pt x="37059" y="208624"/>
                </a:lnTo>
                <a:lnTo>
                  <a:pt x="38993" y="214640"/>
                </a:lnTo>
                <a:lnTo>
                  <a:pt x="41236" y="220556"/>
                </a:lnTo>
                <a:lnTo>
                  <a:pt x="43683" y="226404"/>
                </a:lnTo>
                <a:lnTo>
                  <a:pt x="46267" y="232209"/>
                </a:lnTo>
                <a:lnTo>
                  <a:pt x="48942" y="237031"/>
                </a:lnTo>
                <a:lnTo>
                  <a:pt x="54455" y="244928"/>
                </a:lnTo>
                <a:lnTo>
                  <a:pt x="62619" y="251613"/>
                </a:lnTo>
                <a:lnTo>
                  <a:pt x="67464" y="254730"/>
                </a:lnTo>
                <a:lnTo>
                  <a:pt x="75386" y="258192"/>
                </a:lnTo>
                <a:lnTo>
                  <a:pt x="78833" y="259116"/>
                </a:lnTo>
                <a:lnTo>
                  <a:pt x="83988" y="259731"/>
                </a:lnTo>
                <a:lnTo>
                  <a:pt x="90282" y="260141"/>
                </a:lnTo>
                <a:lnTo>
                  <a:pt x="103943" y="260597"/>
                </a:lnTo>
                <a:lnTo>
                  <a:pt x="116364" y="260800"/>
                </a:lnTo>
                <a:lnTo>
                  <a:pt x="123296" y="259901"/>
                </a:lnTo>
                <a:lnTo>
                  <a:pt x="130775" y="258350"/>
                </a:lnTo>
                <a:lnTo>
                  <a:pt x="138618" y="256363"/>
                </a:lnTo>
                <a:lnTo>
                  <a:pt x="146705" y="254086"/>
                </a:lnTo>
                <a:lnTo>
                  <a:pt x="163309" y="249016"/>
                </a:lnTo>
                <a:lnTo>
                  <a:pt x="171738" y="245378"/>
                </a:lnTo>
                <a:lnTo>
                  <a:pt x="180214" y="241048"/>
                </a:lnTo>
                <a:lnTo>
                  <a:pt x="188723" y="236256"/>
                </a:lnTo>
                <a:lnTo>
                  <a:pt x="208337" y="225852"/>
                </a:lnTo>
                <a:lnTo>
                  <a:pt x="242871" y="208201"/>
                </a:lnTo>
                <a:lnTo>
                  <a:pt x="248592" y="204833"/>
                </a:lnTo>
                <a:lnTo>
                  <a:pt x="253358" y="201635"/>
                </a:lnTo>
                <a:lnTo>
                  <a:pt x="265747" y="1923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27"/>
          <p:cNvSpPr/>
          <p:nvPr/>
        </p:nvSpPr>
        <p:spPr>
          <a:xfrm>
            <a:off x="1425997" y="1808797"/>
            <a:ext cx="59903" cy="428626"/>
          </a:xfrm>
          <a:custGeom>
            <a:avLst/>
            <a:gdLst/>
            <a:ahLst/>
            <a:cxnLst/>
            <a:rect l="0" t="0" r="0" b="0"/>
            <a:pathLst>
              <a:path w="59903" h="428626">
                <a:moveTo>
                  <a:pt x="8467" y="0"/>
                </a:moveTo>
                <a:lnTo>
                  <a:pt x="3917" y="0"/>
                </a:lnTo>
                <a:lnTo>
                  <a:pt x="2576" y="953"/>
                </a:lnTo>
                <a:lnTo>
                  <a:pt x="1682" y="2540"/>
                </a:lnTo>
                <a:lnTo>
                  <a:pt x="248" y="7381"/>
                </a:lnTo>
                <a:lnTo>
                  <a:pt x="0" y="17321"/>
                </a:lnTo>
                <a:lnTo>
                  <a:pt x="1870" y="22025"/>
                </a:lnTo>
                <a:lnTo>
                  <a:pt x="5021" y="27066"/>
                </a:lnTo>
                <a:lnTo>
                  <a:pt x="9028" y="32331"/>
                </a:lnTo>
                <a:lnTo>
                  <a:pt x="11698" y="37747"/>
                </a:lnTo>
                <a:lnTo>
                  <a:pt x="13479" y="43262"/>
                </a:lnTo>
                <a:lnTo>
                  <a:pt x="14666" y="48844"/>
                </a:lnTo>
                <a:lnTo>
                  <a:pt x="15457" y="56375"/>
                </a:lnTo>
                <a:lnTo>
                  <a:pt x="15985" y="65206"/>
                </a:lnTo>
                <a:lnTo>
                  <a:pt x="16571" y="84226"/>
                </a:lnTo>
                <a:lnTo>
                  <a:pt x="16947" y="122259"/>
                </a:lnTo>
                <a:lnTo>
                  <a:pt x="16978" y="132941"/>
                </a:lnTo>
                <a:lnTo>
                  <a:pt x="17951" y="143872"/>
                </a:lnTo>
                <a:lnTo>
                  <a:pt x="19552" y="154970"/>
                </a:lnTo>
                <a:lnTo>
                  <a:pt x="21573" y="166178"/>
                </a:lnTo>
                <a:lnTo>
                  <a:pt x="22919" y="177461"/>
                </a:lnTo>
                <a:lnTo>
                  <a:pt x="23817" y="188792"/>
                </a:lnTo>
                <a:lnTo>
                  <a:pt x="24416" y="200156"/>
                </a:lnTo>
                <a:lnTo>
                  <a:pt x="25081" y="222943"/>
                </a:lnTo>
                <a:lnTo>
                  <a:pt x="25258" y="234354"/>
                </a:lnTo>
                <a:lnTo>
                  <a:pt x="26328" y="244818"/>
                </a:lnTo>
                <a:lnTo>
                  <a:pt x="27995" y="254652"/>
                </a:lnTo>
                <a:lnTo>
                  <a:pt x="32386" y="274152"/>
                </a:lnTo>
                <a:lnTo>
                  <a:pt x="37513" y="295518"/>
                </a:lnTo>
                <a:lnTo>
                  <a:pt x="39261" y="305597"/>
                </a:lnTo>
                <a:lnTo>
                  <a:pt x="40427" y="315174"/>
                </a:lnTo>
                <a:lnTo>
                  <a:pt x="41204" y="324416"/>
                </a:lnTo>
                <a:lnTo>
                  <a:pt x="41721" y="332482"/>
                </a:lnTo>
                <a:lnTo>
                  <a:pt x="42297" y="346525"/>
                </a:lnTo>
                <a:lnTo>
                  <a:pt x="43403" y="353889"/>
                </a:lnTo>
                <a:lnTo>
                  <a:pt x="45093" y="361656"/>
                </a:lnTo>
                <a:lnTo>
                  <a:pt x="47172" y="369692"/>
                </a:lnTo>
                <a:lnTo>
                  <a:pt x="48558" y="376954"/>
                </a:lnTo>
                <a:lnTo>
                  <a:pt x="50098" y="390102"/>
                </a:lnTo>
                <a:lnTo>
                  <a:pt x="51461" y="395323"/>
                </a:lnTo>
                <a:lnTo>
                  <a:pt x="53322" y="399756"/>
                </a:lnTo>
                <a:lnTo>
                  <a:pt x="55516" y="403664"/>
                </a:lnTo>
                <a:lnTo>
                  <a:pt x="56978" y="407222"/>
                </a:lnTo>
                <a:lnTo>
                  <a:pt x="58603" y="413715"/>
                </a:lnTo>
                <a:lnTo>
                  <a:pt x="59646" y="419753"/>
                </a:lnTo>
                <a:lnTo>
                  <a:pt x="59902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8"/>
          <p:cNvSpPr/>
          <p:nvPr/>
        </p:nvSpPr>
        <p:spPr>
          <a:xfrm>
            <a:off x="1297304" y="1980365"/>
            <a:ext cx="788672" cy="257058"/>
          </a:xfrm>
          <a:custGeom>
            <a:avLst/>
            <a:gdLst/>
            <a:ahLst/>
            <a:cxnLst/>
            <a:rect l="0" t="0" r="0" b="0"/>
            <a:pathLst>
              <a:path w="788672" h="257058">
                <a:moveTo>
                  <a:pt x="0" y="111324"/>
                </a:moveTo>
                <a:lnTo>
                  <a:pt x="0" y="103944"/>
                </a:lnTo>
                <a:lnTo>
                  <a:pt x="953" y="103546"/>
                </a:lnTo>
                <a:lnTo>
                  <a:pt x="11932" y="102857"/>
                </a:lnTo>
                <a:lnTo>
                  <a:pt x="20152" y="102783"/>
                </a:lnTo>
                <a:lnTo>
                  <a:pt x="37721" y="98211"/>
                </a:lnTo>
                <a:lnTo>
                  <a:pt x="61025" y="95374"/>
                </a:lnTo>
                <a:lnTo>
                  <a:pt x="80145" y="94710"/>
                </a:lnTo>
                <a:lnTo>
                  <a:pt x="101343" y="93463"/>
                </a:lnTo>
                <a:lnTo>
                  <a:pt x="123464" y="89734"/>
                </a:lnTo>
                <a:lnTo>
                  <a:pt x="135649" y="88358"/>
                </a:lnTo>
                <a:lnTo>
                  <a:pt x="148536" y="87441"/>
                </a:lnTo>
                <a:lnTo>
                  <a:pt x="161889" y="86830"/>
                </a:lnTo>
                <a:lnTo>
                  <a:pt x="174601" y="85470"/>
                </a:lnTo>
                <a:lnTo>
                  <a:pt x="198886" y="81419"/>
                </a:lnTo>
                <a:lnTo>
                  <a:pt x="219839" y="78983"/>
                </a:lnTo>
                <a:lnTo>
                  <a:pt x="239629" y="76948"/>
                </a:lnTo>
                <a:lnTo>
                  <a:pt x="261124" y="72869"/>
                </a:lnTo>
                <a:lnTo>
                  <a:pt x="280838" y="65340"/>
                </a:lnTo>
                <a:lnTo>
                  <a:pt x="290096" y="60666"/>
                </a:lnTo>
                <a:lnTo>
                  <a:pt x="308002" y="52932"/>
                </a:lnTo>
                <a:lnTo>
                  <a:pt x="325485" y="46320"/>
                </a:lnTo>
                <a:lnTo>
                  <a:pt x="342780" y="40206"/>
                </a:lnTo>
                <a:lnTo>
                  <a:pt x="357452" y="34314"/>
                </a:lnTo>
                <a:lnTo>
                  <a:pt x="369370" y="28520"/>
                </a:lnTo>
                <a:lnTo>
                  <a:pt x="377842" y="22770"/>
                </a:lnTo>
                <a:lnTo>
                  <a:pt x="384783" y="17040"/>
                </a:lnTo>
                <a:lnTo>
                  <a:pt x="392449" y="10150"/>
                </a:lnTo>
                <a:lnTo>
                  <a:pt x="393078" y="8632"/>
                </a:lnTo>
                <a:lnTo>
                  <a:pt x="393776" y="4406"/>
                </a:lnTo>
                <a:lnTo>
                  <a:pt x="393010" y="2898"/>
                </a:lnTo>
                <a:lnTo>
                  <a:pt x="391547" y="1893"/>
                </a:lnTo>
                <a:lnTo>
                  <a:pt x="387381" y="776"/>
                </a:lnTo>
                <a:lnTo>
                  <a:pt x="369619" y="0"/>
                </a:lnTo>
                <a:lnTo>
                  <a:pt x="359220" y="2474"/>
                </a:lnTo>
                <a:lnTo>
                  <a:pt x="340116" y="9223"/>
                </a:lnTo>
                <a:lnTo>
                  <a:pt x="332472" y="11824"/>
                </a:lnTo>
                <a:lnTo>
                  <a:pt x="318898" y="19795"/>
                </a:lnTo>
                <a:lnTo>
                  <a:pt x="312611" y="24587"/>
                </a:lnTo>
                <a:lnTo>
                  <a:pt x="300546" y="32452"/>
                </a:lnTo>
                <a:lnTo>
                  <a:pt x="288834" y="40075"/>
                </a:lnTo>
                <a:lnTo>
                  <a:pt x="283044" y="44775"/>
                </a:lnTo>
                <a:lnTo>
                  <a:pt x="277278" y="49813"/>
                </a:lnTo>
                <a:lnTo>
                  <a:pt x="272482" y="55077"/>
                </a:lnTo>
                <a:lnTo>
                  <a:pt x="268333" y="60491"/>
                </a:lnTo>
                <a:lnTo>
                  <a:pt x="264613" y="66006"/>
                </a:lnTo>
                <a:lnTo>
                  <a:pt x="260229" y="71587"/>
                </a:lnTo>
                <a:lnTo>
                  <a:pt x="255401" y="77213"/>
                </a:lnTo>
                <a:lnTo>
                  <a:pt x="250277" y="82868"/>
                </a:lnTo>
                <a:lnTo>
                  <a:pt x="246862" y="89496"/>
                </a:lnTo>
                <a:lnTo>
                  <a:pt x="244585" y="96772"/>
                </a:lnTo>
                <a:lnTo>
                  <a:pt x="243067" y="104481"/>
                </a:lnTo>
                <a:lnTo>
                  <a:pt x="241102" y="111524"/>
                </a:lnTo>
                <a:lnTo>
                  <a:pt x="238840" y="118125"/>
                </a:lnTo>
                <a:lnTo>
                  <a:pt x="236379" y="124431"/>
                </a:lnTo>
                <a:lnTo>
                  <a:pt x="234739" y="131492"/>
                </a:lnTo>
                <a:lnTo>
                  <a:pt x="233645" y="139057"/>
                </a:lnTo>
                <a:lnTo>
                  <a:pt x="232916" y="146958"/>
                </a:lnTo>
                <a:lnTo>
                  <a:pt x="233383" y="154130"/>
                </a:lnTo>
                <a:lnTo>
                  <a:pt x="234646" y="160817"/>
                </a:lnTo>
                <a:lnTo>
                  <a:pt x="236441" y="167179"/>
                </a:lnTo>
                <a:lnTo>
                  <a:pt x="237637" y="174279"/>
                </a:lnTo>
                <a:lnTo>
                  <a:pt x="238435" y="181869"/>
                </a:lnTo>
                <a:lnTo>
                  <a:pt x="238967" y="189787"/>
                </a:lnTo>
                <a:lnTo>
                  <a:pt x="240274" y="196970"/>
                </a:lnTo>
                <a:lnTo>
                  <a:pt x="242098" y="203664"/>
                </a:lnTo>
                <a:lnTo>
                  <a:pt x="244266" y="210032"/>
                </a:lnTo>
                <a:lnTo>
                  <a:pt x="247617" y="215229"/>
                </a:lnTo>
                <a:lnTo>
                  <a:pt x="251756" y="219647"/>
                </a:lnTo>
                <a:lnTo>
                  <a:pt x="256420" y="223545"/>
                </a:lnTo>
                <a:lnTo>
                  <a:pt x="260482" y="228048"/>
                </a:lnTo>
                <a:lnTo>
                  <a:pt x="264142" y="232955"/>
                </a:lnTo>
                <a:lnTo>
                  <a:pt x="267535" y="238131"/>
                </a:lnTo>
                <a:lnTo>
                  <a:pt x="271702" y="242535"/>
                </a:lnTo>
                <a:lnTo>
                  <a:pt x="281412" y="249968"/>
                </a:lnTo>
                <a:lnTo>
                  <a:pt x="294617" y="253906"/>
                </a:lnTo>
                <a:lnTo>
                  <a:pt x="315577" y="256124"/>
                </a:lnTo>
                <a:lnTo>
                  <a:pt x="336392" y="256781"/>
                </a:lnTo>
                <a:lnTo>
                  <a:pt x="353343" y="255982"/>
                </a:lnTo>
                <a:lnTo>
                  <a:pt x="373576" y="252452"/>
                </a:lnTo>
                <a:lnTo>
                  <a:pt x="392729" y="245168"/>
                </a:lnTo>
                <a:lnTo>
                  <a:pt x="401837" y="240558"/>
                </a:lnTo>
                <a:lnTo>
                  <a:pt x="422117" y="232897"/>
                </a:lnTo>
                <a:lnTo>
                  <a:pt x="443830" y="225364"/>
                </a:lnTo>
                <a:lnTo>
                  <a:pt x="454955" y="220689"/>
                </a:lnTo>
                <a:lnTo>
                  <a:pt x="466181" y="215666"/>
                </a:lnTo>
                <a:lnTo>
                  <a:pt x="488814" y="205006"/>
                </a:lnTo>
                <a:lnTo>
                  <a:pt x="534389" y="182640"/>
                </a:lnTo>
                <a:lnTo>
                  <a:pt x="544854" y="176014"/>
                </a:lnTo>
                <a:lnTo>
                  <a:pt x="554689" y="168738"/>
                </a:lnTo>
                <a:lnTo>
                  <a:pt x="564103" y="161030"/>
                </a:lnTo>
                <a:lnTo>
                  <a:pt x="573236" y="153987"/>
                </a:lnTo>
                <a:lnTo>
                  <a:pt x="582183" y="147386"/>
                </a:lnTo>
                <a:lnTo>
                  <a:pt x="591004" y="141081"/>
                </a:lnTo>
                <a:lnTo>
                  <a:pt x="598791" y="134972"/>
                </a:lnTo>
                <a:lnTo>
                  <a:pt x="605886" y="128995"/>
                </a:lnTo>
                <a:lnTo>
                  <a:pt x="612522" y="123104"/>
                </a:lnTo>
                <a:lnTo>
                  <a:pt x="618850" y="116320"/>
                </a:lnTo>
                <a:lnTo>
                  <a:pt x="624975" y="108940"/>
                </a:lnTo>
                <a:lnTo>
                  <a:pt x="630963" y="101162"/>
                </a:lnTo>
                <a:lnTo>
                  <a:pt x="635907" y="95025"/>
                </a:lnTo>
                <a:lnTo>
                  <a:pt x="640156" y="89981"/>
                </a:lnTo>
                <a:lnTo>
                  <a:pt x="643940" y="85665"/>
                </a:lnTo>
                <a:lnTo>
                  <a:pt x="647417" y="80883"/>
                </a:lnTo>
                <a:lnTo>
                  <a:pt x="650686" y="75790"/>
                </a:lnTo>
                <a:lnTo>
                  <a:pt x="653818" y="70490"/>
                </a:lnTo>
                <a:lnTo>
                  <a:pt x="655907" y="66004"/>
                </a:lnTo>
                <a:lnTo>
                  <a:pt x="658227" y="58480"/>
                </a:lnTo>
                <a:lnTo>
                  <a:pt x="658845" y="54187"/>
                </a:lnTo>
                <a:lnTo>
                  <a:pt x="659258" y="49420"/>
                </a:lnTo>
                <a:lnTo>
                  <a:pt x="659920" y="37184"/>
                </a:lnTo>
                <a:lnTo>
                  <a:pt x="659022" y="35228"/>
                </a:lnTo>
                <a:lnTo>
                  <a:pt x="655484" y="30514"/>
                </a:lnTo>
                <a:lnTo>
                  <a:pt x="653207" y="28876"/>
                </a:lnTo>
                <a:lnTo>
                  <a:pt x="648137" y="27056"/>
                </a:lnTo>
                <a:lnTo>
                  <a:pt x="645452" y="27523"/>
                </a:lnTo>
                <a:lnTo>
                  <a:pt x="639928" y="30582"/>
                </a:lnTo>
                <a:lnTo>
                  <a:pt x="631463" y="37659"/>
                </a:lnTo>
                <a:lnTo>
                  <a:pt x="625773" y="45564"/>
                </a:lnTo>
                <a:lnTo>
                  <a:pt x="622922" y="50339"/>
                </a:lnTo>
                <a:lnTo>
                  <a:pt x="614674" y="63265"/>
                </a:lnTo>
                <a:lnTo>
                  <a:pt x="609808" y="70712"/>
                </a:lnTo>
                <a:lnTo>
                  <a:pt x="605611" y="77582"/>
                </a:lnTo>
                <a:lnTo>
                  <a:pt x="601861" y="84067"/>
                </a:lnTo>
                <a:lnTo>
                  <a:pt x="598408" y="90295"/>
                </a:lnTo>
                <a:lnTo>
                  <a:pt x="595154" y="98258"/>
                </a:lnTo>
                <a:lnTo>
                  <a:pt x="592032" y="107376"/>
                </a:lnTo>
                <a:lnTo>
                  <a:pt x="583087" y="135872"/>
                </a:lnTo>
                <a:lnTo>
                  <a:pt x="580177" y="144835"/>
                </a:lnTo>
                <a:lnTo>
                  <a:pt x="578238" y="153667"/>
                </a:lnTo>
                <a:lnTo>
                  <a:pt x="576944" y="162413"/>
                </a:lnTo>
                <a:lnTo>
                  <a:pt x="576082" y="171101"/>
                </a:lnTo>
                <a:lnTo>
                  <a:pt x="575508" y="178798"/>
                </a:lnTo>
                <a:lnTo>
                  <a:pt x="575124" y="185834"/>
                </a:lnTo>
                <a:lnTo>
                  <a:pt x="574698" y="198732"/>
                </a:lnTo>
                <a:lnTo>
                  <a:pt x="574425" y="222535"/>
                </a:lnTo>
                <a:lnTo>
                  <a:pt x="574403" y="228327"/>
                </a:lnTo>
                <a:lnTo>
                  <a:pt x="575340" y="233141"/>
                </a:lnTo>
                <a:lnTo>
                  <a:pt x="578922" y="241030"/>
                </a:lnTo>
                <a:lnTo>
                  <a:pt x="581211" y="243515"/>
                </a:lnTo>
                <a:lnTo>
                  <a:pt x="583689" y="245172"/>
                </a:lnTo>
                <a:lnTo>
                  <a:pt x="588982" y="247012"/>
                </a:lnTo>
                <a:lnTo>
                  <a:pt x="602978" y="248291"/>
                </a:lnTo>
                <a:lnTo>
                  <a:pt x="605820" y="247403"/>
                </a:lnTo>
                <a:lnTo>
                  <a:pt x="624633" y="236536"/>
                </a:lnTo>
                <a:lnTo>
                  <a:pt x="635120" y="228569"/>
                </a:lnTo>
                <a:lnTo>
                  <a:pt x="640583" y="223778"/>
                </a:lnTo>
                <a:lnTo>
                  <a:pt x="645178" y="218678"/>
                </a:lnTo>
                <a:lnTo>
                  <a:pt x="649194" y="213374"/>
                </a:lnTo>
                <a:lnTo>
                  <a:pt x="652824" y="207932"/>
                </a:lnTo>
                <a:lnTo>
                  <a:pt x="656196" y="201447"/>
                </a:lnTo>
                <a:lnTo>
                  <a:pt x="659397" y="194266"/>
                </a:lnTo>
                <a:lnTo>
                  <a:pt x="662483" y="186622"/>
                </a:lnTo>
                <a:lnTo>
                  <a:pt x="665493" y="179620"/>
                </a:lnTo>
                <a:lnTo>
                  <a:pt x="671377" y="166760"/>
                </a:lnTo>
                <a:lnTo>
                  <a:pt x="680045" y="148811"/>
                </a:lnTo>
                <a:lnTo>
                  <a:pt x="681964" y="142031"/>
                </a:lnTo>
                <a:lnTo>
                  <a:pt x="683243" y="134653"/>
                </a:lnTo>
                <a:lnTo>
                  <a:pt x="684095" y="126877"/>
                </a:lnTo>
                <a:lnTo>
                  <a:pt x="684664" y="119788"/>
                </a:lnTo>
                <a:lnTo>
                  <a:pt x="685043" y="113157"/>
                </a:lnTo>
                <a:lnTo>
                  <a:pt x="685464" y="101661"/>
                </a:lnTo>
                <a:lnTo>
                  <a:pt x="685651" y="93377"/>
                </a:lnTo>
                <a:lnTo>
                  <a:pt x="684748" y="89835"/>
                </a:lnTo>
                <a:lnTo>
                  <a:pt x="681205" y="83359"/>
                </a:lnTo>
                <a:lnTo>
                  <a:pt x="678996" y="77305"/>
                </a:lnTo>
                <a:lnTo>
                  <a:pt x="677259" y="68615"/>
                </a:lnTo>
                <a:lnTo>
                  <a:pt x="677228" y="134242"/>
                </a:lnTo>
                <a:lnTo>
                  <a:pt x="678181" y="140890"/>
                </a:lnTo>
                <a:lnTo>
                  <a:pt x="679768" y="148180"/>
                </a:lnTo>
                <a:lnTo>
                  <a:pt x="681779" y="155898"/>
                </a:lnTo>
                <a:lnTo>
                  <a:pt x="683119" y="162947"/>
                </a:lnTo>
                <a:lnTo>
                  <a:pt x="684013" y="169552"/>
                </a:lnTo>
                <a:lnTo>
                  <a:pt x="684609" y="175860"/>
                </a:lnTo>
                <a:lnTo>
                  <a:pt x="685959" y="181971"/>
                </a:lnTo>
                <a:lnTo>
                  <a:pt x="687811" y="187950"/>
                </a:lnTo>
                <a:lnTo>
                  <a:pt x="689998" y="193841"/>
                </a:lnTo>
                <a:lnTo>
                  <a:pt x="692409" y="199673"/>
                </a:lnTo>
                <a:lnTo>
                  <a:pt x="694969" y="205466"/>
                </a:lnTo>
                <a:lnTo>
                  <a:pt x="697628" y="211233"/>
                </a:lnTo>
                <a:lnTo>
                  <a:pt x="701305" y="216983"/>
                </a:lnTo>
                <a:lnTo>
                  <a:pt x="705662" y="222721"/>
                </a:lnTo>
                <a:lnTo>
                  <a:pt x="710471" y="228451"/>
                </a:lnTo>
                <a:lnTo>
                  <a:pt x="715583" y="233224"/>
                </a:lnTo>
                <a:lnTo>
                  <a:pt x="726342" y="241067"/>
                </a:lnTo>
                <a:lnTo>
                  <a:pt x="734934" y="247728"/>
                </a:lnTo>
                <a:lnTo>
                  <a:pt x="738559" y="250837"/>
                </a:lnTo>
                <a:lnTo>
                  <a:pt x="743833" y="252911"/>
                </a:lnTo>
                <a:lnTo>
                  <a:pt x="767749" y="256238"/>
                </a:lnTo>
                <a:lnTo>
                  <a:pt x="788671" y="2570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9"/>
          <p:cNvSpPr/>
          <p:nvPr/>
        </p:nvSpPr>
        <p:spPr>
          <a:xfrm>
            <a:off x="2155864" y="1843249"/>
            <a:ext cx="701637" cy="407266"/>
          </a:xfrm>
          <a:custGeom>
            <a:avLst/>
            <a:gdLst/>
            <a:ahLst/>
            <a:cxnLst/>
            <a:rect l="0" t="0" r="0" b="0"/>
            <a:pathLst>
              <a:path w="701637" h="407266">
                <a:moveTo>
                  <a:pt x="58698" y="188433"/>
                </a:moveTo>
                <a:lnTo>
                  <a:pt x="54147" y="188433"/>
                </a:lnTo>
                <a:lnTo>
                  <a:pt x="42215" y="192984"/>
                </a:lnTo>
                <a:lnTo>
                  <a:pt x="38185" y="196230"/>
                </a:lnTo>
                <a:lnTo>
                  <a:pt x="31166" y="204916"/>
                </a:lnTo>
                <a:lnTo>
                  <a:pt x="24872" y="215126"/>
                </a:lnTo>
                <a:lnTo>
                  <a:pt x="21860" y="220516"/>
                </a:lnTo>
                <a:lnTo>
                  <a:pt x="18513" y="231585"/>
                </a:lnTo>
                <a:lnTo>
                  <a:pt x="16073" y="243806"/>
                </a:lnTo>
                <a:lnTo>
                  <a:pt x="14089" y="251066"/>
                </a:lnTo>
                <a:lnTo>
                  <a:pt x="11813" y="258763"/>
                </a:lnTo>
                <a:lnTo>
                  <a:pt x="10296" y="266753"/>
                </a:lnTo>
                <a:lnTo>
                  <a:pt x="9286" y="274936"/>
                </a:lnTo>
                <a:lnTo>
                  <a:pt x="8611" y="283249"/>
                </a:lnTo>
                <a:lnTo>
                  <a:pt x="7209" y="291649"/>
                </a:lnTo>
                <a:lnTo>
                  <a:pt x="5322" y="300106"/>
                </a:lnTo>
                <a:lnTo>
                  <a:pt x="3112" y="308602"/>
                </a:lnTo>
                <a:lnTo>
                  <a:pt x="1638" y="317123"/>
                </a:lnTo>
                <a:lnTo>
                  <a:pt x="655" y="325661"/>
                </a:lnTo>
                <a:lnTo>
                  <a:pt x="0" y="334211"/>
                </a:lnTo>
                <a:lnTo>
                  <a:pt x="516" y="341816"/>
                </a:lnTo>
                <a:lnTo>
                  <a:pt x="1813" y="348791"/>
                </a:lnTo>
                <a:lnTo>
                  <a:pt x="5793" y="360668"/>
                </a:lnTo>
                <a:lnTo>
                  <a:pt x="10737" y="369122"/>
                </a:lnTo>
                <a:lnTo>
                  <a:pt x="18876" y="379237"/>
                </a:lnTo>
                <a:lnTo>
                  <a:pt x="31870" y="388266"/>
                </a:lnTo>
                <a:lnTo>
                  <a:pt x="42330" y="391547"/>
                </a:lnTo>
                <a:lnTo>
                  <a:pt x="60016" y="393654"/>
                </a:lnTo>
                <a:lnTo>
                  <a:pt x="74222" y="394020"/>
                </a:lnTo>
                <a:lnTo>
                  <a:pt x="79525" y="392166"/>
                </a:lnTo>
                <a:lnTo>
                  <a:pt x="97042" y="381407"/>
                </a:lnTo>
                <a:lnTo>
                  <a:pt x="118954" y="370811"/>
                </a:lnTo>
                <a:lnTo>
                  <a:pt x="131834" y="361248"/>
                </a:lnTo>
                <a:lnTo>
                  <a:pt x="143908" y="350647"/>
                </a:lnTo>
                <a:lnTo>
                  <a:pt x="155624" y="339586"/>
                </a:lnTo>
                <a:lnTo>
                  <a:pt x="167181" y="328320"/>
                </a:lnTo>
                <a:lnTo>
                  <a:pt x="171978" y="321696"/>
                </a:lnTo>
                <a:lnTo>
                  <a:pt x="176128" y="314422"/>
                </a:lnTo>
                <a:lnTo>
                  <a:pt x="179847" y="306716"/>
                </a:lnTo>
                <a:lnTo>
                  <a:pt x="184231" y="298721"/>
                </a:lnTo>
                <a:lnTo>
                  <a:pt x="189059" y="290533"/>
                </a:lnTo>
                <a:lnTo>
                  <a:pt x="194183" y="282217"/>
                </a:lnTo>
                <a:lnTo>
                  <a:pt x="198551" y="273816"/>
                </a:lnTo>
                <a:lnTo>
                  <a:pt x="202416" y="265357"/>
                </a:lnTo>
                <a:lnTo>
                  <a:pt x="205945" y="256861"/>
                </a:lnTo>
                <a:lnTo>
                  <a:pt x="209250" y="247387"/>
                </a:lnTo>
                <a:lnTo>
                  <a:pt x="212406" y="237260"/>
                </a:lnTo>
                <a:lnTo>
                  <a:pt x="215463" y="226700"/>
                </a:lnTo>
                <a:lnTo>
                  <a:pt x="217500" y="216802"/>
                </a:lnTo>
                <a:lnTo>
                  <a:pt x="218859" y="207345"/>
                </a:lnTo>
                <a:lnTo>
                  <a:pt x="219764" y="198184"/>
                </a:lnTo>
                <a:lnTo>
                  <a:pt x="220368" y="189218"/>
                </a:lnTo>
                <a:lnTo>
                  <a:pt x="220770" y="180384"/>
                </a:lnTo>
                <a:lnTo>
                  <a:pt x="221218" y="161996"/>
                </a:lnTo>
                <a:lnTo>
                  <a:pt x="221416" y="141123"/>
                </a:lnTo>
                <a:lnTo>
                  <a:pt x="220517" y="131176"/>
                </a:lnTo>
                <a:lnTo>
                  <a:pt x="218965" y="121686"/>
                </a:lnTo>
                <a:lnTo>
                  <a:pt x="216977" y="112503"/>
                </a:lnTo>
                <a:lnTo>
                  <a:pt x="215653" y="103523"/>
                </a:lnTo>
                <a:lnTo>
                  <a:pt x="214769" y="94679"/>
                </a:lnTo>
                <a:lnTo>
                  <a:pt x="214180" y="85925"/>
                </a:lnTo>
                <a:lnTo>
                  <a:pt x="212835" y="78185"/>
                </a:lnTo>
                <a:lnTo>
                  <a:pt x="210986" y="71119"/>
                </a:lnTo>
                <a:lnTo>
                  <a:pt x="208801" y="64504"/>
                </a:lnTo>
                <a:lnTo>
                  <a:pt x="206373" y="52073"/>
                </a:lnTo>
                <a:lnTo>
                  <a:pt x="205294" y="40199"/>
                </a:lnTo>
                <a:lnTo>
                  <a:pt x="204814" y="28571"/>
                </a:lnTo>
                <a:lnTo>
                  <a:pt x="203734" y="23756"/>
                </a:lnTo>
                <a:lnTo>
                  <a:pt x="198615" y="12428"/>
                </a:lnTo>
                <a:lnTo>
                  <a:pt x="197083" y="6069"/>
                </a:lnTo>
                <a:lnTo>
                  <a:pt x="195722" y="3992"/>
                </a:lnTo>
                <a:lnTo>
                  <a:pt x="193863" y="2607"/>
                </a:lnTo>
                <a:lnTo>
                  <a:pt x="187671" y="0"/>
                </a:lnTo>
                <a:lnTo>
                  <a:pt x="187399" y="4437"/>
                </a:lnTo>
                <a:lnTo>
                  <a:pt x="188314" y="6714"/>
                </a:lnTo>
                <a:lnTo>
                  <a:pt x="191870" y="11784"/>
                </a:lnTo>
                <a:lnTo>
                  <a:pt x="193199" y="15422"/>
                </a:lnTo>
                <a:lnTo>
                  <a:pt x="194676" y="24544"/>
                </a:lnTo>
                <a:lnTo>
                  <a:pt x="195070" y="30596"/>
                </a:lnTo>
                <a:lnTo>
                  <a:pt x="195333" y="37489"/>
                </a:lnTo>
                <a:lnTo>
                  <a:pt x="195508" y="44941"/>
                </a:lnTo>
                <a:lnTo>
                  <a:pt x="196577" y="52767"/>
                </a:lnTo>
                <a:lnTo>
                  <a:pt x="198243" y="60841"/>
                </a:lnTo>
                <a:lnTo>
                  <a:pt x="200305" y="69082"/>
                </a:lnTo>
                <a:lnTo>
                  <a:pt x="201680" y="77433"/>
                </a:lnTo>
                <a:lnTo>
                  <a:pt x="202597" y="85858"/>
                </a:lnTo>
                <a:lnTo>
                  <a:pt x="203208" y="94332"/>
                </a:lnTo>
                <a:lnTo>
                  <a:pt x="204568" y="103792"/>
                </a:lnTo>
                <a:lnTo>
                  <a:pt x="206427" y="113908"/>
                </a:lnTo>
                <a:lnTo>
                  <a:pt x="208619" y="124462"/>
                </a:lnTo>
                <a:lnTo>
                  <a:pt x="211033" y="134356"/>
                </a:lnTo>
                <a:lnTo>
                  <a:pt x="213595" y="143809"/>
                </a:lnTo>
                <a:lnTo>
                  <a:pt x="216255" y="152969"/>
                </a:lnTo>
                <a:lnTo>
                  <a:pt x="224550" y="184063"/>
                </a:lnTo>
                <a:lnTo>
                  <a:pt x="226416" y="193140"/>
                </a:lnTo>
                <a:lnTo>
                  <a:pt x="227660" y="201096"/>
                </a:lnTo>
                <a:lnTo>
                  <a:pt x="228489" y="208305"/>
                </a:lnTo>
                <a:lnTo>
                  <a:pt x="229995" y="216921"/>
                </a:lnTo>
                <a:lnTo>
                  <a:pt x="231951" y="226475"/>
                </a:lnTo>
                <a:lnTo>
                  <a:pt x="234207" y="236654"/>
                </a:lnTo>
                <a:lnTo>
                  <a:pt x="236664" y="245346"/>
                </a:lnTo>
                <a:lnTo>
                  <a:pt x="239255" y="253045"/>
                </a:lnTo>
                <a:lnTo>
                  <a:pt x="241934" y="260083"/>
                </a:lnTo>
                <a:lnTo>
                  <a:pt x="243720" y="267632"/>
                </a:lnTo>
                <a:lnTo>
                  <a:pt x="244911" y="275522"/>
                </a:lnTo>
                <a:lnTo>
                  <a:pt x="245705" y="283640"/>
                </a:lnTo>
                <a:lnTo>
                  <a:pt x="247187" y="290957"/>
                </a:lnTo>
                <a:lnTo>
                  <a:pt x="249127" y="297740"/>
                </a:lnTo>
                <a:lnTo>
                  <a:pt x="252871" y="310356"/>
                </a:lnTo>
                <a:lnTo>
                  <a:pt x="254535" y="322314"/>
                </a:lnTo>
                <a:lnTo>
                  <a:pt x="255274" y="333978"/>
                </a:lnTo>
                <a:lnTo>
                  <a:pt x="255471" y="339756"/>
                </a:lnTo>
                <a:lnTo>
                  <a:pt x="256555" y="344560"/>
                </a:lnTo>
                <a:lnTo>
                  <a:pt x="261679" y="355872"/>
                </a:lnTo>
                <a:lnTo>
                  <a:pt x="264075" y="366610"/>
                </a:lnTo>
                <a:lnTo>
                  <a:pt x="265148" y="367225"/>
                </a:lnTo>
                <a:lnTo>
                  <a:pt x="271787" y="368294"/>
                </a:lnTo>
                <a:lnTo>
                  <a:pt x="272195" y="367395"/>
                </a:lnTo>
                <a:lnTo>
                  <a:pt x="272849" y="359109"/>
                </a:lnTo>
                <a:lnTo>
                  <a:pt x="272963" y="348541"/>
                </a:lnTo>
                <a:lnTo>
                  <a:pt x="273001" y="323353"/>
                </a:lnTo>
                <a:lnTo>
                  <a:pt x="273957" y="316480"/>
                </a:lnTo>
                <a:lnTo>
                  <a:pt x="277558" y="303762"/>
                </a:lnTo>
                <a:lnTo>
                  <a:pt x="282334" y="291761"/>
                </a:lnTo>
                <a:lnTo>
                  <a:pt x="288585" y="280077"/>
                </a:lnTo>
                <a:lnTo>
                  <a:pt x="297712" y="268533"/>
                </a:lnTo>
                <a:lnTo>
                  <a:pt x="305579" y="257053"/>
                </a:lnTo>
                <a:lnTo>
                  <a:pt x="312250" y="246553"/>
                </a:lnTo>
                <a:lnTo>
                  <a:pt x="318390" y="238712"/>
                </a:lnTo>
                <a:lnTo>
                  <a:pt x="326835" y="232052"/>
                </a:lnTo>
                <a:lnTo>
                  <a:pt x="335985" y="226869"/>
                </a:lnTo>
                <a:lnTo>
                  <a:pt x="343227" y="224566"/>
                </a:lnTo>
                <a:lnTo>
                  <a:pt x="352659" y="223269"/>
                </a:lnTo>
                <a:lnTo>
                  <a:pt x="354684" y="224040"/>
                </a:lnTo>
                <a:lnTo>
                  <a:pt x="356035" y="225506"/>
                </a:lnTo>
                <a:lnTo>
                  <a:pt x="360475" y="234660"/>
                </a:lnTo>
                <a:lnTo>
                  <a:pt x="364271" y="243268"/>
                </a:lnTo>
                <a:lnTo>
                  <a:pt x="367361" y="255375"/>
                </a:lnTo>
                <a:lnTo>
                  <a:pt x="371459" y="268667"/>
                </a:lnTo>
                <a:lnTo>
                  <a:pt x="372933" y="275260"/>
                </a:lnTo>
                <a:lnTo>
                  <a:pt x="374570" y="287665"/>
                </a:lnTo>
                <a:lnTo>
                  <a:pt x="375007" y="294593"/>
                </a:lnTo>
                <a:lnTo>
                  <a:pt x="375298" y="302069"/>
                </a:lnTo>
                <a:lnTo>
                  <a:pt x="375708" y="323703"/>
                </a:lnTo>
                <a:lnTo>
                  <a:pt x="375846" y="352630"/>
                </a:lnTo>
                <a:lnTo>
                  <a:pt x="376810" y="358858"/>
                </a:lnTo>
                <a:lnTo>
                  <a:pt x="380421" y="368317"/>
                </a:lnTo>
                <a:lnTo>
                  <a:pt x="387809" y="383549"/>
                </a:lnTo>
                <a:lnTo>
                  <a:pt x="396031" y="395576"/>
                </a:lnTo>
                <a:lnTo>
                  <a:pt x="398839" y="397966"/>
                </a:lnTo>
                <a:lnTo>
                  <a:pt x="401664" y="399559"/>
                </a:lnTo>
                <a:lnTo>
                  <a:pt x="404499" y="400621"/>
                </a:lnTo>
                <a:lnTo>
                  <a:pt x="410190" y="404341"/>
                </a:lnTo>
                <a:lnTo>
                  <a:pt x="413041" y="406667"/>
                </a:lnTo>
                <a:lnTo>
                  <a:pt x="417799" y="407265"/>
                </a:lnTo>
                <a:lnTo>
                  <a:pt x="436243" y="404508"/>
                </a:lnTo>
                <a:lnTo>
                  <a:pt x="444936" y="403529"/>
                </a:lnTo>
                <a:lnTo>
                  <a:pt x="449540" y="401363"/>
                </a:lnTo>
                <a:lnTo>
                  <a:pt x="465121" y="390165"/>
                </a:lnTo>
                <a:lnTo>
                  <a:pt x="481803" y="379439"/>
                </a:lnTo>
                <a:lnTo>
                  <a:pt x="493125" y="369844"/>
                </a:lnTo>
                <a:lnTo>
                  <a:pt x="499763" y="363667"/>
                </a:lnTo>
                <a:lnTo>
                  <a:pt x="521807" y="342272"/>
                </a:lnTo>
                <a:lnTo>
                  <a:pt x="552695" y="311621"/>
                </a:lnTo>
                <a:lnTo>
                  <a:pt x="561780" y="300015"/>
                </a:lnTo>
                <a:lnTo>
                  <a:pt x="568992" y="287555"/>
                </a:lnTo>
                <a:lnTo>
                  <a:pt x="572249" y="280232"/>
                </a:lnTo>
                <a:lnTo>
                  <a:pt x="575373" y="272492"/>
                </a:lnTo>
                <a:lnTo>
                  <a:pt x="578408" y="265428"/>
                </a:lnTo>
                <a:lnTo>
                  <a:pt x="584320" y="252498"/>
                </a:lnTo>
                <a:lnTo>
                  <a:pt x="587583" y="240401"/>
                </a:lnTo>
                <a:lnTo>
                  <a:pt x="588453" y="234509"/>
                </a:lnTo>
                <a:lnTo>
                  <a:pt x="586880" y="222881"/>
                </a:lnTo>
                <a:lnTo>
                  <a:pt x="583005" y="212316"/>
                </a:lnTo>
                <a:lnTo>
                  <a:pt x="576422" y="201013"/>
                </a:lnTo>
                <a:lnTo>
                  <a:pt x="574548" y="194659"/>
                </a:lnTo>
                <a:lnTo>
                  <a:pt x="573095" y="192584"/>
                </a:lnTo>
                <a:lnTo>
                  <a:pt x="571174" y="191200"/>
                </a:lnTo>
                <a:lnTo>
                  <a:pt x="568941" y="190278"/>
                </a:lnTo>
                <a:lnTo>
                  <a:pt x="548954" y="188676"/>
                </a:lnTo>
                <a:lnTo>
                  <a:pt x="545555" y="188595"/>
                </a:lnTo>
                <a:lnTo>
                  <a:pt x="542337" y="189494"/>
                </a:lnTo>
                <a:lnTo>
                  <a:pt x="536221" y="193032"/>
                </a:lnTo>
                <a:lnTo>
                  <a:pt x="527423" y="200379"/>
                </a:lnTo>
                <a:lnTo>
                  <a:pt x="525486" y="204017"/>
                </a:lnTo>
                <a:lnTo>
                  <a:pt x="523334" y="213139"/>
                </a:lnTo>
                <a:lnTo>
                  <a:pt x="520856" y="217286"/>
                </a:lnTo>
                <a:lnTo>
                  <a:pt x="513021" y="224434"/>
                </a:lnTo>
                <a:lnTo>
                  <a:pt x="510170" y="228626"/>
                </a:lnTo>
                <a:lnTo>
                  <a:pt x="507002" y="238364"/>
                </a:lnTo>
                <a:lnTo>
                  <a:pt x="503054" y="249042"/>
                </a:lnTo>
                <a:lnTo>
                  <a:pt x="499077" y="260138"/>
                </a:lnTo>
                <a:lnTo>
                  <a:pt x="497310" y="271419"/>
                </a:lnTo>
                <a:lnTo>
                  <a:pt x="499064" y="282783"/>
                </a:lnTo>
                <a:lnTo>
                  <a:pt x="502066" y="294184"/>
                </a:lnTo>
                <a:lnTo>
                  <a:pt x="503401" y="305601"/>
                </a:lnTo>
                <a:lnTo>
                  <a:pt x="505661" y="311312"/>
                </a:lnTo>
                <a:lnTo>
                  <a:pt x="513253" y="322739"/>
                </a:lnTo>
                <a:lnTo>
                  <a:pt x="523687" y="335331"/>
                </a:lnTo>
                <a:lnTo>
                  <a:pt x="532377" y="344526"/>
                </a:lnTo>
                <a:lnTo>
                  <a:pt x="548928" y="361400"/>
                </a:lnTo>
                <a:lnTo>
                  <a:pt x="553158" y="363752"/>
                </a:lnTo>
                <a:lnTo>
                  <a:pt x="573635" y="370067"/>
                </a:lnTo>
                <a:lnTo>
                  <a:pt x="584739" y="373934"/>
                </a:lnTo>
                <a:lnTo>
                  <a:pt x="601700" y="376111"/>
                </a:lnTo>
                <a:lnTo>
                  <a:pt x="618791" y="376756"/>
                </a:lnTo>
                <a:lnTo>
                  <a:pt x="630208" y="376907"/>
                </a:lnTo>
                <a:lnTo>
                  <a:pt x="641633" y="374435"/>
                </a:lnTo>
                <a:lnTo>
                  <a:pt x="669040" y="365086"/>
                </a:lnTo>
                <a:lnTo>
                  <a:pt x="689014" y="356874"/>
                </a:lnTo>
                <a:lnTo>
                  <a:pt x="701636" y="351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0"/>
          <p:cNvSpPr/>
          <p:nvPr/>
        </p:nvSpPr>
        <p:spPr>
          <a:xfrm>
            <a:off x="2891894" y="2023110"/>
            <a:ext cx="222782" cy="248098"/>
          </a:xfrm>
          <a:custGeom>
            <a:avLst/>
            <a:gdLst/>
            <a:ahLst/>
            <a:cxnLst/>
            <a:rect l="0" t="0" r="0" b="0"/>
            <a:pathLst>
              <a:path w="222782" h="248098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248" y="7380"/>
                </a:lnTo>
                <a:lnTo>
                  <a:pt x="0" y="12770"/>
                </a:lnTo>
                <a:lnTo>
                  <a:pt x="2482" y="20280"/>
                </a:lnTo>
                <a:lnTo>
                  <a:pt x="4477" y="24950"/>
                </a:lnTo>
                <a:lnTo>
                  <a:pt x="5808" y="29968"/>
                </a:lnTo>
                <a:lnTo>
                  <a:pt x="6694" y="35219"/>
                </a:lnTo>
                <a:lnTo>
                  <a:pt x="7286" y="40624"/>
                </a:lnTo>
                <a:lnTo>
                  <a:pt x="7680" y="46132"/>
                </a:lnTo>
                <a:lnTo>
                  <a:pt x="7942" y="51710"/>
                </a:lnTo>
                <a:lnTo>
                  <a:pt x="8118" y="57333"/>
                </a:lnTo>
                <a:lnTo>
                  <a:pt x="9187" y="63939"/>
                </a:lnTo>
                <a:lnTo>
                  <a:pt x="10852" y="71201"/>
                </a:lnTo>
                <a:lnTo>
                  <a:pt x="12915" y="78900"/>
                </a:lnTo>
                <a:lnTo>
                  <a:pt x="14290" y="86890"/>
                </a:lnTo>
                <a:lnTo>
                  <a:pt x="15207" y="95074"/>
                </a:lnTo>
                <a:lnTo>
                  <a:pt x="15818" y="103388"/>
                </a:lnTo>
                <a:lnTo>
                  <a:pt x="17178" y="111787"/>
                </a:lnTo>
                <a:lnTo>
                  <a:pt x="19037" y="120245"/>
                </a:lnTo>
                <a:lnTo>
                  <a:pt x="21229" y="128741"/>
                </a:lnTo>
                <a:lnTo>
                  <a:pt x="24595" y="136309"/>
                </a:lnTo>
                <a:lnTo>
                  <a:pt x="28745" y="143260"/>
                </a:lnTo>
                <a:lnTo>
                  <a:pt x="33416" y="149799"/>
                </a:lnTo>
                <a:lnTo>
                  <a:pt x="36530" y="156063"/>
                </a:lnTo>
                <a:lnTo>
                  <a:pt x="38606" y="162145"/>
                </a:lnTo>
                <a:lnTo>
                  <a:pt x="39990" y="168104"/>
                </a:lnTo>
                <a:lnTo>
                  <a:pt x="41865" y="173982"/>
                </a:lnTo>
                <a:lnTo>
                  <a:pt x="44068" y="179805"/>
                </a:lnTo>
                <a:lnTo>
                  <a:pt x="46489" y="185592"/>
                </a:lnTo>
                <a:lnTo>
                  <a:pt x="48103" y="191356"/>
                </a:lnTo>
                <a:lnTo>
                  <a:pt x="49179" y="197103"/>
                </a:lnTo>
                <a:lnTo>
                  <a:pt x="49896" y="202839"/>
                </a:lnTo>
                <a:lnTo>
                  <a:pt x="51326" y="207616"/>
                </a:lnTo>
                <a:lnTo>
                  <a:pt x="53233" y="211753"/>
                </a:lnTo>
                <a:lnTo>
                  <a:pt x="56939" y="218890"/>
                </a:lnTo>
                <a:lnTo>
                  <a:pt x="58585" y="225237"/>
                </a:lnTo>
                <a:lnTo>
                  <a:pt x="61857" y="231233"/>
                </a:lnTo>
                <a:lnTo>
                  <a:pt x="64064" y="234165"/>
                </a:lnTo>
                <a:lnTo>
                  <a:pt x="66515" y="239963"/>
                </a:lnTo>
                <a:lnTo>
                  <a:pt x="68361" y="248097"/>
                </a:lnTo>
                <a:lnTo>
                  <a:pt x="68441" y="243901"/>
                </a:lnTo>
                <a:lnTo>
                  <a:pt x="67500" y="241658"/>
                </a:lnTo>
                <a:lnTo>
                  <a:pt x="63915" y="236626"/>
                </a:lnTo>
                <a:lnTo>
                  <a:pt x="62577" y="232998"/>
                </a:lnTo>
                <a:lnTo>
                  <a:pt x="61686" y="228674"/>
                </a:lnTo>
                <a:lnTo>
                  <a:pt x="61092" y="223887"/>
                </a:lnTo>
                <a:lnTo>
                  <a:pt x="59743" y="218790"/>
                </a:lnTo>
                <a:lnTo>
                  <a:pt x="57891" y="213488"/>
                </a:lnTo>
                <a:lnTo>
                  <a:pt x="55704" y="208047"/>
                </a:lnTo>
                <a:lnTo>
                  <a:pt x="54246" y="202516"/>
                </a:lnTo>
                <a:lnTo>
                  <a:pt x="53275" y="196923"/>
                </a:lnTo>
                <a:lnTo>
                  <a:pt x="52627" y="191289"/>
                </a:lnTo>
                <a:lnTo>
                  <a:pt x="52195" y="184676"/>
                </a:lnTo>
                <a:lnTo>
                  <a:pt x="51906" y="177410"/>
                </a:lnTo>
                <a:lnTo>
                  <a:pt x="51586" y="161716"/>
                </a:lnTo>
                <a:lnTo>
                  <a:pt x="51444" y="145216"/>
                </a:lnTo>
                <a:lnTo>
                  <a:pt x="52359" y="136816"/>
                </a:lnTo>
                <a:lnTo>
                  <a:pt x="53921" y="128358"/>
                </a:lnTo>
                <a:lnTo>
                  <a:pt x="55915" y="119862"/>
                </a:lnTo>
                <a:lnTo>
                  <a:pt x="59149" y="111340"/>
                </a:lnTo>
                <a:lnTo>
                  <a:pt x="63211" y="102802"/>
                </a:lnTo>
                <a:lnTo>
                  <a:pt x="67823" y="94252"/>
                </a:lnTo>
                <a:lnTo>
                  <a:pt x="72803" y="85694"/>
                </a:lnTo>
                <a:lnTo>
                  <a:pt x="83416" y="68566"/>
                </a:lnTo>
                <a:lnTo>
                  <a:pt x="88914" y="61903"/>
                </a:lnTo>
                <a:lnTo>
                  <a:pt x="94483" y="56509"/>
                </a:lnTo>
                <a:lnTo>
                  <a:pt x="100102" y="51960"/>
                </a:lnTo>
                <a:lnTo>
                  <a:pt x="106704" y="47022"/>
                </a:lnTo>
                <a:lnTo>
                  <a:pt x="121661" y="36456"/>
                </a:lnTo>
                <a:lnTo>
                  <a:pt x="128697" y="31924"/>
                </a:lnTo>
                <a:lnTo>
                  <a:pt x="135293" y="27950"/>
                </a:lnTo>
                <a:lnTo>
                  <a:pt x="141596" y="24348"/>
                </a:lnTo>
                <a:lnTo>
                  <a:pt x="148655" y="21947"/>
                </a:lnTo>
                <a:lnTo>
                  <a:pt x="156218" y="20346"/>
                </a:lnTo>
                <a:lnTo>
                  <a:pt x="164118" y="19279"/>
                </a:lnTo>
                <a:lnTo>
                  <a:pt x="171290" y="18568"/>
                </a:lnTo>
                <a:lnTo>
                  <a:pt x="177976" y="18093"/>
                </a:lnTo>
                <a:lnTo>
                  <a:pt x="184338" y="17777"/>
                </a:lnTo>
                <a:lnTo>
                  <a:pt x="189532" y="18519"/>
                </a:lnTo>
                <a:lnTo>
                  <a:pt x="193947" y="19966"/>
                </a:lnTo>
                <a:lnTo>
                  <a:pt x="197843" y="21883"/>
                </a:lnTo>
                <a:lnTo>
                  <a:pt x="202346" y="23161"/>
                </a:lnTo>
                <a:lnTo>
                  <a:pt x="207252" y="24013"/>
                </a:lnTo>
                <a:lnTo>
                  <a:pt x="222781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1"/>
          <p:cNvSpPr/>
          <p:nvPr/>
        </p:nvSpPr>
        <p:spPr>
          <a:xfrm>
            <a:off x="3226159" y="2040255"/>
            <a:ext cx="214271" cy="247145"/>
          </a:xfrm>
          <a:custGeom>
            <a:avLst/>
            <a:gdLst/>
            <a:ahLst/>
            <a:cxnLst/>
            <a:rect l="0" t="0" r="0" b="0"/>
            <a:pathLst>
              <a:path w="214271" h="247145">
                <a:moveTo>
                  <a:pt x="214270" y="0"/>
                </a:moveTo>
                <a:lnTo>
                  <a:pt x="151749" y="0"/>
                </a:lnTo>
                <a:lnTo>
                  <a:pt x="147824" y="952"/>
                </a:lnTo>
                <a:lnTo>
                  <a:pt x="143303" y="2540"/>
                </a:lnTo>
                <a:lnTo>
                  <a:pt x="138384" y="4551"/>
                </a:lnTo>
                <a:lnTo>
                  <a:pt x="133199" y="5891"/>
                </a:lnTo>
                <a:lnTo>
                  <a:pt x="127838" y="6785"/>
                </a:lnTo>
                <a:lnTo>
                  <a:pt x="122359" y="7381"/>
                </a:lnTo>
                <a:lnTo>
                  <a:pt x="116801" y="8730"/>
                </a:lnTo>
                <a:lnTo>
                  <a:pt x="111191" y="10582"/>
                </a:lnTo>
                <a:lnTo>
                  <a:pt x="105546" y="12770"/>
                </a:lnTo>
                <a:lnTo>
                  <a:pt x="99877" y="15180"/>
                </a:lnTo>
                <a:lnTo>
                  <a:pt x="88499" y="20399"/>
                </a:lnTo>
                <a:lnTo>
                  <a:pt x="71383" y="28692"/>
                </a:lnTo>
                <a:lnTo>
                  <a:pt x="66625" y="31510"/>
                </a:lnTo>
                <a:lnTo>
                  <a:pt x="62500" y="34342"/>
                </a:lnTo>
                <a:lnTo>
                  <a:pt x="58798" y="37182"/>
                </a:lnTo>
                <a:lnTo>
                  <a:pt x="54424" y="40028"/>
                </a:lnTo>
                <a:lnTo>
                  <a:pt x="49604" y="42878"/>
                </a:lnTo>
                <a:lnTo>
                  <a:pt x="44485" y="45730"/>
                </a:lnTo>
                <a:lnTo>
                  <a:pt x="40121" y="48584"/>
                </a:lnTo>
                <a:lnTo>
                  <a:pt x="36258" y="51439"/>
                </a:lnTo>
                <a:lnTo>
                  <a:pt x="32731" y="54295"/>
                </a:lnTo>
                <a:lnTo>
                  <a:pt x="26271" y="60009"/>
                </a:lnTo>
                <a:lnTo>
                  <a:pt x="20225" y="65723"/>
                </a:lnTo>
                <a:lnTo>
                  <a:pt x="1973" y="83714"/>
                </a:lnTo>
                <a:lnTo>
                  <a:pt x="1302" y="84384"/>
                </a:lnTo>
                <a:lnTo>
                  <a:pt x="1806" y="85784"/>
                </a:lnTo>
                <a:lnTo>
                  <a:pt x="7457" y="92988"/>
                </a:lnTo>
                <a:lnTo>
                  <a:pt x="13133" y="93715"/>
                </a:lnTo>
                <a:lnTo>
                  <a:pt x="17314" y="93909"/>
                </a:lnTo>
                <a:lnTo>
                  <a:pt x="21054" y="93086"/>
                </a:lnTo>
                <a:lnTo>
                  <a:pt x="27749" y="89631"/>
                </a:lnTo>
                <a:lnTo>
                  <a:pt x="31820" y="88329"/>
                </a:lnTo>
                <a:lnTo>
                  <a:pt x="36439" y="87461"/>
                </a:lnTo>
                <a:lnTo>
                  <a:pt x="41424" y="86882"/>
                </a:lnTo>
                <a:lnTo>
                  <a:pt x="47605" y="86496"/>
                </a:lnTo>
                <a:lnTo>
                  <a:pt x="62092" y="86068"/>
                </a:lnTo>
                <a:lnTo>
                  <a:pt x="96323" y="85770"/>
                </a:lnTo>
                <a:lnTo>
                  <a:pt x="154384" y="85727"/>
                </a:lnTo>
                <a:lnTo>
                  <a:pt x="161964" y="86679"/>
                </a:lnTo>
                <a:lnTo>
                  <a:pt x="168922" y="88266"/>
                </a:lnTo>
                <a:lnTo>
                  <a:pt x="175465" y="90276"/>
                </a:lnTo>
                <a:lnTo>
                  <a:pt x="180781" y="93521"/>
                </a:lnTo>
                <a:lnTo>
                  <a:pt x="185276" y="97590"/>
                </a:lnTo>
                <a:lnTo>
                  <a:pt x="189226" y="102207"/>
                </a:lnTo>
                <a:lnTo>
                  <a:pt x="192812" y="106238"/>
                </a:lnTo>
                <a:lnTo>
                  <a:pt x="199336" y="113257"/>
                </a:lnTo>
                <a:lnTo>
                  <a:pt x="202409" y="117414"/>
                </a:lnTo>
                <a:lnTo>
                  <a:pt x="205410" y="122091"/>
                </a:lnTo>
                <a:lnTo>
                  <a:pt x="208364" y="127114"/>
                </a:lnTo>
                <a:lnTo>
                  <a:pt x="210333" y="132368"/>
                </a:lnTo>
                <a:lnTo>
                  <a:pt x="211645" y="137775"/>
                </a:lnTo>
                <a:lnTo>
                  <a:pt x="212521" y="143285"/>
                </a:lnTo>
                <a:lnTo>
                  <a:pt x="212152" y="147911"/>
                </a:lnTo>
                <a:lnTo>
                  <a:pt x="210953" y="151947"/>
                </a:lnTo>
                <a:lnTo>
                  <a:pt x="196834" y="180568"/>
                </a:lnTo>
                <a:lnTo>
                  <a:pt x="194074" y="186101"/>
                </a:lnTo>
                <a:lnTo>
                  <a:pt x="190328" y="191695"/>
                </a:lnTo>
                <a:lnTo>
                  <a:pt x="185927" y="197329"/>
                </a:lnTo>
                <a:lnTo>
                  <a:pt x="181087" y="202990"/>
                </a:lnTo>
                <a:lnTo>
                  <a:pt x="175003" y="207716"/>
                </a:lnTo>
                <a:lnTo>
                  <a:pt x="168090" y="211820"/>
                </a:lnTo>
                <a:lnTo>
                  <a:pt x="160624" y="215508"/>
                </a:lnTo>
                <a:lnTo>
                  <a:pt x="153741" y="219872"/>
                </a:lnTo>
                <a:lnTo>
                  <a:pt x="147247" y="224686"/>
                </a:lnTo>
                <a:lnTo>
                  <a:pt x="141014" y="229801"/>
                </a:lnTo>
                <a:lnTo>
                  <a:pt x="134000" y="233210"/>
                </a:lnTo>
                <a:lnTo>
                  <a:pt x="126467" y="235483"/>
                </a:lnTo>
                <a:lnTo>
                  <a:pt x="118588" y="236999"/>
                </a:lnTo>
                <a:lnTo>
                  <a:pt x="111429" y="238961"/>
                </a:lnTo>
                <a:lnTo>
                  <a:pt x="104752" y="241222"/>
                </a:lnTo>
                <a:lnTo>
                  <a:pt x="98396" y="243682"/>
                </a:lnTo>
                <a:lnTo>
                  <a:pt x="91300" y="245322"/>
                </a:lnTo>
                <a:lnTo>
                  <a:pt x="83713" y="246416"/>
                </a:lnTo>
                <a:lnTo>
                  <a:pt x="75797" y="247144"/>
                </a:lnTo>
                <a:lnTo>
                  <a:pt x="69568" y="246678"/>
                </a:lnTo>
                <a:lnTo>
                  <a:pt x="64462" y="245414"/>
                </a:lnTo>
                <a:lnTo>
                  <a:pt x="60106" y="243619"/>
                </a:lnTo>
                <a:lnTo>
                  <a:pt x="55296" y="242423"/>
                </a:lnTo>
                <a:lnTo>
                  <a:pt x="50185" y="241625"/>
                </a:lnTo>
                <a:lnTo>
                  <a:pt x="44873" y="241093"/>
                </a:lnTo>
                <a:lnTo>
                  <a:pt x="39426" y="239786"/>
                </a:lnTo>
                <a:lnTo>
                  <a:pt x="33890" y="237962"/>
                </a:lnTo>
                <a:lnTo>
                  <a:pt x="28295" y="235794"/>
                </a:lnTo>
                <a:lnTo>
                  <a:pt x="24564" y="233396"/>
                </a:lnTo>
                <a:lnTo>
                  <a:pt x="22077" y="230845"/>
                </a:lnTo>
                <a:lnTo>
                  <a:pt x="18361" y="225470"/>
                </a:lnTo>
                <a:lnTo>
                  <a:pt x="13535" y="219906"/>
                </a:lnTo>
                <a:lnTo>
                  <a:pt x="10914" y="218041"/>
                </a:lnTo>
                <a:lnTo>
                  <a:pt x="5462" y="215970"/>
                </a:lnTo>
                <a:lnTo>
                  <a:pt x="3628" y="214465"/>
                </a:lnTo>
                <a:lnTo>
                  <a:pt x="2404" y="212509"/>
                </a:lnTo>
                <a:lnTo>
                  <a:pt x="1045" y="207795"/>
                </a:lnTo>
                <a:lnTo>
                  <a:pt x="280" y="200740"/>
                </a:lnTo>
                <a:lnTo>
                  <a:pt x="0" y="193087"/>
                </a:lnTo>
                <a:lnTo>
                  <a:pt x="939" y="191589"/>
                </a:lnTo>
                <a:lnTo>
                  <a:pt x="2517" y="190591"/>
                </a:lnTo>
                <a:lnTo>
                  <a:pt x="853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2"/>
          <p:cNvSpPr/>
          <p:nvPr/>
        </p:nvSpPr>
        <p:spPr>
          <a:xfrm>
            <a:off x="3611879" y="2203132"/>
            <a:ext cx="24527" cy="188596"/>
          </a:xfrm>
          <a:custGeom>
            <a:avLst/>
            <a:gdLst/>
            <a:ahLst/>
            <a:cxnLst/>
            <a:rect l="0" t="0" r="0" b="0"/>
            <a:pathLst>
              <a:path w="24527" h="188596">
                <a:moveTo>
                  <a:pt x="17146" y="0"/>
                </a:moveTo>
                <a:lnTo>
                  <a:pt x="17146" y="17570"/>
                </a:lnTo>
                <a:lnTo>
                  <a:pt x="18098" y="21238"/>
                </a:lnTo>
                <a:lnTo>
                  <a:pt x="19686" y="24636"/>
                </a:lnTo>
                <a:lnTo>
                  <a:pt x="21696" y="27854"/>
                </a:lnTo>
                <a:lnTo>
                  <a:pt x="23037" y="31904"/>
                </a:lnTo>
                <a:lnTo>
                  <a:pt x="23931" y="36509"/>
                </a:lnTo>
                <a:lnTo>
                  <a:pt x="24526" y="41485"/>
                </a:lnTo>
                <a:lnTo>
                  <a:pt x="23971" y="46707"/>
                </a:lnTo>
                <a:lnTo>
                  <a:pt x="22648" y="52093"/>
                </a:lnTo>
                <a:lnTo>
                  <a:pt x="20814" y="57588"/>
                </a:lnTo>
                <a:lnTo>
                  <a:pt x="19591" y="63157"/>
                </a:lnTo>
                <a:lnTo>
                  <a:pt x="18776" y="68775"/>
                </a:lnTo>
                <a:lnTo>
                  <a:pt x="18233" y="74425"/>
                </a:lnTo>
                <a:lnTo>
                  <a:pt x="16918" y="80097"/>
                </a:lnTo>
                <a:lnTo>
                  <a:pt x="15089" y="85783"/>
                </a:lnTo>
                <a:lnTo>
                  <a:pt x="12917" y="91478"/>
                </a:lnTo>
                <a:lnTo>
                  <a:pt x="11469" y="98133"/>
                </a:lnTo>
                <a:lnTo>
                  <a:pt x="10504" y="105427"/>
                </a:lnTo>
                <a:lnTo>
                  <a:pt x="9860" y="113147"/>
                </a:lnTo>
                <a:lnTo>
                  <a:pt x="8479" y="119246"/>
                </a:lnTo>
                <a:lnTo>
                  <a:pt x="6605" y="124265"/>
                </a:lnTo>
                <a:lnTo>
                  <a:pt x="4403" y="128564"/>
                </a:lnTo>
                <a:lnTo>
                  <a:pt x="2936" y="133334"/>
                </a:lnTo>
                <a:lnTo>
                  <a:pt x="1957" y="138420"/>
                </a:lnTo>
                <a:lnTo>
                  <a:pt x="1305" y="143715"/>
                </a:lnTo>
                <a:lnTo>
                  <a:pt x="870" y="148197"/>
                </a:lnTo>
                <a:lnTo>
                  <a:pt x="580" y="152138"/>
                </a:lnTo>
                <a:lnTo>
                  <a:pt x="387" y="155718"/>
                </a:lnTo>
                <a:lnTo>
                  <a:pt x="173" y="162236"/>
                </a:lnTo>
                <a:lnTo>
                  <a:pt x="11" y="17829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3"/>
          <p:cNvSpPr/>
          <p:nvPr/>
        </p:nvSpPr>
        <p:spPr>
          <a:xfrm>
            <a:off x="4031932" y="1851660"/>
            <a:ext cx="282894" cy="402358"/>
          </a:xfrm>
          <a:custGeom>
            <a:avLst/>
            <a:gdLst/>
            <a:ahLst/>
            <a:cxnLst/>
            <a:rect l="0" t="0" r="0" b="0"/>
            <a:pathLst>
              <a:path w="282894" h="402358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2" y="16133"/>
                </a:lnTo>
                <a:lnTo>
                  <a:pt x="7381" y="24950"/>
                </a:lnTo>
                <a:lnTo>
                  <a:pt x="8219" y="36073"/>
                </a:lnTo>
                <a:lnTo>
                  <a:pt x="10956" y="44925"/>
                </a:lnTo>
                <a:lnTo>
                  <a:pt x="14395" y="55209"/>
                </a:lnTo>
                <a:lnTo>
                  <a:pt x="15922" y="66129"/>
                </a:lnTo>
                <a:lnTo>
                  <a:pt x="19142" y="77333"/>
                </a:lnTo>
                <a:lnTo>
                  <a:pt x="21333" y="82988"/>
                </a:lnTo>
                <a:lnTo>
                  <a:pt x="22795" y="89615"/>
                </a:lnTo>
                <a:lnTo>
                  <a:pt x="23769" y="96891"/>
                </a:lnTo>
                <a:lnTo>
                  <a:pt x="24419" y="104599"/>
                </a:lnTo>
                <a:lnTo>
                  <a:pt x="24852" y="112595"/>
                </a:lnTo>
                <a:lnTo>
                  <a:pt x="25333" y="129099"/>
                </a:lnTo>
                <a:lnTo>
                  <a:pt x="26413" y="137501"/>
                </a:lnTo>
                <a:lnTo>
                  <a:pt x="28087" y="145960"/>
                </a:lnTo>
                <a:lnTo>
                  <a:pt x="37616" y="184618"/>
                </a:lnTo>
                <a:lnTo>
                  <a:pt x="39364" y="195468"/>
                </a:lnTo>
                <a:lnTo>
                  <a:pt x="40531" y="206512"/>
                </a:lnTo>
                <a:lnTo>
                  <a:pt x="41308" y="217685"/>
                </a:lnTo>
                <a:lnTo>
                  <a:pt x="42779" y="228943"/>
                </a:lnTo>
                <a:lnTo>
                  <a:pt x="44712" y="240259"/>
                </a:lnTo>
                <a:lnTo>
                  <a:pt x="46953" y="251612"/>
                </a:lnTo>
                <a:lnTo>
                  <a:pt x="48447" y="262039"/>
                </a:lnTo>
                <a:lnTo>
                  <a:pt x="49443" y="271847"/>
                </a:lnTo>
                <a:lnTo>
                  <a:pt x="50107" y="281244"/>
                </a:lnTo>
                <a:lnTo>
                  <a:pt x="51502" y="290366"/>
                </a:lnTo>
                <a:lnTo>
                  <a:pt x="53385" y="299305"/>
                </a:lnTo>
                <a:lnTo>
                  <a:pt x="55592" y="308121"/>
                </a:lnTo>
                <a:lnTo>
                  <a:pt x="57064" y="316857"/>
                </a:lnTo>
                <a:lnTo>
                  <a:pt x="58045" y="325538"/>
                </a:lnTo>
                <a:lnTo>
                  <a:pt x="58700" y="334182"/>
                </a:lnTo>
                <a:lnTo>
                  <a:pt x="59135" y="341851"/>
                </a:lnTo>
                <a:lnTo>
                  <a:pt x="59620" y="355451"/>
                </a:lnTo>
                <a:lnTo>
                  <a:pt x="62375" y="367845"/>
                </a:lnTo>
                <a:lnTo>
                  <a:pt x="65822" y="378752"/>
                </a:lnTo>
                <a:lnTo>
                  <a:pt x="67763" y="390247"/>
                </a:lnTo>
                <a:lnTo>
                  <a:pt x="68548" y="402357"/>
                </a:lnTo>
                <a:lnTo>
                  <a:pt x="68580" y="308413"/>
                </a:lnTo>
                <a:lnTo>
                  <a:pt x="69533" y="298953"/>
                </a:lnTo>
                <a:lnTo>
                  <a:pt x="71120" y="288837"/>
                </a:lnTo>
                <a:lnTo>
                  <a:pt x="73131" y="278283"/>
                </a:lnTo>
                <a:lnTo>
                  <a:pt x="75424" y="268389"/>
                </a:lnTo>
                <a:lnTo>
                  <a:pt x="77905" y="258936"/>
                </a:lnTo>
                <a:lnTo>
                  <a:pt x="80511" y="249776"/>
                </a:lnTo>
                <a:lnTo>
                  <a:pt x="85107" y="240812"/>
                </a:lnTo>
                <a:lnTo>
                  <a:pt x="91028" y="231979"/>
                </a:lnTo>
                <a:lnTo>
                  <a:pt x="97833" y="223233"/>
                </a:lnTo>
                <a:lnTo>
                  <a:pt x="103322" y="215497"/>
                </a:lnTo>
                <a:lnTo>
                  <a:pt x="107934" y="208434"/>
                </a:lnTo>
                <a:lnTo>
                  <a:pt x="111961" y="201821"/>
                </a:lnTo>
                <a:lnTo>
                  <a:pt x="116551" y="195507"/>
                </a:lnTo>
                <a:lnTo>
                  <a:pt x="121516" y="189393"/>
                </a:lnTo>
                <a:lnTo>
                  <a:pt x="126730" y="183412"/>
                </a:lnTo>
                <a:lnTo>
                  <a:pt x="132112" y="178472"/>
                </a:lnTo>
                <a:lnTo>
                  <a:pt x="137605" y="174226"/>
                </a:lnTo>
                <a:lnTo>
                  <a:pt x="143171" y="170443"/>
                </a:lnTo>
                <a:lnTo>
                  <a:pt x="151897" y="166240"/>
                </a:lnTo>
                <a:lnTo>
                  <a:pt x="159902" y="164372"/>
                </a:lnTo>
                <a:lnTo>
                  <a:pt x="164704" y="163873"/>
                </a:lnTo>
                <a:lnTo>
                  <a:pt x="169810" y="163541"/>
                </a:lnTo>
                <a:lnTo>
                  <a:pt x="178024" y="163172"/>
                </a:lnTo>
                <a:lnTo>
                  <a:pt x="181547" y="163074"/>
                </a:lnTo>
                <a:lnTo>
                  <a:pt x="184849" y="163961"/>
                </a:lnTo>
                <a:lnTo>
                  <a:pt x="191058" y="167486"/>
                </a:lnTo>
                <a:lnTo>
                  <a:pt x="196992" y="174768"/>
                </a:lnTo>
                <a:lnTo>
                  <a:pt x="203757" y="184354"/>
                </a:lnTo>
                <a:lnTo>
                  <a:pt x="208228" y="189578"/>
                </a:lnTo>
                <a:lnTo>
                  <a:pt x="213114" y="194965"/>
                </a:lnTo>
                <a:lnTo>
                  <a:pt x="216371" y="200462"/>
                </a:lnTo>
                <a:lnTo>
                  <a:pt x="219990" y="211649"/>
                </a:lnTo>
                <a:lnTo>
                  <a:pt x="221907" y="218252"/>
                </a:lnTo>
                <a:lnTo>
                  <a:pt x="229157" y="241197"/>
                </a:lnTo>
                <a:lnTo>
                  <a:pt x="234563" y="257693"/>
                </a:lnTo>
                <a:lnTo>
                  <a:pt x="236385" y="265140"/>
                </a:lnTo>
                <a:lnTo>
                  <a:pt x="237600" y="272010"/>
                </a:lnTo>
                <a:lnTo>
                  <a:pt x="238410" y="278495"/>
                </a:lnTo>
                <a:lnTo>
                  <a:pt x="238950" y="285676"/>
                </a:lnTo>
                <a:lnTo>
                  <a:pt x="239310" y="293320"/>
                </a:lnTo>
                <a:lnTo>
                  <a:pt x="239550" y="301274"/>
                </a:lnTo>
                <a:lnTo>
                  <a:pt x="240663" y="308482"/>
                </a:lnTo>
                <a:lnTo>
                  <a:pt x="242357" y="315192"/>
                </a:lnTo>
                <a:lnTo>
                  <a:pt x="245827" y="326775"/>
                </a:lnTo>
                <a:lnTo>
                  <a:pt x="247780" y="338651"/>
                </a:lnTo>
                <a:lnTo>
                  <a:pt x="248237" y="345139"/>
                </a:lnTo>
                <a:lnTo>
                  <a:pt x="249312" y="347250"/>
                </a:lnTo>
                <a:lnTo>
                  <a:pt x="250980" y="348657"/>
                </a:lnTo>
                <a:lnTo>
                  <a:pt x="253045" y="349595"/>
                </a:lnTo>
                <a:lnTo>
                  <a:pt x="257880" y="350638"/>
                </a:lnTo>
                <a:lnTo>
                  <a:pt x="265956" y="351225"/>
                </a:lnTo>
                <a:lnTo>
                  <a:pt x="268744" y="351308"/>
                </a:lnTo>
                <a:lnTo>
                  <a:pt x="270603" y="350410"/>
                </a:lnTo>
                <a:lnTo>
                  <a:pt x="271842" y="348859"/>
                </a:lnTo>
                <a:lnTo>
                  <a:pt x="272668" y="346872"/>
                </a:lnTo>
                <a:lnTo>
                  <a:pt x="274171" y="345548"/>
                </a:lnTo>
                <a:lnTo>
                  <a:pt x="276125" y="344666"/>
                </a:lnTo>
                <a:lnTo>
                  <a:pt x="282893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4"/>
          <p:cNvSpPr/>
          <p:nvPr/>
        </p:nvSpPr>
        <p:spPr>
          <a:xfrm>
            <a:off x="4366259" y="2057400"/>
            <a:ext cx="94160" cy="195418"/>
          </a:xfrm>
          <a:custGeom>
            <a:avLst/>
            <a:gdLst/>
            <a:ahLst/>
            <a:cxnLst/>
            <a:rect l="0" t="0" r="0" b="0"/>
            <a:pathLst>
              <a:path w="94160" h="195418">
                <a:moveTo>
                  <a:pt x="0" y="0"/>
                </a:moveTo>
                <a:lnTo>
                  <a:pt x="4552" y="4550"/>
                </a:lnTo>
                <a:lnTo>
                  <a:pt x="5892" y="6843"/>
                </a:lnTo>
                <a:lnTo>
                  <a:pt x="7382" y="11931"/>
                </a:lnTo>
                <a:lnTo>
                  <a:pt x="8044" y="17368"/>
                </a:lnTo>
                <a:lnTo>
                  <a:pt x="8220" y="20151"/>
                </a:lnTo>
                <a:lnTo>
                  <a:pt x="8416" y="30863"/>
                </a:lnTo>
                <a:lnTo>
                  <a:pt x="8542" y="61023"/>
                </a:lnTo>
                <a:lnTo>
                  <a:pt x="9505" y="69257"/>
                </a:lnTo>
                <a:lnTo>
                  <a:pt x="11099" y="77604"/>
                </a:lnTo>
                <a:lnTo>
                  <a:pt x="13115" y="86026"/>
                </a:lnTo>
                <a:lnTo>
                  <a:pt x="15411" y="94498"/>
                </a:lnTo>
                <a:lnTo>
                  <a:pt x="20502" y="111531"/>
                </a:lnTo>
                <a:lnTo>
                  <a:pt x="22240" y="120074"/>
                </a:lnTo>
                <a:lnTo>
                  <a:pt x="23400" y="128627"/>
                </a:lnTo>
                <a:lnTo>
                  <a:pt x="24173" y="137186"/>
                </a:lnTo>
                <a:lnTo>
                  <a:pt x="25641" y="144797"/>
                </a:lnTo>
                <a:lnTo>
                  <a:pt x="27571" y="151776"/>
                </a:lnTo>
                <a:lnTo>
                  <a:pt x="29811" y="158334"/>
                </a:lnTo>
                <a:lnTo>
                  <a:pt x="31304" y="163659"/>
                </a:lnTo>
                <a:lnTo>
                  <a:pt x="32300" y="168161"/>
                </a:lnTo>
                <a:lnTo>
                  <a:pt x="32963" y="172114"/>
                </a:lnTo>
                <a:lnTo>
                  <a:pt x="34358" y="175703"/>
                </a:lnTo>
                <a:lnTo>
                  <a:pt x="36240" y="179047"/>
                </a:lnTo>
                <a:lnTo>
                  <a:pt x="38448" y="182230"/>
                </a:lnTo>
                <a:lnTo>
                  <a:pt x="41825" y="185304"/>
                </a:lnTo>
                <a:lnTo>
                  <a:pt x="45981" y="188306"/>
                </a:lnTo>
                <a:lnTo>
                  <a:pt x="57238" y="195417"/>
                </a:lnTo>
                <a:lnTo>
                  <a:pt x="59113" y="195048"/>
                </a:lnTo>
                <a:lnTo>
                  <a:pt x="61316" y="193849"/>
                </a:lnTo>
                <a:lnTo>
                  <a:pt x="63738" y="192097"/>
                </a:lnTo>
                <a:lnTo>
                  <a:pt x="66304" y="189977"/>
                </a:lnTo>
                <a:lnTo>
                  <a:pt x="68968" y="187611"/>
                </a:lnTo>
                <a:lnTo>
                  <a:pt x="71697" y="185082"/>
                </a:lnTo>
                <a:lnTo>
                  <a:pt x="73516" y="181490"/>
                </a:lnTo>
                <a:lnTo>
                  <a:pt x="74728" y="177191"/>
                </a:lnTo>
                <a:lnTo>
                  <a:pt x="75536" y="172420"/>
                </a:lnTo>
                <a:lnTo>
                  <a:pt x="77028" y="168286"/>
                </a:lnTo>
                <a:lnTo>
                  <a:pt x="78974" y="164578"/>
                </a:lnTo>
                <a:lnTo>
                  <a:pt x="81225" y="161154"/>
                </a:lnTo>
                <a:lnTo>
                  <a:pt x="83677" y="156013"/>
                </a:lnTo>
                <a:lnTo>
                  <a:pt x="86266" y="149729"/>
                </a:lnTo>
                <a:lnTo>
                  <a:pt x="88943" y="142681"/>
                </a:lnTo>
                <a:lnTo>
                  <a:pt x="90728" y="136078"/>
                </a:lnTo>
                <a:lnTo>
                  <a:pt x="91918" y="129771"/>
                </a:lnTo>
                <a:lnTo>
                  <a:pt x="92712" y="123661"/>
                </a:lnTo>
                <a:lnTo>
                  <a:pt x="93240" y="117683"/>
                </a:lnTo>
                <a:lnTo>
                  <a:pt x="93593" y="111793"/>
                </a:lnTo>
                <a:lnTo>
                  <a:pt x="93985" y="100168"/>
                </a:lnTo>
                <a:lnTo>
                  <a:pt x="94159" y="88651"/>
                </a:lnTo>
                <a:lnTo>
                  <a:pt x="93252" y="82913"/>
                </a:lnTo>
                <a:lnTo>
                  <a:pt x="91696" y="77183"/>
                </a:lnTo>
                <a:lnTo>
                  <a:pt x="89706" y="71458"/>
                </a:lnTo>
                <a:lnTo>
                  <a:pt x="86474" y="65736"/>
                </a:lnTo>
                <a:lnTo>
                  <a:pt x="82415" y="60016"/>
                </a:lnTo>
                <a:lnTo>
                  <a:pt x="77803" y="54298"/>
                </a:lnTo>
                <a:lnTo>
                  <a:pt x="73776" y="48581"/>
                </a:lnTo>
                <a:lnTo>
                  <a:pt x="70140" y="42865"/>
                </a:lnTo>
                <a:lnTo>
                  <a:pt x="66762" y="37149"/>
                </a:lnTo>
                <a:lnTo>
                  <a:pt x="63558" y="32386"/>
                </a:lnTo>
                <a:lnTo>
                  <a:pt x="60470" y="28258"/>
                </a:lnTo>
                <a:lnTo>
                  <a:pt x="57458" y="24553"/>
                </a:lnTo>
                <a:lnTo>
                  <a:pt x="53546" y="21131"/>
                </a:lnTo>
                <a:lnTo>
                  <a:pt x="49032" y="17897"/>
                </a:lnTo>
                <a:lnTo>
                  <a:pt x="44118" y="14789"/>
                </a:lnTo>
                <a:lnTo>
                  <a:pt x="39890" y="12717"/>
                </a:lnTo>
                <a:lnTo>
                  <a:pt x="36119" y="11335"/>
                </a:lnTo>
                <a:lnTo>
                  <a:pt x="32652" y="10414"/>
                </a:lnTo>
                <a:lnTo>
                  <a:pt x="29388" y="9800"/>
                </a:lnTo>
                <a:lnTo>
                  <a:pt x="26260" y="9391"/>
                </a:lnTo>
                <a:lnTo>
                  <a:pt x="23222" y="9118"/>
                </a:lnTo>
                <a:lnTo>
                  <a:pt x="20244" y="8936"/>
                </a:lnTo>
                <a:lnTo>
                  <a:pt x="14395" y="8734"/>
                </a:lnTo>
                <a:lnTo>
                  <a:pt x="150" y="8573"/>
                </a:lnTo>
                <a:lnTo>
                  <a:pt x="4595" y="8572"/>
                </a:lnTo>
                <a:lnTo>
                  <a:pt x="6874" y="7620"/>
                </a:lnTo>
                <a:lnTo>
                  <a:pt x="9345" y="6032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5"/>
          <p:cNvSpPr/>
          <p:nvPr/>
        </p:nvSpPr>
        <p:spPr>
          <a:xfrm>
            <a:off x="4494847" y="2031682"/>
            <a:ext cx="334329" cy="235941"/>
          </a:xfrm>
          <a:custGeom>
            <a:avLst/>
            <a:gdLst/>
            <a:ahLst/>
            <a:cxnLst/>
            <a:rect l="0" t="0" r="0" b="0"/>
            <a:pathLst>
              <a:path w="334329" h="23594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7368" y="17741"/>
                </a:lnTo>
                <a:lnTo>
                  <a:pt x="25784" y="25894"/>
                </a:lnTo>
                <a:lnTo>
                  <a:pt x="28619" y="28693"/>
                </a:lnTo>
                <a:lnTo>
                  <a:pt x="31462" y="33416"/>
                </a:lnTo>
                <a:lnTo>
                  <a:pt x="34310" y="39422"/>
                </a:lnTo>
                <a:lnTo>
                  <a:pt x="37160" y="46284"/>
                </a:lnTo>
                <a:lnTo>
                  <a:pt x="40014" y="52764"/>
                </a:lnTo>
                <a:lnTo>
                  <a:pt x="45724" y="65043"/>
                </a:lnTo>
                <a:lnTo>
                  <a:pt x="49532" y="70985"/>
                </a:lnTo>
                <a:lnTo>
                  <a:pt x="53977" y="76850"/>
                </a:lnTo>
                <a:lnTo>
                  <a:pt x="58844" y="82666"/>
                </a:lnTo>
                <a:lnTo>
                  <a:pt x="63042" y="89401"/>
                </a:lnTo>
                <a:lnTo>
                  <a:pt x="66793" y="96748"/>
                </a:lnTo>
                <a:lnTo>
                  <a:pt x="70246" y="104504"/>
                </a:lnTo>
                <a:lnTo>
                  <a:pt x="73501" y="112532"/>
                </a:lnTo>
                <a:lnTo>
                  <a:pt x="79657" y="129071"/>
                </a:lnTo>
                <a:lnTo>
                  <a:pt x="81680" y="136530"/>
                </a:lnTo>
                <a:lnTo>
                  <a:pt x="83028" y="143408"/>
                </a:lnTo>
                <a:lnTo>
                  <a:pt x="83927" y="149898"/>
                </a:lnTo>
                <a:lnTo>
                  <a:pt x="85479" y="156129"/>
                </a:lnTo>
                <a:lnTo>
                  <a:pt x="87466" y="162189"/>
                </a:lnTo>
                <a:lnTo>
                  <a:pt x="89743" y="168133"/>
                </a:lnTo>
                <a:lnTo>
                  <a:pt x="92214" y="174001"/>
                </a:lnTo>
                <a:lnTo>
                  <a:pt x="94813" y="179819"/>
                </a:lnTo>
                <a:lnTo>
                  <a:pt x="97499" y="185601"/>
                </a:lnTo>
                <a:lnTo>
                  <a:pt x="100242" y="190409"/>
                </a:lnTo>
                <a:lnTo>
                  <a:pt x="103023" y="194567"/>
                </a:lnTo>
                <a:lnTo>
                  <a:pt x="107700" y="201727"/>
                </a:lnTo>
                <a:lnTo>
                  <a:pt x="109779" y="208084"/>
                </a:lnTo>
                <a:lnTo>
                  <a:pt x="111286" y="210160"/>
                </a:lnTo>
                <a:lnTo>
                  <a:pt x="113243" y="211544"/>
                </a:lnTo>
                <a:lnTo>
                  <a:pt x="119619" y="214151"/>
                </a:lnTo>
                <a:lnTo>
                  <a:pt x="119936" y="207437"/>
                </a:lnTo>
                <a:lnTo>
                  <a:pt x="120012" y="173760"/>
                </a:lnTo>
                <a:lnTo>
                  <a:pt x="120966" y="168228"/>
                </a:lnTo>
                <a:lnTo>
                  <a:pt x="122554" y="162634"/>
                </a:lnTo>
                <a:lnTo>
                  <a:pt x="124565" y="157000"/>
                </a:lnTo>
                <a:lnTo>
                  <a:pt x="125906" y="150387"/>
                </a:lnTo>
                <a:lnTo>
                  <a:pt x="126799" y="143120"/>
                </a:lnTo>
                <a:lnTo>
                  <a:pt x="127396" y="135419"/>
                </a:lnTo>
                <a:lnTo>
                  <a:pt x="128745" y="128379"/>
                </a:lnTo>
                <a:lnTo>
                  <a:pt x="130598" y="121781"/>
                </a:lnTo>
                <a:lnTo>
                  <a:pt x="132785" y="115477"/>
                </a:lnTo>
                <a:lnTo>
                  <a:pt x="135196" y="109370"/>
                </a:lnTo>
                <a:lnTo>
                  <a:pt x="137755" y="103393"/>
                </a:lnTo>
                <a:lnTo>
                  <a:pt x="140415" y="97504"/>
                </a:lnTo>
                <a:lnTo>
                  <a:pt x="143140" y="92625"/>
                </a:lnTo>
                <a:lnTo>
                  <a:pt x="145909" y="88420"/>
                </a:lnTo>
                <a:lnTo>
                  <a:pt x="148708" y="84664"/>
                </a:lnTo>
                <a:lnTo>
                  <a:pt x="151526" y="82160"/>
                </a:lnTo>
                <a:lnTo>
                  <a:pt x="154357" y="80491"/>
                </a:lnTo>
                <a:lnTo>
                  <a:pt x="160043" y="78636"/>
                </a:lnTo>
                <a:lnTo>
                  <a:pt x="165746" y="77812"/>
                </a:lnTo>
                <a:lnTo>
                  <a:pt x="168600" y="78545"/>
                </a:lnTo>
                <a:lnTo>
                  <a:pt x="174311" y="81899"/>
                </a:lnTo>
                <a:lnTo>
                  <a:pt x="182881" y="89142"/>
                </a:lnTo>
                <a:lnTo>
                  <a:pt x="185738" y="92766"/>
                </a:lnTo>
                <a:lnTo>
                  <a:pt x="188595" y="97086"/>
                </a:lnTo>
                <a:lnTo>
                  <a:pt x="191453" y="101872"/>
                </a:lnTo>
                <a:lnTo>
                  <a:pt x="194310" y="107919"/>
                </a:lnTo>
                <a:lnTo>
                  <a:pt x="197168" y="114809"/>
                </a:lnTo>
                <a:lnTo>
                  <a:pt x="200025" y="122259"/>
                </a:lnTo>
                <a:lnTo>
                  <a:pt x="205740" y="138157"/>
                </a:lnTo>
                <a:lnTo>
                  <a:pt x="208597" y="146397"/>
                </a:lnTo>
                <a:lnTo>
                  <a:pt x="211455" y="153796"/>
                </a:lnTo>
                <a:lnTo>
                  <a:pt x="214312" y="160633"/>
                </a:lnTo>
                <a:lnTo>
                  <a:pt x="217170" y="167096"/>
                </a:lnTo>
                <a:lnTo>
                  <a:pt x="220980" y="174262"/>
                </a:lnTo>
                <a:lnTo>
                  <a:pt x="225425" y="181898"/>
                </a:lnTo>
                <a:lnTo>
                  <a:pt x="230293" y="189845"/>
                </a:lnTo>
                <a:lnTo>
                  <a:pt x="234491" y="197049"/>
                </a:lnTo>
                <a:lnTo>
                  <a:pt x="241696" y="210132"/>
                </a:lnTo>
                <a:lnTo>
                  <a:pt x="244951" y="215335"/>
                </a:lnTo>
                <a:lnTo>
                  <a:pt x="248073" y="219757"/>
                </a:lnTo>
                <a:lnTo>
                  <a:pt x="251107" y="223657"/>
                </a:lnTo>
                <a:lnTo>
                  <a:pt x="254082" y="226257"/>
                </a:lnTo>
                <a:lnTo>
                  <a:pt x="257018" y="227991"/>
                </a:lnTo>
                <a:lnTo>
                  <a:pt x="259928" y="229147"/>
                </a:lnTo>
                <a:lnTo>
                  <a:pt x="265701" y="232970"/>
                </a:lnTo>
                <a:lnTo>
                  <a:pt x="268574" y="235324"/>
                </a:lnTo>
                <a:lnTo>
                  <a:pt x="271442" y="235940"/>
                </a:lnTo>
                <a:lnTo>
                  <a:pt x="274306" y="235398"/>
                </a:lnTo>
                <a:lnTo>
                  <a:pt x="280029" y="233209"/>
                </a:lnTo>
                <a:lnTo>
                  <a:pt x="285747" y="232236"/>
                </a:lnTo>
                <a:lnTo>
                  <a:pt x="287653" y="231024"/>
                </a:lnTo>
                <a:lnTo>
                  <a:pt x="288924" y="229263"/>
                </a:lnTo>
                <a:lnTo>
                  <a:pt x="289771" y="227137"/>
                </a:lnTo>
                <a:lnTo>
                  <a:pt x="290335" y="223815"/>
                </a:lnTo>
                <a:lnTo>
                  <a:pt x="290712" y="219695"/>
                </a:lnTo>
                <a:lnTo>
                  <a:pt x="290963" y="215044"/>
                </a:lnTo>
                <a:lnTo>
                  <a:pt x="291242" y="204795"/>
                </a:lnTo>
                <a:lnTo>
                  <a:pt x="291452" y="161129"/>
                </a:lnTo>
                <a:lnTo>
                  <a:pt x="292409" y="152187"/>
                </a:lnTo>
                <a:lnTo>
                  <a:pt x="293999" y="142415"/>
                </a:lnTo>
                <a:lnTo>
                  <a:pt x="296012" y="132091"/>
                </a:lnTo>
                <a:lnTo>
                  <a:pt x="298306" y="122351"/>
                </a:lnTo>
                <a:lnTo>
                  <a:pt x="300788" y="113000"/>
                </a:lnTo>
                <a:lnTo>
                  <a:pt x="303396" y="103908"/>
                </a:lnTo>
                <a:lnTo>
                  <a:pt x="305134" y="94990"/>
                </a:lnTo>
                <a:lnTo>
                  <a:pt x="306293" y="86186"/>
                </a:lnTo>
                <a:lnTo>
                  <a:pt x="307065" y="77460"/>
                </a:lnTo>
                <a:lnTo>
                  <a:pt x="308533" y="69738"/>
                </a:lnTo>
                <a:lnTo>
                  <a:pt x="310463" y="62684"/>
                </a:lnTo>
                <a:lnTo>
                  <a:pt x="312703" y="56077"/>
                </a:lnTo>
                <a:lnTo>
                  <a:pt x="314197" y="50720"/>
                </a:lnTo>
                <a:lnTo>
                  <a:pt x="315191" y="46196"/>
                </a:lnTo>
                <a:lnTo>
                  <a:pt x="315855" y="42227"/>
                </a:lnTo>
                <a:lnTo>
                  <a:pt x="317250" y="37676"/>
                </a:lnTo>
                <a:lnTo>
                  <a:pt x="319133" y="32738"/>
                </a:lnTo>
                <a:lnTo>
                  <a:pt x="324447" y="20225"/>
                </a:lnTo>
                <a:lnTo>
                  <a:pt x="325367" y="13507"/>
                </a:lnTo>
                <a:lnTo>
                  <a:pt x="326449" y="11862"/>
                </a:lnTo>
                <a:lnTo>
                  <a:pt x="328122" y="10766"/>
                </a:lnTo>
                <a:lnTo>
                  <a:pt x="333102" y="9006"/>
                </a:lnTo>
                <a:lnTo>
                  <a:pt x="333510" y="7909"/>
                </a:lnTo>
                <a:lnTo>
                  <a:pt x="333783" y="6225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6"/>
          <p:cNvSpPr/>
          <p:nvPr/>
        </p:nvSpPr>
        <p:spPr>
          <a:xfrm>
            <a:off x="5164694" y="2023110"/>
            <a:ext cx="401716" cy="257173"/>
          </a:xfrm>
          <a:custGeom>
            <a:avLst/>
            <a:gdLst/>
            <a:ahLst/>
            <a:cxnLst/>
            <a:rect l="0" t="0" r="0" b="0"/>
            <a:pathLst>
              <a:path w="401716" h="257173">
                <a:moveTo>
                  <a:pt x="7381" y="0"/>
                </a:moveTo>
                <a:lnTo>
                  <a:pt x="7381" y="4550"/>
                </a:lnTo>
                <a:lnTo>
                  <a:pt x="6428" y="6844"/>
                </a:lnTo>
                <a:lnTo>
                  <a:pt x="2830" y="11931"/>
                </a:lnTo>
                <a:lnTo>
                  <a:pt x="1489" y="15574"/>
                </a:lnTo>
                <a:lnTo>
                  <a:pt x="595" y="19908"/>
                </a:lnTo>
                <a:lnTo>
                  <a:pt x="0" y="24702"/>
                </a:lnTo>
                <a:lnTo>
                  <a:pt x="555" y="28850"/>
                </a:lnTo>
                <a:lnTo>
                  <a:pt x="1878" y="32568"/>
                </a:lnTo>
                <a:lnTo>
                  <a:pt x="3712" y="35999"/>
                </a:lnTo>
                <a:lnTo>
                  <a:pt x="4935" y="41145"/>
                </a:lnTo>
                <a:lnTo>
                  <a:pt x="5750" y="47432"/>
                </a:lnTo>
                <a:lnTo>
                  <a:pt x="6293" y="54481"/>
                </a:lnTo>
                <a:lnTo>
                  <a:pt x="6656" y="62038"/>
                </a:lnTo>
                <a:lnTo>
                  <a:pt x="7058" y="78055"/>
                </a:lnTo>
                <a:lnTo>
                  <a:pt x="8118" y="86326"/>
                </a:lnTo>
                <a:lnTo>
                  <a:pt x="9777" y="94698"/>
                </a:lnTo>
                <a:lnTo>
                  <a:pt x="11836" y="103137"/>
                </a:lnTo>
                <a:lnTo>
                  <a:pt x="14161" y="111620"/>
                </a:lnTo>
                <a:lnTo>
                  <a:pt x="19284" y="128666"/>
                </a:lnTo>
                <a:lnTo>
                  <a:pt x="21031" y="137212"/>
                </a:lnTo>
                <a:lnTo>
                  <a:pt x="22196" y="145767"/>
                </a:lnTo>
                <a:lnTo>
                  <a:pt x="22973" y="154328"/>
                </a:lnTo>
                <a:lnTo>
                  <a:pt x="24443" y="161940"/>
                </a:lnTo>
                <a:lnTo>
                  <a:pt x="26375" y="168920"/>
                </a:lnTo>
                <a:lnTo>
                  <a:pt x="28616" y="175478"/>
                </a:lnTo>
                <a:lnTo>
                  <a:pt x="30110" y="181755"/>
                </a:lnTo>
                <a:lnTo>
                  <a:pt x="31106" y="187845"/>
                </a:lnTo>
                <a:lnTo>
                  <a:pt x="31770" y="193810"/>
                </a:lnTo>
                <a:lnTo>
                  <a:pt x="33165" y="199691"/>
                </a:lnTo>
                <a:lnTo>
                  <a:pt x="35048" y="205517"/>
                </a:lnTo>
                <a:lnTo>
                  <a:pt x="37255" y="211306"/>
                </a:lnTo>
                <a:lnTo>
                  <a:pt x="39680" y="216119"/>
                </a:lnTo>
                <a:lnTo>
                  <a:pt x="44913" y="224005"/>
                </a:lnTo>
                <a:lnTo>
                  <a:pt x="47875" y="230685"/>
                </a:lnTo>
                <a:lnTo>
                  <a:pt x="49190" y="236829"/>
                </a:lnTo>
                <a:lnTo>
                  <a:pt x="49775" y="242735"/>
                </a:lnTo>
                <a:lnTo>
                  <a:pt x="50883" y="244690"/>
                </a:lnTo>
                <a:lnTo>
                  <a:pt x="52575" y="245994"/>
                </a:lnTo>
                <a:lnTo>
                  <a:pt x="57583" y="248087"/>
                </a:lnTo>
                <a:lnTo>
                  <a:pt x="57994" y="249211"/>
                </a:lnTo>
                <a:lnTo>
                  <a:pt x="58815" y="257160"/>
                </a:lnTo>
                <a:lnTo>
                  <a:pt x="58815" y="257165"/>
                </a:lnTo>
                <a:lnTo>
                  <a:pt x="58815" y="257168"/>
                </a:lnTo>
                <a:lnTo>
                  <a:pt x="58815" y="257172"/>
                </a:lnTo>
                <a:lnTo>
                  <a:pt x="58815" y="248955"/>
                </a:lnTo>
                <a:lnTo>
                  <a:pt x="54265" y="244156"/>
                </a:lnTo>
                <a:lnTo>
                  <a:pt x="52924" y="240875"/>
                </a:lnTo>
                <a:lnTo>
                  <a:pt x="52030" y="236784"/>
                </a:lnTo>
                <a:lnTo>
                  <a:pt x="51434" y="232150"/>
                </a:lnTo>
                <a:lnTo>
                  <a:pt x="50085" y="227157"/>
                </a:lnTo>
                <a:lnTo>
                  <a:pt x="48233" y="221923"/>
                </a:lnTo>
                <a:lnTo>
                  <a:pt x="46045" y="216528"/>
                </a:lnTo>
                <a:lnTo>
                  <a:pt x="44587" y="211027"/>
                </a:lnTo>
                <a:lnTo>
                  <a:pt x="43615" y="205455"/>
                </a:lnTo>
                <a:lnTo>
                  <a:pt x="42967" y="199835"/>
                </a:lnTo>
                <a:lnTo>
                  <a:pt x="41582" y="193231"/>
                </a:lnTo>
                <a:lnTo>
                  <a:pt x="39707" y="185970"/>
                </a:lnTo>
                <a:lnTo>
                  <a:pt x="37504" y="178272"/>
                </a:lnTo>
                <a:lnTo>
                  <a:pt x="36035" y="169331"/>
                </a:lnTo>
                <a:lnTo>
                  <a:pt x="35056" y="159559"/>
                </a:lnTo>
                <a:lnTo>
                  <a:pt x="34403" y="149235"/>
                </a:lnTo>
                <a:lnTo>
                  <a:pt x="34921" y="139495"/>
                </a:lnTo>
                <a:lnTo>
                  <a:pt x="36218" y="130144"/>
                </a:lnTo>
                <a:lnTo>
                  <a:pt x="38036" y="121052"/>
                </a:lnTo>
                <a:lnTo>
                  <a:pt x="39248" y="112134"/>
                </a:lnTo>
                <a:lnTo>
                  <a:pt x="40055" y="103331"/>
                </a:lnTo>
                <a:lnTo>
                  <a:pt x="40594" y="94605"/>
                </a:lnTo>
                <a:lnTo>
                  <a:pt x="41905" y="85930"/>
                </a:lnTo>
                <a:lnTo>
                  <a:pt x="43732" y="77289"/>
                </a:lnTo>
                <a:lnTo>
                  <a:pt x="45902" y="68671"/>
                </a:lnTo>
                <a:lnTo>
                  <a:pt x="49254" y="61020"/>
                </a:lnTo>
                <a:lnTo>
                  <a:pt x="53394" y="54015"/>
                </a:lnTo>
                <a:lnTo>
                  <a:pt x="58059" y="47440"/>
                </a:lnTo>
                <a:lnTo>
                  <a:pt x="62121" y="41151"/>
                </a:lnTo>
                <a:lnTo>
                  <a:pt x="65782" y="35054"/>
                </a:lnTo>
                <a:lnTo>
                  <a:pt x="69175" y="29084"/>
                </a:lnTo>
                <a:lnTo>
                  <a:pt x="72389" y="24152"/>
                </a:lnTo>
                <a:lnTo>
                  <a:pt x="78501" y="16131"/>
                </a:lnTo>
                <a:lnTo>
                  <a:pt x="84392" y="9392"/>
                </a:lnTo>
                <a:lnTo>
                  <a:pt x="87297" y="6261"/>
                </a:lnTo>
                <a:lnTo>
                  <a:pt x="90186" y="4174"/>
                </a:lnTo>
                <a:lnTo>
                  <a:pt x="95935" y="1855"/>
                </a:lnTo>
                <a:lnTo>
                  <a:pt x="98802" y="2189"/>
                </a:lnTo>
                <a:lnTo>
                  <a:pt x="101665" y="3364"/>
                </a:lnTo>
                <a:lnTo>
                  <a:pt x="112787" y="9569"/>
                </a:lnTo>
                <a:lnTo>
                  <a:pt x="117656" y="12094"/>
                </a:lnTo>
                <a:lnTo>
                  <a:pt x="125607" y="19980"/>
                </a:lnTo>
                <a:lnTo>
                  <a:pt x="129060" y="24750"/>
                </a:lnTo>
                <a:lnTo>
                  <a:pt x="135438" y="32590"/>
                </a:lnTo>
                <a:lnTo>
                  <a:pt x="138472" y="36014"/>
                </a:lnTo>
                <a:lnTo>
                  <a:pt x="141448" y="41154"/>
                </a:lnTo>
                <a:lnTo>
                  <a:pt x="144383" y="47439"/>
                </a:lnTo>
                <a:lnTo>
                  <a:pt x="147294" y="54485"/>
                </a:lnTo>
                <a:lnTo>
                  <a:pt x="150186" y="62041"/>
                </a:lnTo>
                <a:lnTo>
                  <a:pt x="155939" y="78056"/>
                </a:lnTo>
                <a:lnTo>
                  <a:pt x="164534" y="103137"/>
                </a:lnTo>
                <a:lnTo>
                  <a:pt x="167394" y="112573"/>
                </a:lnTo>
                <a:lnTo>
                  <a:pt x="173113" y="133217"/>
                </a:lnTo>
                <a:lnTo>
                  <a:pt x="175019" y="143104"/>
                </a:lnTo>
                <a:lnTo>
                  <a:pt x="176289" y="152552"/>
                </a:lnTo>
                <a:lnTo>
                  <a:pt x="177136" y="161709"/>
                </a:lnTo>
                <a:lnTo>
                  <a:pt x="177701" y="169718"/>
                </a:lnTo>
                <a:lnTo>
                  <a:pt x="178077" y="176963"/>
                </a:lnTo>
                <a:lnTo>
                  <a:pt x="178496" y="190093"/>
                </a:lnTo>
                <a:lnTo>
                  <a:pt x="178801" y="218779"/>
                </a:lnTo>
                <a:lnTo>
                  <a:pt x="178830" y="239513"/>
                </a:lnTo>
                <a:lnTo>
                  <a:pt x="178831" y="199475"/>
                </a:lnTo>
                <a:lnTo>
                  <a:pt x="179783" y="192038"/>
                </a:lnTo>
                <a:lnTo>
                  <a:pt x="181371" y="183270"/>
                </a:lnTo>
                <a:lnTo>
                  <a:pt x="183381" y="173615"/>
                </a:lnTo>
                <a:lnTo>
                  <a:pt x="185674" y="164321"/>
                </a:lnTo>
                <a:lnTo>
                  <a:pt x="188156" y="155267"/>
                </a:lnTo>
                <a:lnTo>
                  <a:pt x="190762" y="146374"/>
                </a:lnTo>
                <a:lnTo>
                  <a:pt x="194405" y="136635"/>
                </a:lnTo>
                <a:lnTo>
                  <a:pt x="198739" y="126332"/>
                </a:lnTo>
                <a:lnTo>
                  <a:pt x="203532" y="115654"/>
                </a:lnTo>
                <a:lnTo>
                  <a:pt x="207681" y="105677"/>
                </a:lnTo>
                <a:lnTo>
                  <a:pt x="211399" y="96169"/>
                </a:lnTo>
                <a:lnTo>
                  <a:pt x="214830" y="86973"/>
                </a:lnTo>
                <a:lnTo>
                  <a:pt x="219023" y="78937"/>
                </a:lnTo>
                <a:lnTo>
                  <a:pt x="223723" y="71674"/>
                </a:lnTo>
                <a:lnTo>
                  <a:pt x="228761" y="64928"/>
                </a:lnTo>
                <a:lnTo>
                  <a:pt x="234025" y="59477"/>
                </a:lnTo>
                <a:lnTo>
                  <a:pt x="239440" y="54892"/>
                </a:lnTo>
                <a:lnTo>
                  <a:pt x="250535" y="47256"/>
                </a:lnTo>
                <a:lnTo>
                  <a:pt x="261817" y="40688"/>
                </a:lnTo>
                <a:lnTo>
                  <a:pt x="270641" y="37133"/>
                </a:lnTo>
                <a:lnTo>
                  <a:pt x="274327" y="36185"/>
                </a:lnTo>
                <a:lnTo>
                  <a:pt x="278690" y="36506"/>
                </a:lnTo>
                <a:lnTo>
                  <a:pt x="288618" y="39402"/>
                </a:lnTo>
                <a:lnTo>
                  <a:pt x="300366" y="41837"/>
                </a:lnTo>
                <a:lnTo>
                  <a:pt x="303669" y="44084"/>
                </a:lnTo>
                <a:lnTo>
                  <a:pt x="309879" y="51660"/>
                </a:lnTo>
                <a:lnTo>
                  <a:pt x="313821" y="56347"/>
                </a:lnTo>
                <a:lnTo>
                  <a:pt x="318355" y="61377"/>
                </a:lnTo>
                <a:lnTo>
                  <a:pt x="323282" y="66636"/>
                </a:lnTo>
                <a:lnTo>
                  <a:pt x="327519" y="72999"/>
                </a:lnTo>
                <a:lnTo>
                  <a:pt x="331296" y="80098"/>
                </a:lnTo>
                <a:lnTo>
                  <a:pt x="334767" y="87689"/>
                </a:lnTo>
                <a:lnTo>
                  <a:pt x="338033" y="95606"/>
                </a:lnTo>
                <a:lnTo>
                  <a:pt x="341163" y="103743"/>
                </a:lnTo>
                <a:lnTo>
                  <a:pt x="344202" y="112024"/>
                </a:lnTo>
                <a:lnTo>
                  <a:pt x="347181" y="119450"/>
                </a:lnTo>
                <a:lnTo>
                  <a:pt x="350119" y="126306"/>
                </a:lnTo>
                <a:lnTo>
                  <a:pt x="353031" y="132781"/>
                </a:lnTo>
                <a:lnTo>
                  <a:pt x="354971" y="139956"/>
                </a:lnTo>
                <a:lnTo>
                  <a:pt x="356265" y="147596"/>
                </a:lnTo>
                <a:lnTo>
                  <a:pt x="357128" y="155547"/>
                </a:lnTo>
                <a:lnTo>
                  <a:pt x="357703" y="163706"/>
                </a:lnTo>
                <a:lnTo>
                  <a:pt x="358087" y="172002"/>
                </a:lnTo>
                <a:lnTo>
                  <a:pt x="358342" y="180390"/>
                </a:lnTo>
                <a:lnTo>
                  <a:pt x="359465" y="187887"/>
                </a:lnTo>
                <a:lnTo>
                  <a:pt x="361166" y="194791"/>
                </a:lnTo>
                <a:lnTo>
                  <a:pt x="363252" y="201298"/>
                </a:lnTo>
                <a:lnTo>
                  <a:pt x="365596" y="207541"/>
                </a:lnTo>
                <a:lnTo>
                  <a:pt x="368111" y="213608"/>
                </a:lnTo>
                <a:lnTo>
                  <a:pt x="370740" y="219558"/>
                </a:lnTo>
                <a:lnTo>
                  <a:pt x="373445" y="224477"/>
                </a:lnTo>
                <a:lnTo>
                  <a:pt x="378991" y="232482"/>
                </a:lnTo>
                <a:lnTo>
                  <a:pt x="382091" y="239215"/>
                </a:lnTo>
                <a:lnTo>
                  <a:pt x="382917" y="242344"/>
                </a:lnTo>
                <a:lnTo>
                  <a:pt x="384421" y="244430"/>
                </a:lnTo>
                <a:lnTo>
                  <a:pt x="386376" y="245821"/>
                </a:lnTo>
                <a:lnTo>
                  <a:pt x="391088" y="247366"/>
                </a:lnTo>
                <a:lnTo>
                  <a:pt x="401715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7"/>
          <p:cNvSpPr/>
          <p:nvPr/>
        </p:nvSpPr>
        <p:spPr>
          <a:xfrm>
            <a:off x="5660858" y="2005964"/>
            <a:ext cx="239880" cy="256233"/>
          </a:xfrm>
          <a:custGeom>
            <a:avLst/>
            <a:gdLst/>
            <a:ahLst/>
            <a:cxnLst/>
            <a:rect l="0" t="0" r="0" b="0"/>
            <a:pathLst>
              <a:path w="239880" h="256233">
                <a:moveTo>
                  <a:pt x="85574" y="0"/>
                </a:moveTo>
                <a:lnTo>
                  <a:pt x="69725" y="0"/>
                </a:lnTo>
                <a:lnTo>
                  <a:pt x="64263" y="4551"/>
                </a:lnTo>
                <a:lnTo>
                  <a:pt x="59275" y="11866"/>
                </a:lnTo>
                <a:lnTo>
                  <a:pt x="56611" y="16483"/>
                </a:lnTo>
                <a:lnTo>
                  <a:pt x="51112" y="26694"/>
                </a:lnTo>
                <a:lnTo>
                  <a:pt x="48312" y="32083"/>
                </a:lnTo>
                <a:lnTo>
                  <a:pt x="44540" y="37582"/>
                </a:lnTo>
                <a:lnTo>
                  <a:pt x="40121" y="43152"/>
                </a:lnTo>
                <a:lnTo>
                  <a:pt x="35269" y="48771"/>
                </a:lnTo>
                <a:lnTo>
                  <a:pt x="31082" y="56326"/>
                </a:lnTo>
                <a:lnTo>
                  <a:pt x="27338" y="65174"/>
                </a:lnTo>
                <a:lnTo>
                  <a:pt x="14487" y="102198"/>
                </a:lnTo>
                <a:lnTo>
                  <a:pt x="11512" y="111947"/>
                </a:lnTo>
                <a:lnTo>
                  <a:pt x="5668" y="132940"/>
                </a:lnTo>
                <a:lnTo>
                  <a:pt x="3728" y="142919"/>
                </a:lnTo>
                <a:lnTo>
                  <a:pt x="2435" y="152430"/>
                </a:lnTo>
                <a:lnTo>
                  <a:pt x="1573" y="161627"/>
                </a:lnTo>
                <a:lnTo>
                  <a:pt x="999" y="170617"/>
                </a:lnTo>
                <a:lnTo>
                  <a:pt x="360" y="188225"/>
                </a:lnTo>
                <a:lnTo>
                  <a:pt x="0" y="214203"/>
                </a:lnTo>
                <a:lnTo>
                  <a:pt x="1855" y="220908"/>
                </a:lnTo>
                <a:lnTo>
                  <a:pt x="4996" y="226329"/>
                </a:lnTo>
                <a:lnTo>
                  <a:pt x="8995" y="230896"/>
                </a:lnTo>
                <a:lnTo>
                  <a:pt x="12614" y="235846"/>
                </a:lnTo>
                <a:lnTo>
                  <a:pt x="15979" y="241051"/>
                </a:lnTo>
                <a:lnTo>
                  <a:pt x="19175" y="246426"/>
                </a:lnTo>
                <a:lnTo>
                  <a:pt x="22258" y="250009"/>
                </a:lnTo>
                <a:lnTo>
                  <a:pt x="25266" y="252398"/>
                </a:lnTo>
                <a:lnTo>
                  <a:pt x="28224" y="253990"/>
                </a:lnTo>
                <a:lnTo>
                  <a:pt x="32101" y="255052"/>
                </a:lnTo>
                <a:lnTo>
                  <a:pt x="36590" y="255760"/>
                </a:lnTo>
                <a:lnTo>
                  <a:pt x="41488" y="256232"/>
                </a:lnTo>
                <a:lnTo>
                  <a:pt x="46658" y="255594"/>
                </a:lnTo>
                <a:lnTo>
                  <a:pt x="52010" y="254216"/>
                </a:lnTo>
                <a:lnTo>
                  <a:pt x="57483" y="252345"/>
                </a:lnTo>
                <a:lnTo>
                  <a:pt x="62084" y="250145"/>
                </a:lnTo>
                <a:lnTo>
                  <a:pt x="66104" y="247726"/>
                </a:lnTo>
                <a:lnTo>
                  <a:pt x="69737" y="245161"/>
                </a:lnTo>
                <a:lnTo>
                  <a:pt x="74064" y="242498"/>
                </a:lnTo>
                <a:lnTo>
                  <a:pt x="78853" y="239771"/>
                </a:lnTo>
                <a:lnTo>
                  <a:pt x="83951" y="237000"/>
                </a:lnTo>
                <a:lnTo>
                  <a:pt x="88302" y="233248"/>
                </a:lnTo>
                <a:lnTo>
                  <a:pt x="92155" y="228841"/>
                </a:lnTo>
                <a:lnTo>
                  <a:pt x="95677" y="223998"/>
                </a:lnTo>
                <a:lnTo>
                  <a:pt x="98976" y="217912"/>
                </a:lnTo>
                <a:lnTo>
                  <a:pt x="102129" y="210998"/>
                </a:lnTo>
                <a:lnTo>
                  <a:pt x="105183" y="203530"/>
                </a:lnTo>
                <a:lnTo>
                  <a:pt x="108172" y="196647"/>
                </a:lnTo>
                <a:lnTo>
                  <a:pt x="114033" y="183919"/>
                </a:lnTo>
                <a:lnTo>
                  <a:pt x="116929" y="176905"/>
                </a:lnTo>
                <a:lnTo>
                  <a:pt x="119812" y="169372"/>
                </a:lnTo>
                <a:lnTo>
                  <a:pt x="122687" y="161492"/>
                </a:lnTo>
                <a:lnTo>
                  <a:pt x="124603" y="154334"/>
                </a:lnTo>
                <a:lnTo>
                  <a:pt x="125881" y="147657"/>
                </a:lnTo>
                <a:lnTo>
                  <a:pt x="126733" y="141301"/>
                </a:lnTo>
                <a:lnTo>
                  <a:pt x="128253" y="134206"/>
                </a:lnTo>
                <a:lnTo>
                  <a:pt x="130220" y="126618"/>
                </a:lnTo>
                <a:lnTo>
                  <a:pt x="132482" y="118702"/>
                </a:lnTo>
                <a:lnTo>
                  <a:pt x="133039" y="111520"/>
                </a:lnTo>
                <a:lnTo>
                  <a:pt x="132458" y="104827"/>
                </a:lnTo>
                <a:lnTo>
                  <a:pt x="131117" y="98460"/>
                </a:lnTo>
                <a:lnTo>
                  <a:pt x="130223" y="93263"/>
                </a:lnTo>
                <a:lnTo>
                  <a:pt x="129628" y="88845"/>
                </a:lnTo>
                <a:lnTo>
                  <a:pt x="129231" y="84948"/>
                </a:lnTo>
                <a:lnTo>
                  <a:pt x="128014" y="80445"/>
                </a:lnTo>
                <a:lnTo>
                  <a:pt x="126250" y="75538"/>
                </a:lnTo>
                <a:lnTo>
                  <a:pt x="124121" y="70361"/>
                </a:lnTo>
                <a:lnTo>
                  <a:pt x="121750" y="66910"/>
                </a:lnTo>
                <a:lnTo>
                  <a:pt x="119216" y="64609"/>
                </a:lnTo>
                <a:lnTo>
                  <a:pt x="111332" y="60032"/>
                </a:lnTo>
                <a:lnTo>
                  <a:pt x="111295" y="76493"/>
                </a:lnTo>
                <a:lnTo>
                  <a:pt x="112246" y="80523"/>
                </a:lnTo>
                <a:lnTo>
                  <a:pt x="115844" y="87541"/>
                </a:lnTo>
                <a:lnTo>
                  <a:pt x="117183" y="92651"/>
                </a:lnTo>
                <a:lnTo>
                  <a:pt x="118077" y="98915"/>
                </a:lnTo>
                <a:lnTo>
                  <a:pt x="118672" y="105948"/>
                </a:lnTo>
                <a:lnTo>
                  <a:pt x="120975" y="112542"/>
                </a:lnTo>
                <a:lnTo>
                  <a:pt x="124414" y="118844"/>
                </a:lnTo>
                <a:lnTo>
                  <a:pt x="128613" y="124949"/>
                </a:lnTo>
                <a:lnTo>
                  <a:pt x="132364" y="131877"/>
                </a:lnTo>
                <a:lnTo>
                  <a:pt x="135818" y="139353"/>
                </a:lnTo>
                <a:lnTo>
                  <a:pt x="139072" y="147195"/>
                </a:lnTo>
                <a:lnTo>
                  <a:pt x="142195" y="155280"/>
                </a:lnTo>
                <a:lnTo>
                  <a:pt x="148204" y="171884"/>
                </a:lnTo>
                <a:lnTo>
                  <a:pt x="151140" y="179359"/>
                </a:lnTo>
                <a:lnTo>
                  <a:pt x="154049" y="186248"/>
                </a:lnTo>
                <a:lnTo>
                  <a:pt x="159823" y="198982"/>
                </a:lnTo>
                <a:lnTo>
                  <a:pt x="165563" y="210992"/>
                </a:lnTo>
                <a:lnTo>
                  <a:pt x="169380" y="215909"/>
                </a:lnTo>
                <a:lnTo>
                  <a:pt x="173830" y="220139"/>
                </a:lnTo>
                <a:lnTo>
                  <a:pt x="178702" y="223912"/>
                </a:lnTo>
                <a:lnTo>
                  <a:pt x="182901" y="228333"/>
                </a:lnTo>
                <a:lnTo>
                  <a:pt x="186654" y="233184"/>
                </a:lnTo>
                <a:lnTo>
                  <a:pt x="190108" y="238324"/>
                </a:lnTo>
                <a:lnTo>
                  <a:pt x="193363" y="241750"/>
                </a:lnTo>
                <a:lnTo>
                  <a:pt x="196486" y="244035"/>
                </a:lnTo>
                <a:lnTo>
                  <a:pt x="202496" y="246573"/>
                </a:lnTo>
                <a:lnTo>
                  <a:pt x="208342" y="247701"/>
                </a:lnTo>
                <a:lnTo>
                  <a:pt x="214115" y="248202"/>
                </a:lnTo>
                <a:lnTo>
                  <a:pt x="216988" y="248336"/>
                </a:lnTo>
                <a:lnTo>
                  <a:pt x="219856" y="247472"/>
                </a:lnTo>
                <a:lnTo>
                  <a:pt x="225583" y="243973"/>
                </a:lnTo>
                <a:lnTo>
                  <a:pt x="231302" y="239243"/>
                </a:lnTo>
                <a:lnTo>
                  <a:pt x="234161" y="236648"/>
                </a:lnTo>
                <a:lnTo>
                  <a:pt x="236067" y="233013"/>
                </a:lnTo>
                <a:lnTo>
                  <a:pt x="237338" y="228685"/>
                </a:lnTo>
                <a:lnTo>
                  <a:pt x="238185" y="223894"/>
                </a:lnTo>
                <a:lnTo>
                  <a:pt x="239126" y="216031"/>
                </a:lnTo>
                <a:lnTo>
                  <a:pt x="239879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8"/>
          <p:cNvSpPr/>
          <p:nvPr/>
        </p:nvSpPr>
        <p:spPr>
          <a:xfrm>
            <a:off x="5917987" y="2023110"/>
            <a:ext cx="257071" cy="255286"/>
          </a:xfrm>
          <a:custGeom>
            <a:avLst/>
            <a:gdLst/>
            <a:ahLst/>
            <a:cxnLst/>
            <a:rect l="0" t="0" r="0" b="0"/>
            <a:pathLst>
              <a:path w="257071" h="255286">
                <a:moveTo>
                  <a:pt x="8467" y="0"/>
                </a:moveTo>
                <a:lnTo>
                  <a:pt x="1086" y="0"/>
                </a:lnTo>
                <a:lnTo>
                  <a:pt x="689" y="952"/>
                </a:lnTo>
                <a:lnTo>
                  <a:pt x="130" y="6844"/>
                </a:lnTo>
                <a:lnTo>
                  <a:pt x="0" y="11931"/>
                </a:lnTo>
                <a:lnTo>
                  <a:pt x="917" y="14622"/>
                </a:lnTo>
                <a:lnTo>
                  <a:pt x="4477" y="20151"/>
                </a:lnTo>
                <a:lnTo>
                  <a:pt x="5808" y="24864"/>
                </a:lnTo>
                <a:lnTo>
                  <a:pt x="6694" y="30863"/>
                </a:lnTo>
                <a:lnTo>
                  <a:pt x="7286" y="37720"/>
                </a:lnTo>
                <a:lnTo>
                  <a:pt x="7679" y="45149"/>
                </a:lnTo>
                <a:lnTo>
                  <a:pt x="8117" y="61024"/>
                </a:lnTo>
                <a:lnTo>
                  <a:pt x="9186" y="70210"/>
                </a:lnTo>
                <a:lnTo>
                  <a:pt x="10852" y="80144"/>
                </a:lnTo>
                <a:lnTo>
                  <a:pt x="12915" y="90577"/>
                </a:lnTo>
                <a:lnTo>
                  <a:pt x="17747" y="112329"/>
                </a:lnTo>
                <a:lnTo>
                  <a:pt x="20369" y="123463"/>
                </a:lnTo>
                <a:lnTo>
                  <a:pt x="22116" y="134696"/>
                </a:lnTo>
                <a:lnTo>
                  <a:pt x="23282" y="145995"/>
                </a:lnTo>
                <a:lnTo>
                  <a:pt x="24059" y="157337"/>
                </a:lnTo>
                <a:lnTo>
                  <a:pt x="25529" y="167756"/>
                </a:lnTo>
                <a:lnTo>
                  <a:pt x="27462" y="177560"/>
                </a:lnTo>
                <a:lnTo>
                  <a:pt x="29703" y="186953"/>
                </a:lnTo>
                <a:lnTo>
                  <a:pt x="32150" y="195120"/>
                </a:lnTo>
                <a:lnTo>
                  <a:pt x="34733" y="202470"/>
                </a:lnTo>
                <a:lnTo>
                  <a:pt x="37408" y="209275"/>
                </a:lnTo>
                <a:lnTo>
                  <a:pt x="40143" y="215716"/>
                </a:lnTo>
                <a:lnTo>
                  <a:pt x="45723" y="227954"/>
                </a:lnTo>
                <a:lnTo>
                  <a:pt x="47592" y="232931"/>
                </a:lnTo>
                <a:lnTo>
                  <a:pt x="48838" y="237203"/>
                </a:lnTo>
                <a:lnTo>
                  <a:pt x="49669" y="241002"/>
                </a:lnTo>
                <a:lnTo>
                  <a:pt x="51175" y="243536"/>
                </a:lnTo>
                <a:lnTo>
                  <a:pt x="53132" y="245224"/>
                </a:lnTo>
                <a:lnTo>
                  <a:pt x="58565" y="247935"/>
                </a:lnTo>
                <a:lnTo>
                  <a:pt x="59011" y="247205"/>
                </a:lnTo>
                <a:lnTo>
                  <a:pt x="59507" y="243853"/>
                </a:lnTo>
                <a:lnTo>
                  <a:pt x="59727" y="236649"/>
                </a:lnTo>
                <a:lnTo>
                  <a:pt x="59785" y="232061"/>
                </a:lnTo>
                <a:lnTo>
                  <a:pt x="60777" y="226144"/>
                </a:lnTo>
                <a:lnTo>
                  <a:pt x="62390" y="219343"/>
                </a:lnTo>
                <a:lnTo>
                  <a:pt x="64418" y="211951"/>
                </a:lnTo>
                <a:lnTo>
                  <a:pt x="69212" y="196118"/>
                </a:lnTo>
                <a:lnTo>
                  <a:pt x="71824" y="187895"/>
                </a:lnTo>
                <a:lnTo>
                  <a:pt x="73565" y="177651"/>
                </a:lnTo>
                <a:lnTo>
                  <a:pt x="74726" y="166059"/>
                </a:lnTo>
                <a:lnTo>
                  <a:pt x="75500" y="153568"/>
                </a:lnTo>
                <a:lnTo>
                  <a:pt x="77921" y="141431"/>
                </a:lnTo>
                <a:lnTo>
                  <a:pt x="81439" y="129530"/>
                </a:lnTo>
                <a:lnTo>
                  <a:pt x="85691" y="117786"/>
                </a:lnTo>
                <a:lnTo>
                  <a:pt x="89477" y="106146"/>
                </a:lnTo>
                <a:lnTo>
                  <a:pt x="92954" y="94577"/>
                </a:lnTo>
                <a:lnTo>
                  <a:pt x="96224" y="83053"/>
                </a:lnTo>
                <a:lnTo>
                  <a:pt x="100309" y="72514"/>
                </a:lnTo>
                <a:lnTo>
                  <a:pt x="104938" y="62630"/>
                </a:lnTo>
                <a:lnTo>
                  <a:pt x="109928" y="53183"/>
                </a:lnTo>
                <a:lnTo>
                  <a:pt x="115161" y="44980"/>
                </a:lnTo>
                <a:lnTo>
                  <a:pt x="120554" y="37607"/>
                </a:lnTo>
                <a:lnTo>
                  <a:pt x="126054" y="30786"/>
                </a:lnTo>
                <a:lnTo>
                  <a:pt x="131626" y="25286"/>
                </a:lnTo>
                <a:lnTo>
                  <a:pt x="137246" y="20667"/>
                </a:lnTo>
                <a:lnTo>
                  <a:pt x="142897" y="16636"/>
                </a:lnTo>
                <a:lnTo>
                  <a:pt x="147617" y="12995"/>
                </a:lnTo>
                <a:lnTo>
                  <a:pt x="155402" y="6410"/>
                </a:lnTo>
                <a:lnTo>
                  <a:pt x="157859" y="5226"/>
                </a:lnTo>
                <a:lnTo>
                  <a:pt x="159497" y="5389"/>
                </a:lnTo>
                <a:lnTo>
                  <a:pt x="174513" y="20317"/>
                </a:lnTo>
                <a:lnTo>
                  <a:pt x="177267" y="24022"/>
                </a:lnTo>
                <a:lnTo>
                  <a:pt x="180056" y="28397"/>
                </a:lnTo>
                <a:lnTo>
                  <a:pt x="182867" y="33219"/>
                </a:lnTo>
                <a:lnTo>
                  <a:pt x="185694" y="39291"/>
                </a:lnTo>
                <a:lnTo>
                  <a:pt x="188531" y="46196"/>
                </a:lnTo>
                <a:lnTo>
                  <a:pt x="191375" y="53657"/>
                </a:lnTo>
                <a:lnTo>
                  <a:pt x="193271" y="62441"/>
                </a:lnTo>
                <a:lnTo>
                  <a:pt x="194535" y="72108"/>
                </a:lnTo>
                <a:lnTo>
                  <a:pt x="195377" y="82362"/>
                </a:lnTo>
                <a:lnTo>
                  <a:pt x="196892" y="93008"/>
                </a:lnTo>
                <a:lnTo>
                  <a:pt x="198853" y="103915"/>
                </a:lnTo>
                <a:lnTo>
                  <a:pt x="201114" y="114996"/>
                </a:lnTo>
                <a:lnTo>
                  <a:pt x="202621" y="126194"/>
                </a:lnTo>
                <a:lnTo>
                  <a:pt x="203626" y="137469"/>
                </a:lnTo>
                <a:lnTo>
                  <a:pt x="204295" y="148796"/>
                </a:lnTo>
                <a:lnTo>
                  <a:pt x="205695" y="159205"/>
                </a:lnTo>
                <a:lnTo>
                  <a:pt x="207580" y="169001"/>
                </a:lnTo>
                <a:lnTo>
                  <a:pt x="209789" y="178390"/>
                </a:lnTo>
                <a:lnTo>
                  <a:pt x="211262" y="187507"/>
                </a:lnTo>
                <a:lnTo>
                  <a:pt x="212244" y="196442"/>
                </a:lnTo>
                <a:lnTo>
                  <a:pt x="212898" y="205256"/>
                </a:lnTo>
                <a:lnTo>
                  <a:pt x="214287" y="213037"/>
                </a:lnTo>
                <a:lnTo>
                  <a:pt x="216166" y="220130"/>
                </a:lnTo>
                <a:lnTo>
                  <a:pt x="218370" y="226763"/>
                </a:lnTo>
                <a:lnTo>
                  <a:pt x="219841" y="232138"/>
                </a:lnTo>
                <a:lnTo>
                  <a:pt x="220820" y="236673"/>
                </a:lnTo>
                <a:lnTo>
                  <a:pt x="221473" y="240650"/>
                </a:lnTo>
                <a:lnTo>
                  <a:pt x="224739" y="247608"/>
                </a:lnTo>
                <a:lnTo>
                  <a:pt x="226944" y="250797"/>
                </a:lnTo>
                <a:lnTo>
                  <a:pt x="229366" y="252922"/>
                </a:lnTo>
                <a:lnTo>
                  <a:pt x="231933" y="254340"/>
                </a:lnTo>
                <a:lnTo>
                  <a:pt x="234597" y="255285"/>
                </a:lnTo>
                <a:lnTo>
                  <a:pt x="236373" y="254962"/>
                </a:lnTo>
                <a:lnTo>
                  <a:pt x="237557" y="253795"/>
                </a:lnTo>
                <a:lnTo>
                  <a:pt x="238346" y="252064"/>
                </a:lnTo>
                <a:lnTo>
                  <a:pt x="244008" y="245077"/>
                </a:lnTo>
                <a:lnTo>
                  <a:pt x="249042" y="239733"/>
                </a:lnTo>
                <a:lnTo>
                  <a:pt x="25707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9"/>
          <p:cNvSpPr/>
          <p:nvPr/>
        </p:nvSpPr>
        <p:spPr>
          <a:xfrm>
            <a:off x="6209347" y="2040420"/>
            <a:ext cx="360046" cy="495299"/>
          </a:xfrm>
          <a:custGeom>
            <a:avLst/>
            <a:gdLst/>
            <a:ahLst/>
            <a:cxnLst/>
            <a:rect l="0" t="0" r="0" b="0"/>
            <a:pathLst>
              <a:path w="360046" h="495299">
                <a:moveTo>
                  <a:pt x="0" y="25552"/>
                </a:moveTo>
                <a:lnTo>
                  <a:pt x="0" y="37484"/>
                </a:lnTo>
                <a:lnTo>
                  <a:pt x="5891" y="55355"/>
                </a:lnTo>
                <a:lnTo>
                  <a:pt x="7381" y="66103"/>
                </a:lnTo>
                <a:lnTo>
                  <a:pt x="10583" y="79770"/>
                </a:lnTo>
                <a:lnTo>
                  <a:pt x="12770" y="87415"/>
                </a:lnTo>
                <a:lnTo>
                  <a:pt x="17741" y="103529"/>
                </a:lnTo>
                <a:lnTo>
                  <a:pt x="28693" y="137157"/>
                </a:lnTo>
                <a:lnTo>
                  <a:pt x="34342" y="151672"/>
                </a:lnTo>
                <a:lnTo>
                  <a:pt x="40028" y="163520"/>
                </a:lnTo>
                <a:lnTo>
                  <a:pt x="48584" y="176498"/>
                </a:lnTo>
                <a:lnTo>
                  <a:pt x="54295" y="186619"/>
                </a:lnTo>
                <a:lnTo>
                  <a:pt x="58104" y="190080"/>
                </a:lnTo>
                <a:lnTo>
                  <a:pt x="62549" y="192387"/>
                </a:lnTo>
                <a:lnTo>
                  <a:pt x="74268" y="196091"/>
                </a:lnTo>
                <a:lnTo>
                  <a:pt x="85400" y="196732"/>
                </a:lnTo>
                <a:lnTo>
                  <a:pt x="96212" y="196922"/>
                </a:lnTo>
                <a:lnTo>
                  <a:pt x="99384" y="195996"/>
                </a:lnTo>
                <a:lnTo>
                  <a:pt x="105448" y="192428"/>
                </a:lnTo>
                <a:lnTo>
                  <a:pt x="111319" y="185126"/>
                </a:lnTo>
                <a:lnTo>
                  <a:pt x="119979" y="170306"/>
                </a:lnTo>
                <a:lnTo>
                  <a:pt x="125714" y="158467"/>
                </a:lnTo>
                <a:lnTo>
                  <a:pt x="134298" y="136689"/>
                </a:lnTo>
                <a:lnTo>
                  <a:pt x="140015" y="123841"/>
                </a:lnTo>
                <a:lnTo>
                  <a:pt x="145732" y="109241"/>
                </a:lnTo>
                <a:lnTo>
                  <a:pt x="151447" y="93227"/>
                </a:lnTo>
                <a:lnTo>
                  <a:pt x="157162" y="76585"/>
                </a:lnTo>
                <a:lnTo>
                  <a:pt x="159067" y="68147"/>
                </a:lnTo>
                <a:lnTo>
                  <a:pt x="160338" y="59663"/>
                </a:lnTo>
                <a:lnTo>
                  <a:pt x="161184" y="51150"/>
                </a:lnTo>
                <a:lnTo>
                  <a:pt x="164665" y="36612"/>
                </a:lnTo>
                <a:lnTo>
                  <a:pt x="168435" y="24752"/>
                </a:lnTo>
                <a:lnTo>
                  <a:pt x="170110" y="16307"/>
                </a:lnTo>
                <a:lnTo>
                  <a:pt x="173394" y="9378"/>
                </a:lnTo>
                <a:lnTo>
                  <a:pt x="179907" y="0"/>
                </a:lnTo>
                <a:lnTo>
                  <a:pt x="185892" y="12602"/>
                </a:lnTo>
                <a:lnTo>
                  <a:pt x="190601" y="27792"/>
                </a:lnTo>
                <a:lnTo>
                  <a:pt x="195202" y="38930"/>
                </a:lnTo>
                <a:lnTo>
                  <a:pt x="200421" y="53405"/>
                </a:lnTo>
                <a:lnTo>
                  <a:pt x="202194" y="62218"/>
                </a:lnTo>
                <a:lnTo>
                  <a:pt x="203376" y="71904"/>
                </a:lnTo>
                <a:lnTo>
                  <a:pt x="204164" y="82171"/>
                </a:lnTo>
                <a:lnTo>
                  <a:pt x="205642" y="92825"/>
                </a:lnTo>
                <a:lnTo>
                  <a:pt x="207580" y="103738"/>
                </a:lnTo>
                <a:lnTo>
                  <a:pt x="209824" y="114824"/>
                </a:lnTo>
                <a:lnTo>
                  <a:pt x="214858" y="137301"/>
                </a:lnTo>
                <a:lnTo>
                  <a:pt x="217533" y="148629"/>
                </a:lnTo>
                <a:lnTo>
                  <a:pt x="221222" y="160943"/>
                </a:lnTo>
                <a:lnTo>
                  <a:pt x="225586" y="173915"/>
                </a:lnTo>
                <a:lnTo>
                  <a:pt x="230401" y="187326"/>
                </a:lnTo>
                <a:lnTo>
                  <a:pt x="234563" y="200076"/>
                </a:lnTo>
                <a:lnTo>
                  <a:pt x="238291" y="212387"/>
                </a:lnTo>
                <a:lnTo>
                  <a:pt x="244972" y="236224"/>
                </a:lnTo>
                <a:lnTo>
                  <a:pt x="265703" y="316971"/>
                </a:lnTo>
                <a:lnTo>
                  <a:pt x="277169" y="362728"/>
                </a:lnTo>
                <a:lnTo>
                  <a:pt x="279077" y="373209"/>
                </a:lnTo>
                <a:lnTo>
                  <a:pt x="280349" y="383053"/>
                </a:lnTo>
                <a:lnTo>
                  <a:pt x="281197" y="392473"/>
                </a:lnTo>
                <a:lnTo>
                  <a:pt x="282715" y="401611"/>
                </a:lnTo>
                <a:lnTo>
                  <a:pt x="284679" y="410561"/>
                </a:lnTo>
                <a:lnTo>
                  <a:pt x="286941" y="419384"/>
                </a:lnTo>
                <a:lnTo>
                  <a:pt x="287496" y="427172"/>
                </a:lnTo>
                <a:lnTo>
                  <a:pt x="285574" y="440905"/>
                </a:lnTo>
                <a:lnTo>
                  <a:pt x="284084" y="453358"/>
                </a:lnTo>
                <a:lnTo>
                  <a:pt x="283687" y="459346"/>
                </a:lnTo>
                <a:lnTo>
                  <a:pt x="282470" y="464291"/>
                </a:lnTo>
                <a:lnTo>
                  <a:pt x="276212" y="479070"/>
                </a:lnTo>
                <a:lnTo>
                  <a:pt x="275581" y="482202"/>
                </a:lnTo>
                <a:lnTo>
                  <a:pt x="272341" y="488223"/>
                </a:lnTo>
                <a:lnTo>
                  <a:pt x="270143" y="491162"/>
                </a:lnTo>
                <a:lnTo>
                  <a:pt x="266773" y="493121"/>
                </a:lnTo>
                <a:lnTo>
                  <a:pt x="257948" y="495298"/>
                </a:lnTo>
                <a:lnTo>
                  <a:pt x="254833" y="494926"/>
                </a:lnTo>
                <a:lnTo>
                  <a:pt x="252757" y="493725"/>
                </a:lnTo>
                <a:lnTo>
                  <a:pt x="251372" y="491973"/>
                </a:lnTo>
                <a:lnTo>
                  <a:pt x="235462" y="481363"/>
                </a:lnTo>
                <a:lnTo>
                  <a:pt x="224982" y="472292"/>
                </a:lnTo>
                <a:lnTo>
                  <a:pt x="216515" y="459371"/>
                </a:lnTo>
                <a:lnTo>
                  <a:pt x="208624" y="444103"/>
                </a:lnTo>
                <a:lnTo>
                  <a:pt x="203853" y="436031"/>
                </a:lnTo>
                <a:lnTo>
                  <a:pt x="198767" y="427792"/>
                </a:lnTo>
                <a:lnTo>
                  <a:pt x="194424" y="418489"/>
                </a:lnTo>
                <a:lnTo>
                  <a:pt x="190576" y="408478"/>
                </a:lnTo>
                <a:lnTo>
                  <a:pt x="187058" y="397993"/>
                </a:lnTo>
                <a:lnTo>
                  <a:pt x="184713" y="387194"/>
                </a:lnTo>
                <a:lnTo>
                  <a:pt x="183149" y="376184"/>
                </a:lnTo>
                <a:lnTo>
                  <a:pt x="182107" y="365034"/>
                </a:lnTo>
                <a:lnTo>
                  <a:pt x="181412" y="353791"/>
                </a:lnTo>
                <a:lnTo>
                  <a:pt x="180640" y="331139"/>
                </a:lnTo>
                <a:lnTo>
                  <a:pt x="181387" y="319764"/>
                </a:lnTo>
                <a:lnTo>
                  <a:pt x="182837" y="308371"/>
                </a:lnTo>
                <a:lnTo>
                  <a:pt x="184757" y="296966"/>
                </a:lnTo>
                <a:lnTo>
                  <a:pt x="187941" y="285552"/>
                </a:lnTo>
                <a:lnTo>
                  <a:pt x="191969" y="274133"/>
                </a:lnTo>
                <a:lnTo>
                  <a:pt x="196560" y="262710"/>
                </a:lnTo>
                <a:lnTo>
                  <a:pt x="201525" y="252237"/>
                </a:lnTo>
                <a:lnTo>
                  <a:pt x="206740" y="242398"/>
                </a:lnTo>
                <a:lnTo>
                  <a:pt x="212122" y="232981"/>
                </a:lnTo>
                <a:lnTo>
                  <a:pt x="217614" y="224798"/>
                </a:lnTo>
                <a:lnTo>
                  <a:pt x="228798" y="210626"/>
                </a:lnTo>
                <a:lnTo>
                  <a:pt x="235399" y="204180"/>
                </a:lnTo>
                <a:lnTo>
                  <a:pt x="242658" y="197977"/>
                </a:lnTo>
                <a:lnTo>
                  <a:pt x="250354" y="191937"/>
                </a:lnTo>
                <a:lnTo>
                  <a:pt x="257391" y="186958"/>
                </a:lnTo>
                <a:lnTo>
                  <a:pt x="263986" y="182686"/>
                </a:lnTo>
                <a:lnTo>
                  <a:pt x="270288" y="178886"/>
                </a:lnTo>
                <a:lnTo>
                  <a:pt x="277347" y="175399"/>
                </a:lnTo>
                <a:lnTo>
                  <a:pt x="284911" y="172123"/>
                </a:lnTo>
                <a:lnTo>
                  <a:pt x="292810" y="168986"/>
                </a:lnTo>
                <a:lnTo>
                  <a:pt x="309208" y="162961"/>
                </a:lnTo>
                <a:lnTo>
                  <a:pt x="317581" y="160020"/>
                </a:lnTo>
                <a:lnTo>
                  <a:pt x="324116" y="158060"/>
                </a:lnTo>
                <a:lnTo>
                  <a:pt x="333916" y="155882"/>
                </a:lnTo>
                <a:lnTo>
                  <a:pt x="343987" y="154914"/>
                </a:lnTo>
                <a:lnTo>
                  <a:pt x="360045" y="1541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40"/>
          <p:cNvSpPr/>
          <p:nvPr/>
        </p:nvSpPr>
        <p:spPr>
          <a:xfrm>
            <a:off x="6929790" y="2023110"/>
            <a:ext cx="393983" cy="287131"/>
          </a:xfrm>
          <a:custGeom>
            <a:avLst/>
            <a:gdLst/>
            <a:ahLst/>
            <a:cxnLst/>
            <a:rect l="0" t="0" r="0" b="0"/>
            <a:pathLst>
              <a:path w="393983" h="287131">
                <a:moveTo>
                  <a:pt x="8219" y="17145"/>
                </a:moveTo>
                <a:lnTo>
                  <a:pt x="3668" y="21696"/>
                </a:lnTo>
                <a:lnTo>
                  <a:pt x="2328" y="23988"/>
                </a:lnTo>
                <a:lnTo>
                  <a:pt x="839" y="29076"/>
                </a:lnTo>
                <a:lnTo>
                  <a:pt x="0" y="37296"/>
                </a:lnTo>
                <a:lnTo>
                  <a:pt x="2345" y="45468"/>
                </a:lnTo>
                <a:lnTo>
                  <a:pt x="4303" y="50314"/>
                </a:lnTo>
                <a:lnTo>
                  <a:pt x="5609" y="55450"/>
                </a:lnTo>
                <a:lnTo>
                  <a:pt x="6478" y="60779"/>
                </a:lnTo>
                <a:lnTo>
                  <a:pt x="7060" y="66237"/>
                </a:lnTo>
                <a:lnTo>
                  <a:pt x="8398" y="72733"/>
                </a:lnTo>
                <a:lnTo>
                  <a:pt x="10244" y="79921"/>
                </a:lnTo>
                <a:lnTo>
                  <a:pt x="12426" y="87571"/>
                </a:lnTo>
                <a:lnTo>
                  <a:pt x="13882" y="95528"/>
                </a:lnTo>
                <a:lnTo>
                  <a:pt x="14852" y="103690"/>
                </a:lnTo>
                <a:lnTo>
                  <a:pt x="15499" y="111989"/>
                </a:lnTo>
                <a:lnTo>
                  <a:pt x="16882" y="121332"/>
                </a:lnTo>
                <a:lnTo>
                  <a:pt x="18757" y="131370"/>
                </a:lnTo>
                <a:lnTo>
                  <a:pt x="20960" y="141872"/>
                </a:lnTo>
                <a:lnTo>
                  <a:pt x="24333" y="152684"/>
                </a:lnTo>
                <a:lnTo>
                  <a:pt x="28487" y="163702"/>
                </a:lnTo>
                <a:lnTo>
                  <a:pt x="33161" y="174857"/>
                </a:lnTo>
                <a:lnTo>
                  <a:pt x="37230" y="185151"/>
                </a:lnTo>
                <a:lnTo>
                  <a:pt x="44291" y="204209"/>
                </a:lnTo>
                <a:lnTo>
                  <a:pt x="46554" y="213292"/>
                </a:lnTo>
                <a:lnTo>
                  <a:pt x="48063" y="222204"/>
                </a:lnTo>
                <a:lnTo>
                  <a:pt x="49070" y="231004"/>
                </a:lnTo>
                <a:lnTo>
                  <a:pt x="51645" y="238775"/>
                </a:lnTo>
                <a:lnTo>
                  <a:pt x="55268" y="245861"/>
                </a:lnTo>
                <a:lnTo>
                  <a:pt x="59588" y="252489"/>
                </a:lnTo>
                <a:lnTo>
                  <a:pt x="63420" y="258814"/>
                </a:lnTo>
                <a:lnTo>
                  <a:pt x="66927" y="264935"/>
                </a:lnTo>
                <a:lnTo>
                  <a:pt x="70219" y="270920"/>
                </a:lnTo>
                <a:lnTo>
                  <a:pt x="73364" y="274911"/>
                </a:lnTo>
                <a:lnTo>
                  <a:pt x="76414" y="277571"/>
                </a:lnTo>
                <a:lnTo>
                  <a:pt x="79400" y="279345"/>
                </a:lnTo>
                <a:lnTo>
                  <a:pt x="81391" y="281480"/>
                </a:lnTo>
                <a:lnTo>
                  <a:pt x="82718" y="283855"/>
                </a:lnTo>
                <a:lnTo>
                  <a:pt x="83603" y="286392"/>
                </a:lnTo>
                <a:lnTo>
                  <a:pt x="85145" y="287130"/>
                </a:lnTo>
                <a:lnTo>
                  <a:pt x="87126" y="286670"/>
                </a:lnTo>
                <a:lnTo>
                  <a:pt x="91866" y="283618"/>
                </a:lnTo>
                <a:lnTo>
                  <a:pt x="97149" y="279087"/>
                </a:lnTo>
                <a:lnTo>
                  <a:pt x="98938" y="275593"/>
                </a:lnTo>
                <a:lnTo>
                  <a:pt x="100926" y="266631"/>
                </a:lnTo>
                <a:lnTo>
                  <a:pt x="101456" y="261573"/>
                </a:lnTo>
                <a:lnTo>
                  <a:pt x="101810" y="256297"/>
                </a:lnTo>
                <a:lnTo>
                  <a:pt x="102045" y="250875"/>
                </a:lnTo>
                <a:lnTo>
                  <a:pt x="102307" y="237229"/>
                </a:lnTo>
                <a:lnTo>
                  <a:pt x="102377" y="229590"/>
                </a:lnTo>
                <a:lnTo>
                  <a:pt x="103376" y="221640"/>
                </a:lnTo>
                <a:lnTo>
                  <a:pt x="104995" y="213482"/>
                </a:lnTo>
                <a:lnTo>
                  <a:pt x="107026" y="205186"/>
                </a:lnTo>
                <a:lnTo>
                  <a:pt x="111824" y="183269"/>
                </a:lnTo>
                <a:lnTo>
                  <a:pt x="117131" y="158605"/>
                </a:lnTo>
                <a:lnTo>
                  <a:pt x="122665" y="134943"/>
                </a:lnTo>
                <a:lnTo>
                  <a:pt x="125474" y="124252"/>
                </a:lnTo>
                <a:lnTo>
                  <a:pt x="131135" y="104753"/>
                </a:lnTo>
                <a:lnTo>
                  <a:pt x="134931" y="95553"/>
                </a:lnTo>
                <a:lnTo>
                  <a:pt x="139366" y="86562"/>
                </a:lnTo>
                <a:lnTo>
                  <a:pt x="148422" y="69904"/>
                </a:lnTo>
                <a:lnTo>
                  <a:pt x="155622" y="56151"/>
                </a:lnTo>
                <a:lnTo>
                  <a:pt x="158875" y="51721"/>
                </a:lnTo>
                <a:lnTo>
                  <a:pt x="161997" y="48768"/>
                </a:lnTo>
                <a:lnTo>
                  <a:pt x="170564" y="43208"/>
                </a:lnTo>
                <a:lnTo>
                  <a:pt x="177835" y="49774"/>
                </a:lnTo>
                <a:lnTo>
                  <a:pt x="182982" y="54824"/>
                </a:lnTo>
                <a:lnTo>
                  <a:pt x="185688" y="59409"/>
                </a:lnTo>
                <a:lnTo>
                  <a:pt x="188445" y="65323"/>
                </a:lnTo>
                <a:lnTo>
                  <a:pt x="191235" y="72124"/>
                </a:lnTo>
                <a:lnTo>
                  <a:pt x="194048" y="79515"/>
                </a:lnTo>
                <a:lnTo>
                  <a:pt x="199712" y="95347"/>
                </a:lnTo>
                <a:lnTo>
                  <a:pt x="208257" y="120326"/>
                </a:lnTo>
                <a:lnTo>
                  <a:pt x="211110" y="129747"/>
                </a:lnTo>
                <a:lnTo>
                  <a:pt x="219677" y="160257"/>
                </a:lnTo>
                <a:lnTo>
                  <a:pt x="225391" y="178858"/>
                </a:lnTo>
                <a:lnTo>
                  <a:pt x="229200" y="187818"/>
                </a:lnTo>
                <a:lnTo>
                  <a:pt x="233645" y="196650"/>
                </a:lnTo>
                <a:lnTo>
                  <a:pt x="242711" y="213130"/>
                </a:lnTo>
                <a:lnTo>
                  <a:pt x="249916" y="226804"/>
                </a:lnTo>
                <a:lnTo>
                  <a:pt x="253170" y="232165"/>
                </a:lnTo>
                <a:lnTo>
                  <a:pt x="259326" y="240662"/>
                </a:lnTo>
                <a:lnTo>
                  <a:pt x="265238" y="247613"/>
                </a:lnTo>
                <a:lnTo>
                  <a:pt x="268147" y="250800"/>
                </a:lnTo>
                <a:lnTo>
                  <a:pt x="271040" y="252925"/>
                </a:lnTo>
                <a:lnTo>
                  <a:pt x="276794" y="255286"/>
                </a:lnTo>
                <a:lnTo>
                  <a:pt x="285388" y="256615"/>
                </a:lnTo>
                <a:lnTo>
                  <a:pt x="293967" y="257009"/>
                </a:lnTo>
                <a:lnTo>
                  <a:pt x="295873" y="256111"/>
                </a:lnTo>
                <a:lnTo>
                  <a:pt x="297144" y="254561"/>
                </a:lnTo>
                <a:lnTo>
                  <a:pt x="297990" y="252575"/>
                </a:lnTo>
                <a:lnTo>
                  <a:pt x="303733" y="245228"/>
                </a:lnTo>
                <a:lnTo>
                  <a:pt x="305242" y="240638"/>
                </a:lnTo>
                <a:lnTo>
                  <a:pt x="306247" y="234720"/>
                </a:lnTo>
                <a:lnTo>
                  <a:pt x="306917" y="227917"/>
                </a:lnTo>
                <a:lnTo>
                  <a:pt x="307364" y="221477"/>
                </a:lnTo>
                <a:lnTo>
                  <a:pt x="307662" y="215279"/>
                </a:lnTo>
                <a:lnTo>
                  <a:pt x="307861" y="209242"/>
                </a:lnTo>
                <a:lnTo>
                  <a:pt x="308205" y="163997"/>
                </a:lnTo>
                <a:lnTo>
                  <a:pt x="308223" y="155051"/>
                </a:lnTo>
                <a:lnTo>
                  <a:pt x="309186" y="145277"/>
                </a:lnTo>
                <a:lnTo>
                  <a:pt x="310781" y="134951"/>
                </a:lnTo>
                <a:lnTo>
                  <a:pt x="312798" y="124257"/>
                </a:lnTo>
                <a:lnTo>
                  <a:pt x="315094" y="114271"/>
                </a:lnTo>
                <a:lnTo>
                  <a:pt x="317578" y="104755"/>
                </a:lnTo>
                <a:lnTo>
                  <a:pt x="320186" y="95554"/>
                </a:lnTo>
                <a:lnTo>
                  <a:pt x="323830" y="86563"/>
                </a:lnTo>
                <a:lnTo>
                  <a:pt x="328163" y="77711"/>
                </a:lnTo>
                <a:lnTo>
                  <a:pt x="337107" y="61208"/>
                </a:lnTo>
                <a:lnTo>
                  <a:pt x="344257" y="47523"/>
                </a:lnTo>
                <a:lnTo>
                  <a:pt x="348450" y="42160"/>
                </a:lnTo>
                <a:lnTo>
                  <a:pt x="358188" y="33660"/>
                </a:lnTo>
                <a:lnTo>
                  <a:pt x="368866" y="26707"/>
                </a:lnTo>
                <a:lnTo>
                  <a:pt x="374381" y="23520"/>
                </a:lnTo>
                <a:lnTo>
                  <a:pt x="378057" y="20442"/>
                </a:lnTo>
                <a:lnTo>
                  <a:pt x="380508" y="17438"/>
                </a:lnTo>
                <a:lnTo>
                  <a:pt x="384184" y="11560"/>
                </a:lnTo>
                <a:lnTo>
                  <a:pt x="386497" y="8659"/>
                </a:lnTo>
                <a:lnTo>
                  <a:pt x="3939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1"/>
          <p:cNvSpPr/>
          <p:nvPr/>
        </p:nvSpPr>
        <p:spPr>
          <a:xfrm>
            <a:off x="7418582" y="2014890"/>
            <a:ext cx="290953" cy="289248"/>
          </a:xfrm>
          <a:custGeom>
            <a:avLst/>
            <a:gdLst/>
            <a:ahLst/>
            <a:cxnLst/>
            <a:rect l="0" t="0" r="0" b="0"/>
            <a:pathLst>
              <a:path w="290953" h="289248">
                <a:moveTo>
                  <a:pt x="128075" y="8220"/>
                </a:moveTo>
                <a:lnTo>
                  <a:pt x="120695" y="839"/>
                </a:lnTo>
                <a:lnTo>
                  <a:pt x="117492" y="177"/>
                </a:lnTo>
                <a:lnTo>
                  <a:pt x="115305" y="0"/>
                </a:lnTo>
                <a:lnTo>
                  <a:pt x="112894" y="835"/>
                </a:lnTo>
                <a:lnTo>
                  <a:pt x="104951" y="5608"/>
                </a:lnTo>
                <a:lnTo>
                  <a:pt x="99383" y="7059"/>
                </a:lnTo>
                <a:lnTo>
                  <a:pt x="91193" y="12784"/>
                </a:lnTo>
                <a:lnTo>
                  <a:pt x="82155" y="21678"/>
                </a:lnTo>
                <a:lnTo>
                  <a:pt x="78412" y="26717"/>
                </a:lnTo>
                <a:lnTo>
                  <a:pt x="74964" y="31981"/>
                </a:lnTo>
                <a:lnTo>
                  <a:pt x="70760" y="37395"/>
                </a:lnTo>
                <a:lnTo>
                  <a:pt x="66053" y="42910"/>
                </a:lnTo>
                <a:lnTo>
                  <a:pt x="61009" y="48492"/>
                </a:lnTo>
                <a:lnTo>
                  <a:pt x="56695" y="55070"/>
                </a:lnTo>
                <a:lnTo>
                  <a:pt x="52866" y="62313"/>
                </a:lnTo>
                <a:lnTo>
                  <a:pt x="49361" y="69999"/>
                </a:lnTo>
                <a:lnTo>
                  <a:pt x="35325" y="99020"/>
                </a:lnTo>
                <a:lnTo>
                  <a:pt x="30999" y="108759"/>
                </a:lnTo>
                <a:lnTo>
                  <a:pt x="27163" y="118108"/>
                </a:lnTo>
                <a:lnTo>
                  <a:pt x="23653" y="127199"/>
                </a:lnTo>
                <a:lnTo>
                  <a:pt x="20360" y="137069"/>
                </a:lnTo>
                <a:lnTo>
                  <a:pt x="17212" y="147459"/>
                </a:lnTo>
                <a:lnTo>
                  <a:pt x="11176" y="168211"/>
                </a:lnTo>
                <a:lnTo>
                  <a:pt x="5317" y="186960"/>
                </a:lnTo>
                <a:lnTo>
                  <a:pt x="3374" y="195960"/>
                </a:lnTo>
                <a:lnTo>
                  <a:pt x="2079" y="204817"/>
                </a:lnTo>
                <a:lnTo>
                  <a:pt x="1215" y="213580"/>
                </a:lnTo>
                <a:lnTo>
                  <a:pt x="639" y="222279"/>
                </a:lnTo>
                <a:lnTo>
                  <a:pt x="255" y="230936"/>
                </a:lnTo>
                <a:lnTo>
                  <a:pt x="0" y="239565"/>
                </a:lnTo>
                <a:lnTo>
                  <a:pt x="782" y="247222"/>
                </a:lnTo>
                <a:lnTo>
                  <a:pt x="2255" y="254232"/>
                </a:lnTo>
                <a:lnTo>
                  <a:pt x="4190" y="260810"/>
                </a:lnTo>
                <a:lnTo>
                  <a:pt x="7385" y="266149"/>
                </a:lnTo>
                <a:lnTo>
                  <a:pt x="16015" y="274620"/>
                </a:lnTo>
                <a:lnTo>
                  <a:pt x="19078" y="278212"/>
                </a:lnTo>
                <a:lnTo>
                  <a:pt x="22482" y="284744"/>
                </a:lnTo>
                <a:lnTo>
                  <a:pt x="25295" y="286867"/>
                </a:lnTo>
                <a:lnTo>
                  <a:pt x="29075" y="288282"/>
                </a:lnTo>
                <a:lnTo>
                  <a:pt x="33500" y="289225"/>
                </a:lnTo>
                <a:lnTo>
                  <a:pt x="38355" y="288902"/>
                </a:lnTo>
                <a:lnTo>
                  <a:pt x="43497" y="287734"/>
                </a:lnTo>
                <a:lnTo>
                  <a:pt x="48830" y="286002"/>
                </a:lnTo>
                <a:lnTo>
                  <a:pt x="57295" y="281539"/>
                </a:lnTo>
                <a:lnTo>
                  <a:pt x="60886" y="279015"/>
                </a:lnTo>
                <a:lnTo>
                  <a:pt x="67416" y="271130"/>
                </a:lnTo>
                <a:lnTo>
                  <a:pt x="89114" y="238175"/>
                </a:lnTo>
                <a:lnTo>
                  <a:pt x="99964" y="221864"/>
                </a:lnTo>
                <a:lnTo>
                  <a:pt x="104571" y="212562"/>
                </a:lnTo>
                <a:lnTo>
                  <a:pt x="108597" y="202550"/>
                </a:lnTo>
                <a:lnTo>
                  <a:pt x="112231" y="192066"/>
                </a:lnTo>
                <a:lnTo>
                  <a:pt x="116561" y="181266"/>
                </a:lnTo>
                <a:lnTo>
                  <a:pt x="121351" y="170257"/>
                </a:lnTo>
                <a:lnTo>
                  <a:pt x="126450" y="159107"/>
                </a:lnTo>
                <a:lnTo>
                  <a:pt x="130802" y="148816"/>
                </a:lnTo>
                <a:lnTo>
                  <a:pt x="134655" y="139098"/>
                </a:lnTo>
                <a:lnTo>
                  <a:pt x="141477" y="120680"/>
                </a:lnTo>
                <a:lnTo>
                  <a:pt x="147684" y="102970"/>
                </a:lnTo>
                <a:lnTo>
                  <a:pt x="149721" y="95199"/>
                </a:lnTo>
                <a:lnTo>
                  <a:pt x="151077" y="88113"/>
                </a:lnTo>
                <a:lnTo>
                  <a:pt x="151983" y="81484"/>
                </a:lnTo>
                <a:lnTo>
                  <a:pt x="152586" y="75160"/>
                </a:lnTo>
                <a:lnTo>
                  <a:pt x="152989" y="69039"/>
                </a:lnTo>
                <a:lnTo>
                  <a:pt x="153256" y="63054"/>
                </a:lnTo>
                <a:lnTo>
                  <a:pt x="152483" y="58110"/>
                </a:lnTo>
                <a:lnTo>
                  <a:pt x="149083" y="50078"/>
                </a:lnTo>
                <a:lnTo>
                  <a:pt x="146843" y="47556"/>
                </a:lnTo>
                <a:lnTo>
                  <a:pt x="144397" y="45873"/>
                </a:lnTo>
                <a:lnTo>
                  <a:pt x="139139" y="44005"/>
                </a:lnTo>
                <a:lnTo>
                  <a:pt x="130824" y="42952"/>
                </a:lnTo>
                <a:lnTo>
                  <a:pt x="125169" y="42706"/>
                </a:lnTo>
                <a:lnTo>
                  <a:pt x="123280" y="44546"/>
                </a:lnTo>
                <a:lnTo>
                  <a:pt x="122022" y="47677"/>
                </a:lnTo>
                <a:lnTo>
                  <a:pt x="121182" y="51670"/>
                </a:lnTo>
                <a:lnTo>
                  <a:pt x="117709" y="58646"/>
                </a:lnTo>
                <a:lnTo>
                  <a:pt x="115450" y="61840"/>
                </a:lnTo>
                <a:lnTo>
                  <a:pt x="113943" y="66826"/>
                </a:lnTo>
                <a:lnTo>
                  <a:pt x="112938" y="73008"/>
                </a:lnTo>
                <a:lnTo>
                  <a:pt x="112269" y="79987"/>
                </a:lnTo>
                <a:lnTo>
                  <a:pt x="112775" y="87497"/>
                </a:lnTo>
                <a:lnTo>
                  <a:pt x="114065" y="95361"/>
                </a:lnTo>
                <a:lnTo>
                  <a:pt x="115878" y="103461"/>
                </a:lnTo>
                <a:lnTo>
                  <a:pt x="117085" y="111719"/>
                </a:lnTo>
                <a:lnTo>
                  <a:pt x="117892" y="120082"/>
                </a:lnTo>
                <a:lnTo>
                  <a:pt x="118428" y="128514"/>
                </a:lnTo>
                <a:lnTo>
                  <a:pt x="119739" y="137946"/>
                </a:lnTo>
                <a:lnTo>
                  <a:pt x="121565" y="148044"/>
                </a:lnTo>
                <a:lnTo>
                  <a:pt x="123735" y="158586"/>
                </a:lnTo>
                <a:lnTo>
                  <a:pt x="126134" y="168471"/>
                </a:lnTo>
                <a:lnTo>
                  <a:pt x="128687" y="177919"/>
                </a:lnTo>
                <a:lnTo>
                  <a:pt x="134062" y="196989"/>
                </a:lnTo>
                <a:lnTo>
                  <a:pt x="139626" y="218165"/>
                </a:lnTo>
                <a:lnTo>
                  <a:pt x="142444" y="227240"/>
                </a:lnTo>
                <a:lnTo>
                  <a:pt x="145274" y="235196"/>
                </a:lnTo>
                <a:lnTo>
                  <a:pt x="148114" y="242405"/>
                </a:lnTo>
                <a:lnTo>
                  <a:pt x="150959" y="249115"/>
                </a:lnTo>
                <a:lnTo>
                  <a:pt x="156661" y="261652"/>
                </a:lnTo>
                <a:lnTo>
                  <a:pt x="160467" y="266709"/>
                </a:lnTo>
                <a:lnTo>
                  <a:pt x="164910" y="271034"/>
                </a:lnTo>
                <a:lnTo>
                  <a:pt x="169777" y="274869"/>
                </a:lnTo>
                <a:lnTo>
                  <a:pt x="174926" y="278378"/>
                </a:lnTo>
                <a:lnTo>
                  <a:pt x="180264" y="281670"/>
                </a:lnTo>
                <a:lnTo>
                  <a:pt x="185728" y="284818"/>
                </a:lnTo>
                <a:lnTo>
                  <a:pt x="194339" y="288315"/>
                </a:lnTo>
                <a:lnTo>
                  <a:pt x="197968" y="289247"/>
                </a:lnTo>
                <a:lnTo>
                  <a:pt x="203245" y="288916"/>
                </a:lnTo>
                <a:lnTo>
                  <a:pt x="209622" y="287743"/>
                </a:lnTo>
                <a:lnTo>
                  <a:pt x="216730" y="286009"/>
                </a:lnTo>
                <a:lnTo>
                  <a:pt x="223373" y="282947"/>
                </a:lnTo>
                <a:lnTo>
                  <a:pt x="229707" y="279001"/>
                </a:lnTo>
                <a:lnTo>
                  <a:pt x="235835" y="274466"/>
                </a:lnTo>
                <a:lnTo>
                  <a:pt x="241825" y="270489"/>
                </a:lnTo>
                <a:lnTo>
                  <a:pt x="247723" y="266886"/>
                </a:lnTo>
                <a:lnTo>
                  <a:pt x="253561" y="263532"/>
                </a:lnTo>
                <a:lnTo>
                  <a:pt x="259357" y="259390"/>
                </a:lnTo>
                <a:lnTo>
                  <a:pt x="265127" y="254724"/>
                </a:lnTo>
                <a:lnTo>
                  <a:pt x="270878" y="249708"/>
                </a:lnTo>
                <a:lnTo>
                  <a:pt x="275664" y="244460"/>
                </a:lnTo>
                <a:lnTo>
                  <a:pt x="279808" y="239055"/>
                </a:lnTo>
                <a:lnTo>
                  <a:pt x="290952" y="2225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2"/>
          <p:cNvSpPr/>
          <p:nvPr/>
        </p:nvSpPr>
        <p:spPr>
          <a:xfrm>
            <a:off x="7778115" y="2014839"/>
            <a:ext cx="231342" cy="479209"/>
          </a:xfrm>
          <a:custGeom>
            <a:avLst/>
            <a:gdLst/>
            <a:ahLst/>
            <a:cxnLst/>
            <a:rect l="0" t="0" r="0" b="0"/>
            <a:pathLst>
              <a:path w="231342" h="479209">
                <a:moveTo>
                  <a:pt x="0" y="51133"/>
                </a:moveTo>
                <a:lnTo>
                  <a:pt x="0" y="42665"/>
                </a:lnTo>
                <a:lnTo>
                  <a:pt x="0" y="54502"/>
                </a:lnTo>
                <a:lnTo>
                  <a:pt x="4551" y="67265"/>
                </a:lnTo>
                <a:lnTo>
                  <a:pt x="6785" y="80210"/>
                </a:lnTo>
                <a:lnTo>
                  <a:pt x="7381" y="87663"/>
                </a:lnTo>
                <a:lnTo>
                  <a:pt x="7777" y="95489"/>
                </a:lnTo>
                <a:lnTo>
                  <a:pt x="8219" y="111804"/>
                </a:lnTo>
                <a:lnTo>
                  <a:pt x="9289" y="120156"/>
                </a:lnTo>
                <a:lnTo>
                  <a:pt x="10956" y="128580"/>
                </a:lnTo>
                <a:lnTo>
                  <a:pt x="13018" y="137055"/>
                </a:lnTo>
                <a:lnTo>
                  <a:pt x="14394" y="145562"/>
                </a:lnTo>
                <a:lnTo>
                  <a:pt x="15310" y="154091"/>
                </a:lnTo>
                <a:lnTo>
                  <a:pt x="15922" y="162634"/>
                </a:lnTo>
                <a:lnTo>
                  <a:pt x="17282" y="171187"/>
                </a:lnTo>
                <a:lnTo>
                  <a:pt x="19142" y="179747"/>
                </a:lnTo>
                <a:lnTo>
                  <a:pt x="21333" y="188310"/>
                </a:lnTo>
                <a:lnTo>
                  <a:pt x="26309" y="202906"/>
                </a:lnTo>
                <a:lnTo>
                  <a:pt x="32647" y="215743"/>
                </a:lnTo>
                <a:lnTo>
                  <a:pt x="37005" y="221833"/>
                </a:lnTo>
                <a:lnTo>
                  <a:pt x="41814" y="227798"/>
                </a:lnTo>
                <a:lnTo>
                  <a:pt x="45974" y="232727"/>
                </a:lnTo>
                <a:lnTo>
                  <a:pt x="53135" y="240744"/>
                </a:lnTo>
                <a:lnTo>
                  <a:pt x="57331" y="243263"/>
                </a:lnTo>
                <a:lnTo>
                  <a:pt x="62033" y="244942"/>
                </a:lnTo>
                <a:lnTo>
                  <a:pt x="67072" y="246062"/>
                </a:lnTo>
                <a:lnTo>
                  <a:pt x="72337" y="246808"/>
                </a:lnTo>
                <a:lnTo>
                  <a:pt x="77753" y="247305"/>
                </a:lnTo>
                <a:lnTo>
                  <a:pt x="83267" y="247637"/>
                </a:lnTo>
                <a:lnTo>
                  <a:pt x="87896" y="246906"/>
                </a:lnTo>
                <a:lnTo>
                  <a:pt x="91935" y="245466"/>
                </a:lnTo>
                <a:lnTo>
                  <a:pt x="98962" y="241326"/>
                </a:lnTo>
                <a:lnTo>
                  <a:pt x="105261" y="236311"/>
                </a:lnTo>
                <a:lnTo>
                  <a:pt x="109226" y="233640"/>
                </a:lnTo>
                <a:lnTo>
                  <a:pt x="113775" y="230907"/>
                </a:lnTo>
                <a:lnTo>
                  <a:pt x="118713" y="228132"/>
                </a:lnTo>
                <a:lnTo>
                  <a:pt x="122956" y="224378"/>
                </a:lnTo>
                <a:lnTo>
                  <a:pt x="126738" y="219969"/>
                </a:lnTo>
                <a:lnTo>
                  <a:pt x="133480" y="209039"/>
                </a:lnTo>
                <a:lnTo>
                  <a:pt x="139652" y="194656"/>
                </a:lnTo>
                <a:lnTo>
                  <a:pt x="145570" y="181278"/>
                </a:lnTo>
                <a:lnTo>
                  <a:pt x="152328" y="167078"/>
                </a:lnTo>
                <a:lnTo>
                  <a:pt x="173106" y="125045"/>
                </a:lnTo>
                <a:lnTo>
                  <a:pt x="176363" y="116600"/>
                </a:lnTo>
                <a:lnTo>
                  <a:pt x="179489" y="107160"/>
                </a:lnTo>
                <a:lnTo>
                  <a:pt x="185500" y="87464"/>
                </a:lnTo>
                <a:lnTo>
                  <a:pt x="191347" y="69185"/>
                </a:lnTo>
                <a:lnTo>
                  <a:pt x="193287" y="61263"/>
                </a:lnTo>
                <a:lnTo>
                  <a:pt x="195443" y="47380"/>
                </a:lnTo>
                <a:lnTo>
                  <a:pt x="198941" y="34860"/>
                </a:lnTo>
                <a:lnTo>
                  <a:pt x="202718" y="22946"/>
                </a:lnTo>
                <a:lnTo>
                  <a:pt x="204397" y="11300"/>
                </a:lnTo>
                <a:lnTo>
                  <a:pt x="205705" y="0"/>
                </a:lnTo>
                <a:lnTo>
                  <a:pt x="205740" y="69781"/>
                </a:lnTo>
                <a:lnTo>
                  <a:pt x="206692" y="78805"/>
                </a:lnTo>
                <a:lnTo>
                  <a:pt x="208279" y="88631"/>
                </a:lnTo>
                <a:lnTo>
                  <a:pt x="210291" y="98992"/>
                </a:lnTo>
                <a:lnTo>
                  <a:pt x="215064" y="120664"/>
                </a:lnTo>
                <a:lnTo>
                  <a:pt x="217671" y="131777"/>
                </a:lnTo>
                <a:lnTo>
                  <a:pt x="219410" y="142995"/>
                </a:lnTo>
                <a:lnTo>
                  <a:pt x="220568" y="154285"/>
                </a:lnTo>
                <a:lnTo>
                  <a:pt x="221340" y="165621"/>
                </a:lnTo>
                <a:lnTo>
                  <a:pt x="222807" y="176988"/>
                </a:lnTo>
                <a:lnTo>
                  <a:pt x="224738" y="188376"/>
                </a:lnTo>
                <a:lnTo>
                  <a:pt x="226978" y="199779"/>
                </a:lnTo>
                <a:lnTo>
                  <a:pt x="228472" y="211190"/>
                </a:lnTo>
                <a:lnTo>
                  <a:pt x="229467" y="222608"/>
                </a:lnTo>
                <a:lnTo>
                  <a:pt x="230130" y="234030"/>
                </a:lnTo>
                <a:lnTo>
                  <a:pt x="230868" y="256880"/>
                </a:lnTo>
                <a:lnTo>
                  <a:pt x="231341" y="298044"/>
                </a:lnTo>
                <a:lnTo>
                  <a:pt x="230427" y="308133"/>
                </a:lnTo>
                <a:lnTo>
                  <a:pt x="228865" y="318669"/>
                </a:lnTo>
                <a:lnTo>
                  <a:pt x="226872" y="329502"/>
                </a:lnTo>
                <a:lnTo>
                  <a:pt x="224591" y="339583"/>
                </a:lnTo>
                <a:lnTo>
                  <a:pt x="222116" y="349160"/>
                </a:lnTo>
                <a:lnTo>
                  <a:pt x="219516" y="358403"/>
                </a:lnTo>
                <a:lnTo>
                  <a:pt x="215876" y="367422"/>
                </a:lnTo>
                <a:lnTo>
                  <a:pt x="211545" y="376293"/>
                </a:lnTo>
                <a:lnTo>
                  <a:pt x="206752" y="385063"/>
                </a:lnTo>
                <a:lnTo>
                  <a:pt x="201652" y="393768"/>
                </a:lnTo>
                <a:lnTo>
                  <a:pt x="186325" y="418720"/>
                </a:lnTo>
                <a:lnTo>
                  <a:pt x="182319" y="425731"/>
                </a:lnTo>
                <a:lnTo>
                  <a:pt x="178696" y="432310"/>
                </a:lnTo>
                <a:lnTo>
                  <a:pt x="174375" y="438601"/>
                </a:lnTo>
                <a:lnTo>
                  <a:pt x="169590" y="444700"/>
                </a:lnTo>
                <a:lnTo>
                  <a:pt x="164495" y="450671"/>
                </a:lnTo>
                <a:lnTo>
                  <a:pt x="159194" y="455604"/>
                </a:lnTo>
                <a:lnTo>
                  <a:pt x="153754" y="459845"/>
                </a:lnTo>
                <a:lnTo>
                  <a:pt x="148222" y="463625"/>
                </a:lnTo>
                <a:lnTo>
                  <a:pt x="142630" y="467098"/>
                </a:lnTo>
                <a:lnTo>
                  <a:pt x="136996" y="470366"/>
                </a:lnTo>
                <a:lnTo>
                  <a:pt x="131336" y="473496"/>
                </a:lnTo>
                <a:lnTo>
                  <a:pt x="125657" y="475584"/>
                </a:lnTo>
                <a:lnTo>
                  <a:pt x="119967" y="476975"/>
                </a:lnTo>
                <a:lnTo>
                  <a:pt x="114267" y="477903"/>
                </a:lnTo>
                <a:lnTo>
                  <a:pt x="109515" y="478521"/>
                </a:lnTo>
                <a:lnTo>
                  <a:pt x="105396" y="478933"/>
                </a:lnTo>
                <a:lnTo>
                  <a:pt x="101696" y="479208"/>
                </a:lnTo>
                <a:lnTo>
                  <a:pt x="99230" y="478439"/>
                </a:lnTo>
                <a:lnTo>
                  <a:pt x="97585" y="476974"/>
                </a:lnTo>
                <a:lnTo>
                  <a:pt x="94805" y="472806"/>
                </a:lnTo>
                <a:lnTo>
                  <a:pt x="90396" y="467778"/>
                </a:lnTo>
                <a:lnTo>
                  <a:pt x="88838" y="465104"/>
                </a:lnTo>
                <a:lnTo>
                  <a:pt x="85725" y="454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3"/>
          <p:cNvSpPr/>
          <p:nvPr/>
        </p:nvSpPr>
        <p:spPr>
          <a:xfrm>
            <a:off x="8275319" y="1928812"/>
            <a:ext cx="183492" cy="316998"/>
          </a:xfrm>
          <a:custGeom>
            <a:avLst/>
            <a:gdLst/>
            <a:ahLst/>
            <a:cxnLst/>
            <a:rect l="0" t="0" r="0" b="0"/>
            <a:pathLst>
              <a:path w="183492" h="316998">
                <a:moveTo>
                  <a:pt x="85725" y="0"/>
                </a:moveTo>
                <a:lnTo>
                  <a:pt x="81174" y="0"/>
                </a:lnTo>
                <a:lnTo>
                  <a:pt x="79834" y="953"/>
                </a:lnTo>
                <a:lnTo>
                  <a:pt x="78940" y="2540"/>
                </a:lnTo>
                <a:lnTo>
                  <a:pt x="78345" y="4551"/>
                </a:lnTo>
                <a:lnTo>
                  <a:pt x="75143" y="9325"/>
                </a:lnTo>
                <a:lnTo>
                  <a:pt x="72955" y="11932"/>
                </a:lnTo>
                <a:lnTo>
                  <a:pt x="71497" y="14622"/>
                </a:lnTo>
                <a:lnTo>
                  <a:pt x="68493" y="23912"/>
                </a:lnTo>
                <a:lnTo>
                  <a:pt x="64413" y="33170"/>
                </a:lnTo>
                <a:lnTo>
                  <a:pt x="56763" y="49092"/>
                </a:lnTo>
                <a:lnTo>
                  <a:pt x="53083" y="54636"/>
                </a:lnTo>
                <a:lnTo>
                  <a:pt x="48723" y="60236"/>
                </a:lnTo>
                <a:lnTo>
                  <a:pt x="43912" y="65875"/>
                </a:lnTo>
                <a:lnTo>
                  <a:pt x="39753" y="71539"/>
                </a:lnTo>
                <a:lnTo>
                  <a:pt x="36027" y="77220"/>
                </a:lnTo>
                <a:lnTo>
                  <a:pt x="32591" y="82913"/>
                </a:lnTo>
                <a:lnTo>
                  <a:pt x="30301" y="88613"/>
                </a:lnTo>
                <a:lnTo>
                  <a:pt x="28773" y="94318"/>
                </a:lnTo>
                <a:lnTo>
                  <a:pt x="27754" y="100026"/>
                </a:lnTo>
                <a:lnTo>
                  <a:pt x="26123" y="105737"/>
                </a:lnTo>
                <a:lnTo>
                  <a:pt x="24083" y="111449"/>
                </a:lnTo>
                <a:lnTo>
                  <a:pt x="21771" y="117162"/>
                </a:lnTo>
                <a:lnTo>
                  <a:pt x="19201" y="126049"/>
                </a:lnTo>
                <a:lnTo>
                  <a:pt x="18516" y="129753"/>
                </a:lnTo>
                <a:lnTo>
                  <a:pt x="19011" y="133174"/>
                </a:lnTo>
                <a:lnTo>
                  <a:pt x="20294" y="136408"/>
                </a:lnTo>
                <a:lnTo>
                  <a:pt x="22103" y="139516"/>
                </a:lnTo>
                <a:lnTo>
                  <a:pt x="24112" y="145510"/>
                </a:lnTo>
                <a:lnTo>
                  <a:pt x="24648" y="148442"/>
                </a:lnTo>
                <a:lnTo>
                  <a:pt x="26909" y="150396"/>
                </a:lnTo>
                <a:lnTo>
                  <a:pt x="30322" y="151699"/>
                </a:lnTo>
                <a:lnTo>
                  <a:pt x="34503" y="152568"/>
                </a:lnTo>
                <a:lnTo>
                  <a:pt x="39194" y="154099"/>
                </a:lnTo>
                <a:lnTo>
                  <a:pt x="44228" y="156073"/>
                </a:lnTo>
                <a:lnTo>
                  <a:pt x="49488" y="158341"/>
                </a:lnTo>
                <a:lnTo>
                  <a:pt x="53947" y="159853"/>
                </a:lnTo>
                <a:lnTo>
                  <a:pt x="57872" y="160861"/>
                </a:lnTo>
                <a:lnTo>
                  <a:pt x="61441" y="161534"/>
                </a:lnTo>
                <a:lnTo>
                  <a:pt x="66679" y="162934"/>
                </a:lnTo>
                <a:lnTo>
                  <a:pt x="80118" y="167030"/>
                </a:lnTo>
                <a:lnTo>
                  <a:pt x="103750" y="174691"/>
                </a:lnTo>
                <a:lnTo>
                  <a:pt x="111077" y="177421"/>
                </a:lnTo>
                <a:lnTo>
                  <a:pt x="117866" y="180193"/>
                </a:lnTo>
                <a:lnTo>
                  <a:pt x="124297" y="182994"/>
                </a:lnTo>
                <a:lnTo>
                  <a:pt x="136524" y="188645"/>
                </a:lnTo>
                <a:lnTo>
                  <a:pt x="159894" y="200035"/>
                </a:lnTo>
                <a:lnTo>
                  <a:pt x="164699" y="202889"/>
                </a:lnTo>
                <a:lnTo>
                  <a:pt x="168854" y="205744"/>
                </a:lnTo>
                <a:lnTo>
                  <a:pt x="172577" y="208600"/>
                </a:lnTo>
                <a:lnTo>
                  <a:pt x="176012" y="212410"/>
                </a:lnTo>
                <a:lnTo>
                  <a:pt x="179254" y="216854"/>
                </a:lnTo>
                <a:lnTo>
                  <a:pt x="182368" y="221722"/>
                </a:lnTo>
                <a:lnTo>
                  <a:pt x="183491" y="226872"/>
                </a:lnTo>
                <a:lnTo>
                  <a:pt x="183288" y="232211"/>
                </a:lnTo>
                <a:lnTo>
                  <a:pt x="182200" y="237674"/>
                </a:lnTo>
                <a:lnTo>
                  <a:pt x="180991" y="246286"/>
                </a:lnTo>
                <a:lnTo>
                  <a:pt x="180667" y="249915"/>
                </a:lnTo>
                <a:lnTo>
                  <a:pt x="178547" y="255193"/>
                </a:lnTo>
                <a:lnTo>
                  <a:pt x="175231" y="261569"/>
                </a:lnTo>
                <a:lnTo>
                  <a:pt x="171112" y="268677"/>
                </a:lnTo>
                <a:lnTo>
                  <a:pt x="165510" y="274368"/>
                </a:lnTo>
                <a:lnTo>
                  <a:pt x="158918" y="279114"/>
                </a:lnTo>
                <a:lnTo>
                  <a:pt x="151665" y="283231"/>
                </a:lnTo>
                <a:lnTo>
                  <a:pt x="143973" y="287881"/>
                </a:lnTo>
                <a:lnTo>
                  <a:pt x="127806" y="298127"/>
                </a:lnTo>
                <a:lnTo>
                  <a:pt x="120446" y="302574"/>
                </a:lnTo>
                <a:lnTo>
                  <a:pt x="113635" y="306491"/>
                </a:lnTo>
                <a:lnTo>
                  <a:pt x="107189" y="310055"/>
                </a:lnTo>
                <a:lnTo>
                  <a:pt x="100034" y="312431"/>
                </a:lnTo>
                <a:lnTo>
                  <a:pt x="92409" y="314015"/>
                </a:lnTo>
                <a:lnTo>
                  <a:pt x="84466" y="315070"/>
                </a:lnTo>
                <a:lnTo>
                  <a:pt x="77266" y="315775"/>
                </a:lnTo>
                <a:lnTo>
                  <a:pt x="70560" y="316244"/>
                </a:lnTo>
                <a:lnTo>
                  <a:pt x="64185" y="316557"/>
                </a:lnTo>
                <a:lnTo>
                  <a:pt x="52023" y="316904"/>
                </a:lnTo>
                <a:lnTo>
                  <a:pt x="46112" y="316997"/>
                </a:lnTo>
                <a:lnTo>
                  <a:pt x="40267" y="316106"/>
                </a:lnTo>
                <a:lnTo>
                  <a:pt x="34464" y="314560"/>
                </a:lnTo>
                <a:lnTo>
                  <a:pt x="28692" y="312577"/>
                </a:lnTo>
                <a:lnTo>
                  <a:pt x="23890" y="311255"/>
                </a:lnTo>
                <a:lnTo>
                  <a:pt x="19738" y="310373"/>
                </a:lnTo>
                <a:lnTo>
                  <a:pt x="16015" y="309786"/>
                </a:lnTo>
                <a:lnTo>
                  <a:pt x="12582" y="307489"/>
                </a:lnTo>
                <a:lnTo>
                  <a:pt x="9341" y="304053"/>
                </a:lnTo>
                <a:lnTo>
                  <a:pt x="6228" y="299857"/>
                </a:lnTo>
                <a:lnTo>
                  <a:pt x="4152" y="295154"/>
                </a:lnTo>
                <a:lnTo>
                  <a:pt x="2768" y="29011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4"/>
          <p:cNvSpPr/>
          <p:nvPr/>
        </p:nvSpPr>
        <p:spPr>
          <a:xfrm>
            <a:off x="1168726" y="2357542"/>
            <a:ext cx="120007" cy="471384"/>
          </a:xfrm>
          <a:custGeom>
            <a:avLst/>
            <a:gdLst/>
            <a:ahLst/>
            <a:cxnLst/>
            <a:rect l="0" t="0" r="0" b="0"/>
            <a:pathLst>
              <a:path w="120007" h="471384">
                <a:moveTo>
                  <a:pt x="8563" y="8468"/>
                </a:moveTo>
                <a:lnTo>
                  <a:pt x="8563" y="0"/>
                </a:lnTo>
                <a:lnTo>
                  <a:pt x="6023" y="2482"/>
                </a:lnTo>
                <a:lnTo>
                  <a:pt x="4013" y="4477"/>
                </a:lnTo>
                <a:lnTo>
                  <a:pt x="2672" y="6760"/>
                </a:lnTo>
                <a:lnTo>
                  <a:pt x="1182" y="11836"/>
                </a:lnTo>
                <a:lnTo>
                  <a:pt x="344" y="24600"/>
                </a:lnTo>
                <a:lnTo>
                  <a:pt x="96" y="40447"/>
                </a:lnTo>
                <a:lnTo>
                  <a:pt x="0" y="86170"/>
                </a:lnTo>
                <a:lnTo>
                  <a:pt x="950" y="94559"/>
                </a:lnTo>
                <a:lnTo>
                  <a:pt x="2535" y="103009"/>
                </a:lnTo>
                <a:lnTo>
                  <a:pt x="4544" y="111501"/>
                </a:lnTo>
                <a:lnTo>
                  <a:pt x="6837" y="120019"/>
                </a:lnTo>
                <a:lnTo>
                  <a:pt x="14613" y="146612"/>
                </a:lnTo>
                <a:lnTo>
                  <a:pt x="25775" y="189249"/>
                </a:lnTo>
                <a:lnTo>
                  <a:pt x="37152" y="234360"/>
                </a:lnTo>
                <a:lnTo>
                  <a:pt x="40957" y="245740"/>
                </a:lnTo>
                <a:lnTo>
                  <a:pt x="45399" y="257137"/>
                </a:lnTo>
                <a:lnTo>
                  <a:pt x="50266" y="268545"/>
                </a:lnTo>
                <a:lnTo>
                  <a:pt x="53510" y="279960"/>
                </a:lnTo>
                <a:lnTo>
                  <a:pt x="55673" y="291380"/>
                </a:lnTo>
                <a:lnTo>
                  <a:pt x="57115" y="302803"/>
                </a:lnTo>
                <a:lnTo>
                  <a:pt x="59981" y="314229"/>
                </a:lnTo>
                <a:lnTo>
                  <a:pt x="63797" y="325656"/>
                </a:lnTo>
                <a:lnTo>
                  <a:pt x="72164" y="347560"/>
                </a:lnTo>
                <a:lnTo>
                  <a:pt x="82230" y="375957"/>
                </a:lnTo>
                <a:lnTo>
                  <a:pt x="97063" y="419799"/>
                </a:lnTo>
                <a:lnTo>
                  <a:pt x="100284" y="431947"/>
                </a:lnTo>
                <a:lnTo>
                  <a:pt x="102668" y="441473"/>
                </a:lnTo>
                <a:lnTo>
                  <a:pt x="104637" y="446680"/>
                </a:lnTo>
                <a:lnTo>
                  <a:pt x="106903" y="452057"/>
                </a:lnTo>
                <a:lnTo>
                  <a:pt x="109366" y="455641"/>
                </a:lnTo>
                <a:lnTo>
                  <a:pt x="111960" y="458031"/>
                </a:lnTo>
                <a:lnTo>
                  <a:pt x="114642" y="459624"/>
                </a:lnTo>
                <a:lnTo>
                  <a:pt x="116430" y="461639"/>
                </a:lnTo>
                <a:lnTo>
                  <a:pt x="117622" y="463934"/>
                </a:lnTo>
                <a:lnTo>
                  <a:pt x="120006" y="4713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5"/>
          <p:cNvSpPr/>
          <p:nvPr/>
        </p:nvSpPr>
        <p:spPr>
          <a:xfrm>
            <a:off x="980153" y="2554765"/>
            <a:ext cx="495479" cy="222207"/>
          </a:xfrm>
          <a:custGeom>
            <a:avLst/>
            <a:gdLst/>
            <a:ahLst/>
            <a:cxnLst/>
            <a:rect l="0" t="0" r="0" b="0"/>
            <a:pathLst>
              <a:path w="495479" h="222207">
                <a:moveTo>
                  <a:pt x="8541" y="119855"/>
                </a:moveTo>
                <a:lnTo>
                  <a:pt x="322" y="119855"/>
                </a:lnTo>
                <a:lnTo>
                  <a:pt x="15" y="113069"/>
                </a:lnTo>
                <a:lnTo>
                  <a:pt x="0" y="112474"/>
                </a:lnTo>
                <a:lnTo>
                  <a:pt x="4529" y="107084"/>
                </a:lnTo>
                <a:lnTo>
                  <a:pt x="7771" y="105626"/>
                </a:lnTo>
                <a:lnTo>
                  <a:pt x="16454" y="104006"/>
                </a:lnTo>
                <a:lnTo>
                  <a:pt x="26663" y="98206"/>
                </a:lnTo>
                <a:lnTo>
                  <a:pt x="32053" y="93992"/>
                </a:lnTo>
                <a:lnTo>
                  <a:pt x="38503" y="90230"/>
                </a:lnTo>
                <a:lnTo>
                  <a:pt x="53290" y="83511"/>
                </a:lnTo>
                <a:lnTo>
                  <a:pt x="61234" y="79433"/>
                </a:lnTo>
                <a:lnTo>
                  <a:pt x="69387" y="74809"/>
                </a:lnTo>
                <a:lnTo>
                  <a:pt x="77680" y="69822"/>
                </a:lnTo>
                <a:lnTo>
                  <a:pt x="87019" y="65545"/>
                </a:lnTo>
                <a:lnTo>
                  <a:pt x="97055" y="61740"/>
                </a:lnTo>
                <a:lnTo>
                  <a:pt x="107555" y="58252"/>
                </a:lnTo>
                <a:lnTo>
                  <a:pt x="118366" y="54021"/>
                </a:lnTo>
                <a:lnTo>
                  <a:pt x="129383" y="49296"/>
                </a:lnTo>
                <a:lnTo>
                  <a:pt x="151784" y="38965"/>
                </a:lnTo>
                <a:lnTo>
                  <a:pt x="174440" y="28024"/>
                </a:lnTo>
                <a:lnTo>
                  <a:pt x="185815" y="23391"/>
                </a:lnTo>
                <a:lnTo>
                  <a:pt x="197209" y="19351"/>
                </a:lnTo>
                <a:lnTo>
                  <a:pt x="208615" y="15705"/>
                </a:lnTo>
                <a:lnTo>
                  <a:pt x="218124" y="12321"/>
                </a:lnTo>
                <a:lnTo>
                  <a:pt x="226368" y="9113"/>
                </a:lnTo>
                <a:lnTo>
                  <a:pt x="233769" y="6022"/>
                </a:lnTo>
                <a:lnTo>
                  <a:pt x="242513" y="3961"/>
                </a:lnTo>
                <a:lnTo>
                  <a:pt x="252153" y="2587"/>
                </a:lnTo>
                <a:lnTo>
                  <a:pt x="262389" y="1671"/>
                </a:lnTo>
                <a:lnTo>
                  <a:pt x="271118" y="1061"/>
                </a:lnTo>
                <a:lnTo>
                  <a:pt x="285897" y="382"/>
                </a:lnTo>
                <a:lnTo>
                  <a:pt x="298816" y="81"/>
                </a:lnTo>
                <a:lnTo>
                  <a:pt x="304928" y="0"/>
                </a:lnTo>
                <a:lnTo>
                  <a:pt x="316799" y="2451"/>
                </a:lnTo>
                <a:lnTo>
                  <a:pt x="327472" y="6715"/>
                </a:lnTo>
                <a:lnTo>
                  <a:pt x="335391" y="11785"/>
                </a:lnTo>
                <a:lnTo>
                  <a:pt x="338836" y="15424"/>
                </a:lnTo>
                <a:lnTo>
                  <a:pt x="342085" y="19754"/>
                </a:lnTo>
                <a:lnTo>
                  <a:pt x="345204" y="24546"/>
                </a:lnTo>
                <a:lnTo>
                  <a:pt x="347283" y="29646"/>
                </a:lnTo>
                <a:lnTo>
                  <a:pt x="348669" y="34950"/>
                </a:lnTo>
                <a:lnTo>
                  <a:pt x="349593" y="40392"/>
                </a:lnTo>
                <a:lnTo>
                  <a:pt x="350209" y="46877"/>
                </a:lnTo>
                <a:lnTo>
                  <a:pt x="350620" y="54058"/>
                </a:lnTo>
                <a:lnTo>
                  <a:pt x="351076" y="69656"/>
                </a:lnTo>
                <a:lnTo>
                  <a:pt x="351427" y="137048"/>
                </a:lnTo>
                <a:lnTo>
                  <a:pt x="351437" y="162731"/>
                </a:lnTo>
                <a:lnTo>
                  <a:pt x="352391" y="170347"/>
                </a:lnTo>
                <a:lnTo>
                  <a:pt x="353980" y="177328"/>
                </a:lnTo>
                <a:lnTo>
                  <a:pt x="355991" y="183888"/>
                </a:lnTo>
                <a:lnTo>
                  <a:pt x="358284" y="189214"/>
                </a:lnTo>
                <a:lnTo>
                  <a:pt x="360766" y="193717"/>
                </a:lnTo>
                <a:lnTo>
                  <a:pt x="363373" y="197671"/>
                </a:lnTo>
                <a:lnTo>
                  <a:pt x="368809" y="204604"/>
                </a:lnTo>
                <a:lnTo>
                  <a:pt x="374400" y="210861"/>
                </a:lnTo>
                <a:lnTo>
                  <a:pt x="380060" y="216817"/>
                </a:lnTo>
                <a:lnTo>
                  <a:pt x="383856" y="218786"/>
                </a:lnTo>
                <a:lnTo>
                  <a:pt x="393153" y="220974"/>
                </a:lnTo>
                <a:lnTo>
                  <a:pt x="403635" y="221947"/>
                </a:lnTo>
                <a:lnTo>
                  <a:pt x="409097" y="222206"/>
                </a:lnTo>
                <a:lnTo>
                  <a:pt x="413691" y="221426"/>
                </a:lnTo>
                <a:lnTo>
                  <a:pt x="421335" y="218020"/>
                </a:lnTo>
                <a:lnTo>
                  <a:pt x="427908" y="213331"/>
                </a:lnTo>
                <a:lnTo>
                  <a:pt x="434957" y="207120"/>
                </a:lnTo>
                <a:lnTo>
                  <a:pt x="444439" y="198009"/>
                </a:lnTo>
                <a:lnTo>
                  <a:pt x="448683" y="192913"/>
                </a:lnTo>
                <a:lnTo>
                  <a:pt x="452464" y="187610"/>
                </a:lnTo>
                <a:lnTo>
                  <a:pt x="455937" y="182170"/>
                </a:lnTo>
                <a:lnTo>
                  <a:pt x="459205" y="175686"/>
                </a:lnTo>
                <a:lnTo>
                  <a:pt x="462337" y="168505"/>
                </a:lnTo>
                <a:lnTo>
                  <a:pt x="465377" y="160861"/>
                </a:lnTo>
                <a:lnTo>
                  <a:pt x="471294" y="144747"/>
                </a:lnTo>
                <a:lnTo>
                  <a:pt x="474206" y="136450"/>
                </a:lnTo>
                <a:lnTo>
                  <a:pt x="477099" y="129013"/>
                </a:lnTo>
                <a:lnTo>
                  <a:pt x="479981" y="122150"/>
                </a:lnTo>
                <a:lnTo>
                  <a:pt x="482855" y="115670"/>
                </a:lnTo>
                <a:lnTo>
                  <a:pt x="485723" y="108492"/>
                </a:lnTo>
                <a:lnTo>
                  <a:pt x="491450" y="92897"/>
                </a:lnTo>
                <a:lnTo>
                  <a:pt x="493358" y="84738"/>
                </a:lnTo>
                <a:lnTo>
                  <a:pt x="494630" y="76441"/>
                </a:lnTo>
                <a:lnTo>
                  <a:pt x="495478" y="68052"/>
                </a:lnTo>
                <a:lnTo>
                  <a:pt x="495091" y="60555"/>
                </a:lnTo>
                <a:lnTo>
                  <a:pt x="493880" y="53651"/>
                </a:lnTo>
                <a:lnTo>
                  <a:pt x="492121" y="47144"/>
                </a:lnTo>
                <a:lnTo>
                  <a:pt x="489042" y="40901"/>
                </a:lnTo>
                <a:lnTo>
                  <a:pt x="485086" y="34834"/>
                </a:lnTo>
                <a:lnTo>
                  <a:pt x="480542" y="28884"/>
                </a:lnTo>
                <a:lnTo>
                  <a:pt x="476561" y="23965"/>
                </a:lnTo>
                <a:lnTo>
                  <a:pt x="472955" y="19733"/>
                </a:lnTo>
                <a:lnTo>
                  <a:pt x="469598" y="15960"/>
                </a:lnTo>
                <a:lnTo>
                  <a:pt x="460788" y="9226"/>
                </a:lnTo>
                <a:lnTo>
                  <a:pt x="455771" y="6098"/>
                </a:lnTo>
                <a:lnTo>
                  <a:pt x="442578" y="2621"/>
                </a:lnTo>
                <a:lnTo>
                  <a:pt x="435059" y="1694"/>
                </a:lnTo>
                <a:lnTo>
                  <a:pt x="427189" y="2028"/>
                </a:lnTo>
                <a:lnTo>
                  <a:pt x="419085" y="3204"/>
                </a:lnTo>
                <a:lnTo>
                  <a:pt x="410825" y="4940"/>
                </a:lnTo>
                <a:lnTo>
                  <a:pt x="402460" y="7050"/>
                </a:lnTo>
                <a:lnTo>
                  <a:pt x="394027" y="9409"/>
                </a:lnTo>
                <a:lnTo>
                  <a:pt x="385546" y="11934"/>
                </a:lnTo>
                <a:lnTo>
                  <a:pt x="377036" y="13618"/>
                </a:lnTo>
                <a:lnTo>
                  <a:pt x="368504" y="14740"/>
                </a:lnTo>
                <a:lnTo>
                  <a:pt x="359959" y="15488"/>
                </a:lnTo>
                <a:lnTo>
                  <a:pt x="345385" y="18860"/>
                </a:lnTo>
                <a:lnTo>
                  <a:pt x="332557" y="23533"/>
                </a:lnTo>
                <a:lnTo>
                  <a:pt x="320506" y="28785"/>
                </a:lnTo>
                <a:lnTo>
                  <a:pt x="311340" y="34294"/>
                </a:lnTo>
                <a:lnTo>
                  <a:pt x="304091" y="38965"/>
                </a:lnTo>
                <a:lnTo>
                  <a:pt x="291434" y="427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6"/>
          <p:cNvSpPr/>
          <p:nvPr/>
        </p:nvSpPr>
        <p:spPr>
          <a:xfrm>
            <a:off x="1803082" y="2477971"/>
            <a:ext cx="497206" cy="368100"/>
          </a:xfrm>
          <a:custGeom>
            <a:avLst/>
            <a:gdLst/>
            <a:ahLst/>
            <a:cxnLst/>
            <a:rect l="0" t="0" r="0" b="0"/>
            <a:pathLst>
              <a:path w="497206" h="368100">
                <a:moveTo>
                  <a:pt x="0" y="368099"/>
                </a:moveTo>
                <a:lnTo>
                  <a:pt x="4551" y="363548"/>
                </a:lnTo>
                <a:lnTo>
                  <a:pt x="6844" y="362207"/>
                </a:lnTo>
                <a:lnTo>
                  <a:pt x="11932" y="360718"/>
                </a:lnTo>
                <a:lnTo>
                  <a:pt x="20151" y="359879"/>
                </a:lnTo>
                <a:lnTo>
                  <a:pt x="22959" y="358809"/>
                </a:lnTo>
                <a:lnTo>
                  <a:pt x="28619" y="355080"/>
                </a:lnTo>
                <a:lnTo>
                  <a:pt x="36850" y="347707"/>
                </a:lnTo>
                <a:lnTo>
                  <a:pt x="47810" y="338081"/>
                </a:lnTo>
                <a:lnTo>
                  <a:pt x="62206" y="327452"/>
                </a:lnTo>
                <a:lnTo>
                  <a:pt x="75590" y="316379"/>
                </a:lnTo>
                <a:lnTo>
                  <a:pt x="87888" y="305107"/>
                </a:lnTo>
                <a:lnTo>
                  <a:pt x="99704" y="293747"/>
                </a:lnTo>
                <a:lnTo>
                  <a:pt x="105522" y="286146"/>
                </a:lnTo>
                <a:lnTo>
                  <a:pt x="111305" y="277268"/>
                </a:lnTo>
                <a:lnTo>
                  <a:pt x="117066" y="267540"/>
                </a:lnTo>
                <a:lnTo>
                  <a:pt x="122812" y="259150"/>
                </a:lnTo>
                <a:lnTo>
                  <a:pt x="128547" y="251651"/>
                </a:lnTo>
                <a:lnTo>
                  <a:pt x="134275" y="244747"/>
                </a:lnTo>
                <a:lnTo>
                  <a:pt x="139047" y="236334"/>
                </a:lnTo>
                <a:lnTo>
                  <a:pt x="143180" y="226916"/>
                </a:lnTo>
                <a:lnTo>
                  <a:pt x="146889" y="216827"/>
                </a:lnTo>
                <a:lnTo>
                  <a:pt x="151266" y="207243"/>
                </a:lnTo>
                <a:lnTo>
                  <a:pt x="156089" y="197997"/>
                </a:lnTo>
                <a:lnTo>
                  <a:pt x="161209" y="188975"/>
                </a:lnTo>
                <a:lnTo>
                  <a:pt x="165575" y="180103"/>
                </a:lnTo>
                <a:lnTo>
                  <a:pt x="169438" y="171331"/>
                </a:lnTo>
                <a:lnTo>
                  <a:pt x="172966" y="162625"/>
                </a:lnTo>
                <a:lnTo>
                  <a:pt x="175318" y="153964"/>
                </a:lnTo>
                <a:lnTo>
                  <a:pt x="176887" y="145332"/>
                </a:lnTo>
                <a:lnTo>
                  <a:pt x="177932" y="136720"/>
                </a:lnTo>
                <a:lnTo>
                  <a:pt x="178629" y="128121"/>
                </a:lnTo>
                <a:lnTo>
                  <a:pt x="179093" y="119531"/>
                </a:lnTo>
                <a:lnTo>
                  <a:pt x="179403" y="110947"/>
                </a:lnTo>
                <a:lnTo>
                  <a:pt x="178657" y="102367"/>
                </a:lnTo>
                <a:lnTo>
                  <a:pt x="177207" y="93789"/>
                </a:lnTo>
                <a:lnTo>
                  <a:pt x="175288" y="85213"/>
                </a:lnTo>
                <a:lnTo>
                  <a:pt x="173056" y="76638"/>
                </a:lnTo>
                <a:lnTo>
                  <a:pt x="170616" y="68064"/>
                </a:lnTo>
                <a:lnTo>
                  <a:pt x="168036" y="59491"/>
                </a:lnTo>
                <a:lnTo>
                  <a:pt x="166317" y="51870"/>
                </a:lnTo>
                <a:lnTo>
                  <a:pt x="165170" y="44885"/>
                </a:lnTo>
                <a:lnTo>
                  <a:pt x="164406" y="38323"/>
                </a:lnTo>
                <a:lnTo>
                  <a:pt x="161017" y="28491"/>
                </a:lnTo>
                <a:lnTo>
                  <a:pt x="158780" y="24536"/>
                </a:lnTo>
                <a:lnTo>
                  <a:pt x="151214" y="17602"/>
                </a:lnTo>
                <a:lnTo>
                  <a:pt x="138784" y="8343"/>
                </a:lnTo>
                <a:lnTo>
                  <a:pt x="135385" y="5389"/>
                </a:lnTo>
                <a:lnTo>
                  <a:pt x="131214" y="3420"/>
                </a:lnTo>
                <a:lnTo>
                  <a:pt x="115913" y="259"/>
                </a:lnTo>
                <a:lnTo>
                  <a:pt x="114422" y="0"/>
                </a:lnTo>
                <a:lnTo>
                  <a:pt x="112477" y="779"/>
                </a:lnTo>
                <a:lnTo>
                  <a:pt x="105187" y="6427"/>
                </a:lnTo>
                <a:lnTo>
                  <a:pt x="99772" y="11458"/>
                </a:lnTo>
                <a:lnTo>
                  <a:pt x="94191" y="19409"/>
                </a:lnTo>
                <a:lnTo>
                  <a:pt x="91369" y="24197"/>
                </a:lnTo>
                <a:lnTo>
                  <a:pt x="88233" y="34596"/>
                </a:lnTo>
                <a:lnTo>
                  <a:pt x="87397" y="40036"/>
                </a:lnTo>
                <a:lnTo>
                  <a:pt x="86840" y="46520"/>
                </a:lnTo>
                <a:lnTo>
                  <a:pt x="86468" y="53700"/>
                </a:lnTo>
                <a:lnTo>
                  <a:pt x="86055" y="68346"/>
                </a:lnTo>
                <a:lnTo>
                  <a:pt x="85872" y="81205"/>
                </a:lnTo>
                <a:lnTo>
                  <a:pt x="86775" y="88254"/>
                </a:lnTo>
                <a:lnTo>
                  <a:pt x="88330" y="95811"/>
                </a:lnTo>
                <a:lnTo>
                  <a:pt x="90319" y="103706"/>
                </a:lnTo>
                <a:lnTo>
                  <a:pt x="91645" y="111827"/>
                </a:lnTo>
                <a:lnTo>
                  <a:pt x="92530" y="120098"/>
                </a:lnTo>
                <a:lnTo>
                  <a:pt x="93119" y="128470"/>
                </a:lnTo>
                <a:lnTo>
                  <a:pt x="94464" y="136909"/>
                </a:lnTo>
                <a:lnTo>
                  <a:pt x="96314" y="145392"/>
                </a:lnTo>
                <a:lnTo>
                  <a:pt x="98499" y="153905"/>
                </a:lnTo>
                <a:lnTo>
                  <a:pt x="100909" y="162438"/>
                </a:lnTo>
                <a:lnTo>
                  <a:pt x="106126" y="179539"/>
                </a:lnTo>
                <a:lnTo>
                  <a:pt x="109803" y="189052"/>
                </a:lnTo>
                <a:lnTo>
                  <a:pt x="114160" y="199204"/>
                </a:lnTo>
                <a:lnTo>
                  <a:pt x="118969" y="209782"/>
                </a:lnTo>
                <a:lnTo>
                  <a:pt x="124080" y="218739"/>
                </a:lnTo>
                <a:lnTo>
                  <a:pt x="129392" y="226616"/>
                </a:lnTo>
                <a:lnTo>
                  <a:pt x="134839" y="233772"/>
                </a:lnTo>
                <a:lnTo>
                  <a:pt x="139423" y="241400"/>
                </a:lnTo>
                <a:lnTo>
                  <a:pt x="143431" y="249343"/>
                </a:lnTo>
                <a:lnTo>
                  <a:pt x="147056" y="257496"/>
                </a:lnTo>
                <a:lnTo>
                  <a:pt x="152330" y="264836"/>
                </a:lnTo>
                <a:lnTo>
                  <a:pt x="158703" y="271634"/>
                </a:lnTo>
                <a:lnTo>
                  <a:pt x="165810" y="278072"/>
                </a:lnTo>
                <a:lnTo>
                  <a:pt x="178785" y="290304"/>
                </a:lnTo>
                <a:lnTo>
                  <a:pt x="190903" y="301138"/>
                </a:lnTo>
                <a:lnTo>
                  <a:pt x="202638" y="309128"/>
                </a:lnTo>
                <a:lnTo>
                  <a:pt x="214204" y="315855"/>
                </a:lnTo>
                <a:lnTo>
                  <a:pt x="225694" y="322019"/>
                </a:lnTo>
                <a:lnTo>
                  <a:pt x="237151" y="327934"/>
                </a:lnTo>
                <a:lnTo>
                  <a:pt x="242873" y="328939"/>
                </a:lnTo>
                <a:lnTo>
                  <a:pt x="248593" y="328658"/>
                </a:lnTo>
                <a:lnTo>
                  <a:pt x="260028" y="326757"/>
                </a:lnTo>
                <a:lnTo>
                  <a:pt x="271460" y="325912"/>
                </a:lnTo>
                <a:lnTo>
                  <a:pt x="282892" y="325536"/>
                </a:lnTo>
                <a:lnTo>
                  <a:pt x="288607" y="325436"/>
                </a:lnTo>
                <a:lnTo>
                  <a:pt x="294322" y="323465"/>
                </a:lnTo>
                <a:lnTo>
                  <a:pt x="305752" y="316194"/>
                </a:lnTo>
                <a:lnTo>
                  <a:pt x="318347" y="305941"/>
                </a:lnTo>
                <a:lnTo>
                  <a:pt x="325002" y="297293"/>
                </a:lnTo>
                <a:lnTo>
                  <a:pt x="332088" y="286147"/>
                </a:lnTo>
                <a:lnTo>
                  <a:pt x="341587" y="271668"/>
                </a:lnTo>
                <a:lnTo>
                  <a:pt x="345835" y="263807"/>
                </a:lnTo>
                <a:lnTo>
                  <a:pt x="349619" y="255708"/>
                </a:lnTo>
                <a:lnTo>
                  <a:pt x="353094" y="247452"/>
                </a:lnTo>
                <a:lnTo>
                  <a:pt x="356364" y="239090"/>
                </a:lnTo>
                <a:lnTo>
                  <a:pt x="362536" y="222179"/>
                </a:lnTo>
                <a:lnTo>
                  <a:pt x="371367" y="196593"/>
                </a:lnTo>
                <a:lnTo>
                  <a:pt x="373308" y="188039"/>
                </a:lnTo>
                <a:lnTo>
                  <a:pt x="374602" y="179479"/>
                </a:lnTo>
                <a:lnTo>
                  <a:pt x="375465" y="170914"/>
                </a:lnTo>
                <a:lnTo>
                  <a:pt x="376992" y="163300"/>
                </a:lnTo>
                <a:lnTo>
                  <a:pt x="378963" y="156319"/>
                </a:lnTo>
                <a:lnTo>
                  <a:pt x="381230" y="149760"/>
                </a:lnTo>
                <a:lnTo>
                  <a:pt x="382740" y="143482"/>
                </a:lnTo>
                <a:lnTo>
                  <a:pt x="383748" y="137392"/>
                </a:lnTo>
                <a:lnTo>
                  <a:pt x="384867" y="126497"/>
                </a:lnTo>
                <a:lnTo>
                  <a:pt x="385365" y="118480"/>
                </a:lnTo>
                <a:lnTo>
                  <a:pt x="384545" y="115009"/>
                </a:lnTo>
                <a:lnTo>
                  <a:pt x="378347" y="104206"/>
                </a:lnTo>
                <a:lnTo>
                  <a:pt x="377961" y="104540"/>
                </a:lnTo>
                <a:lnTo>
                  <a:pt x="377533" y="107452"/>
                </a:lnTo>
                <a:lnTo>
                  <a:pt x="377258" y="118034"/>
                </a:lnTo>
                <a:lnTo>
                  <a:pt x="377190" y="214205"/>
                </a:lnTo>
                <a:lnTo>
                  <a:pt x="378143" y="222640"/>
                </a:lnTo>
                <a:lnTo>
                  <a:pt x="379730" y="231121"/>
                </a:lnTo>
                <a:lnTo>
                  <a:pt x="381741" y="239633"/>
                </a:lnTo>
                <a:lnTo>
                  <a:pt x="384034" y="248165"/>
                </a:lnTo>
                <a:lnTo>
                  <a:pt x="389122" y="265265"/>
                </a:lnTo>
                <a:lnTo>
                  <a:pt x="391812" y="272873"/>
                </a:lnTo>
                <a:lnTo>
                  <a:pt x="394558" y="279850"/>
                </a:lnTo>
                <a:lnTo>
                  <a:pt x="397341" y="286406"/>
                </a:lnTo>
                <a:lnTo>
                  <a:pt x="402974" y="298771"/>
                </a:lnTo>
                <a:lnTo>
                  <a:pt x="408652" y="309664"/>
                </a:lnTo>
                <a:lnTo>
                  <a:pt x="414351" y="317680"/>
                </a:lnTo>
                <a:lnTo>
                  <a:pt x="425138" y="324418"/>
                </a:lnTo>
                <a:lnTo>
                  <a:pt x="437553" y="329635"/>
                </a:lnTo>
                <a:lnTo>
                  <a:pt x="446246" y="331954"/>
                </a:lnTo>
                <a:lnTo>
                  <a:pt x="450849" y="331619"/>
                </a:lnTo>
                <a:lnTo>
                  <a:pt x="461045" y="328708"/>
                </a:lnTo>
                <a:lnTo>
                  <a:pt x="471927" y="326779"/>
                </a:lnTo>
                <a:lnTo>
                  <a:pt x="477495" y="326265"/>
                </a:lnTo>
                <a:lnTo>
                  <a:pt x="482160" y="324969"/>
                </a:lnTo>
                <a:lnTo>
                  <a:pt x="497205" y="3166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7"/>
          <p:cNvSpPr/>
          <p:nvPr/>
        </p:nvSpPr>
        <p:spPr>
          <a:xfrm>
            <a:off x="2386043" y="2573633"/>
            <a:ext cx="402877" cy="254771"/>
          </a:xfrm>
          <a:custGeom>
            <a:avLst/>
            <a:gdLst/>
            <a:ahLst/>
            <a:cxnLst/>
            <a:rect l="0" t="0" r="0" b="0"/>
            <a:pathLst>
              <a:path w="402877" h="254771">
                <a:moveTo>
                  <a:pt x="8541" y="23834"/>
                </a:moveTo>
                <a:lnTo>
                  <a:pt x="3991" y="23834"/>
                </a:lnTo>
                <a:lnTo>
                  <a:pt x="2650" y="24787"/>
                </a:lnTo>
                <a:lnTo>
                  <a:pt x="1756" y="26374"/>
                </a:lnTo>
                <a:lnTo>
                  <a:pt x="322" y="31215"/>
                </a:lnTo>
                <a:lnTo>
                  <a:pt x="39" y="39015"/>
                </a:lnTo>
                <a:lnTo>
                  <a:pt x="0" y="44234"/>
                </a:lnTo>
                <a:lnTo>
                  <a:pt x="942" y="47911"/>
                </a:lnTo>
                <a:lnTo>
                  <a:pt x="2523" y="52268"/>
                </a:lnTo>
                <a:lnTo>
                  <a:pt x="4529" y="57078"/>
                </a:lnTo>
                <a:lnTo>
                  <a:pt x="5867" y="62189"/>
                </a:lnTo>
                <a:lnTo>
                  <a:pt x="6758" y="67502"/>
                </a:lnTo>
                <a:lnTo>
                  <a:pt x="7353" y="72948"/>
                </a:lnTo>
                <a:lnTo>
                  <a:pt x="7749" y="78484"/>
                </a:lnTo>
                <a:lnTo>
                  <a:pt x="8013" y="84080"/>
                </a:lnTo>
                <a:lnTo>
                  <a:pt x="8189" y="89716"/>
                </a:lnTo>
                <a:lnTo>
                  <a:pt x="9259" y="96330"/>
                </a:lnTo>
                <a:lnTo>
                  <a:pt x="10925" y="103597"/>
                </a:lnTo>
                <a:lnTo>
                  <a:pt x="12988" y="111300"/>
                </a:lnTo>
                <a:lnTo>
                  <a:pt x="17820" y="127478"/>
                </a:lnTo>
                <a:lnTo>
                  <a:pt x="20442" y="135792"/>
                </a:lnTo>
                <a:lnTo>
                  <a:pt x="22190" y="144193"/>
                </a:lnTo>
                <a:lnTo>
                  <a:pt x="23356" y="152651"/>
                </a:lnTo>
                <a:lnTo>
                  <a:pt x="24133" y="161147"/>
                </a:lnTo>
                <a:lnTo>
                  <a:pt x="25603" y="170621"/>
                </a:lnTo>
                <a:lnTo>
                  <a:pt x="27536" y="180747"/>
                </a:lnTo>
                <a:lnTo>
                  <a:pt x="29777" y="191308"/>
                </a:lnTo>
                <a:lnTo>
                  <a:pt x="31271" y="200253"/>
                </a:lnTo>
                <a:lnTo>
                  <a:pt x="32267" y="208122"/>
                </a:lnTo>
                <a:lnTo>
                  <a:pt x="32931" y="215272"/>
                </a:lnTo>
                <a:lnTo>
                  <a:pt x="34326" y="220992"/>
                </a:lnTo>
                <a:lnTo>
                  <a:pt x="36209" y="225758"/>
                </a:lnTo>
                <a:lnTo>
                  <a:pt x="39888" y="233593"/>
                </a:lnTo>
                <a:lnTo>
                  <a:pt x="41523" y="240250"/>
                </a:lnTo>
                <a:lnTo>
                  <a:pt x="42250" y="246384"/>
                </a:lnTo>
                <a:lnTo>
                  <a:pt x="42717" y="253532"/>
                </a:lnTo>
                <a:lnTo>
                  <a:pt x="43707" y="254119"/>
                </a:lnTo>
                <a:lnTo>
                  <a:pt x="47348" y="254770"/>
                </a:lnTo>
                <a:lnTo>
                  <a:pt x="48700" y="253992"/>
                </a:lnTo>
                <a:lnTo>
                  <a:pt x="49601" y="252520"/>
                </a:lnTo>
                <a:lnTo>
                  <a:pt x="50603" y="248345"/>
                </a:lnTo>
                <a:lnTo>
                  <a:pt x="51048" y="243314"/>
                </a:lnTo>
                <a:lnTo>
                  <a:pt x="51246" y="235363"/>
                </a:lnTo>
                <a:lnTo>
                  <a:pt x="51395" y="193428"/>
                </a:lnTo>
                <a:lnTo>
                  <a:pt x="52350" y="185474"/>
                </a:lnTo>
                <a:lnTo>
                  <a:pt x="53940" y="177314"/>
                </a:lnTo>
                <a:lnTo>
                  <a:pt x="55952" y="169017"/>
                </a:lnTo>
                <a:lnTo>
                  <a:pt x="58246" y="161580"/>
                </a:lnTo>
                <a:lnTo>
                  <a:pt x="60728" y="154717"/>
                </a:lnTo>
                <a:lnTo>
                  <a:pt x="63335" y="148237"/>
                </a:lnTo>
                <a:lnTo>
                  <a:pt x="66025" y="142012"/>
                </a:lnTo>
                <a:lnTo>
                  <a:pt x="71555" y="130015"/>
                </a:lnTo>
                <a:lnTo>
                  <a:pt x="80023" y="112551"/>
                </a:lnTo>
                <a:lnTo>
                  <a:pt x="82866" y="107744"/>
                </a:lnTo>
                <a:lnTo>
                  <a:pt x="88565" y="99862"/>
                </a:lnTo>
                <a:lnTo>
                  <a:pt x="96812" y="93185"/>
                </a:lnTo>
                <a:lnTo>
                  <a:pt x="101679" y="90070"/>
                </a:lnTo>
                <a:lnTo>
                  <a:pt x="104923" y="88946"/>
                </a:lnTo>
                <a:lnTo>
                  <a:pt x="107086" y="89150"/>
                </a:lnTo>
                <a:lnTo>
                  <a:pt x="108528" y="90238"/>
                </a:lnTo>
                <a:lnTo>
                  <a:pt x="110441" y="90963"/>
                </a:lnTo>
                <a:lnTo>
                  <a:pt x="115108" y="91769"/>
                </a:lnTo>
                <a:lnTo>
                  <a:pt x="117686" y="93889"/>
                </a:lnTo>
                <a:lnTo>
                  <a:pt x="123090" y="101325"/>
                </a:lnTo>
                <a:lnTo>
                  <a:pt x="128667" y="108439"/>
                </a:lnTo>
                <a:lnTo>
                  <a:pt x="134320" y="115729"/>
                </a:lnTo>
                <a:lnTo>
                  <a:pt x="137162" y="120340"/>
                </a:lnTo>
                <a:lnTo>
                  <a:pt x="140008" y="125319"/>
                </a:lnTo>
                <a:lnTo>
                  <a:pt x="145711" y="135931"/>
                </a:lnTo>
                <a:lnTo>
                  <a:pt x="148566" y="141428"/>
                </a:lnTo>
                <a:lnTo>
                  <a:pt x="151421" y="147950"/>
                </a:lnTo>
                <a:lnTo>
                  <a:pt x="154277" y="155155"/>
                </a:lnTo>
                <a:lnTo>
                  <a:pt x="157133" y="162817"/>
                </a:lnTo>
                <a:lnTo>
                  <a:pt x="159038" y="169829"/>
                </a:lnTo>
                <a:lnTo>
                  <a:pt x="160307" y="176409"/>
                </a:lnTo>
                <a:lnTo>
                  <a:pt x="161154" y="182701"/>
                </a:lnTo>
                <a:lnTo>
                  <a:pt x="162670" y="188800"/>
                </a:lnTo>
                <a:lnTo>
                  <a:pt x="164634" y="194772"/>
                </a:lnTo>
                <a:lnTo>
                  <a:pt x="166896" y="200657"/>
                </a:lnTo>
                <a:lnTo>
                  <a:pt x="169356" y="205534"/>
                </a:lnTo>
                <a:lnTo>
                  <a:pt x="174630" y="213492"/>
                </a:lnTo>
                <a:lnTo>
                  <a:pt x="180148" y="220204"/>
                </a:lnTo>
                <a:lnTo>
                  <a:pt x="182954" y="223327"/>
                </a:lnTo>
                <a:lnTo>
                  <a:pt x="185776" y="225409"/>
                </a:lnTo>
                <a:lnTo>
                  <a:pt x="191452" y="227723"/>
                </a:lnTo>
                <a:lnTo>
                  <a:pt x="199690" y="228751"/>
                </a:lnTo>
                <a:lnTo>
                  <a:pt x="204554" y="229026"/>
                </a:lnTo>
                <a:lnTo>
                  <a:pt x="208749" y="228256"/>
                </a:lnTo>
                <a:lnTo>
                  <a:pt x="215950" y="224861"/>
                </a:lnTo>
                <a:lnTo>
                  <a:pt x="229287" y="214920"/>
                </a:lnTo>
                <a:lnTo>
                  <a:pt x="238731" y="209409"/>
                </a:lnTo>
                <a:lnTo>
                  <a:pt x="246738" y="203784"/>
                </a:lnTo>
                <a:lnTo>
                  <a:pt x="250206" y="200951"/>
                </a:lnTo>
                <a:lnTo>
                  <a:pt x="253471" y="196204"/>
                </a:lnTo>
                <a:lnTo>
                  <a:pt x="256601" y="190183"/>
                </a:lnTo>
                <a:lnTo>
                  <a:pt x="259639" y="183311"/>
                </a:lnTo>
                <a:lnTo>
                  <a:pt x="263570" y="176824"/>
                </a:lnTo>
                <a:lnTo>
                  <a:pt x="268095" y="170595"/>
                </a:lnTo>
                <a:lnTo>
                  <a:pt x="273017" y="164537"/>
                </a:lnTo>
                <a:lnTo>
                  <a:pt x="278204" y="158594"/>
                </a:lnTo>
                <a:lnTo>
                  <a:pt x="283566" y="152726"/>
                </a:lnTo>
                <a:lnTo>
                  <a:pt x="289047" y="146910"/>
                </a:lnTo>
                <a:lnTo>
                  <a:pt x="293652" y="139222"/>
                </a:lnTo>
                <a:lnTo>
                  <a:pt x="297675" y="130287"/>
                </a:lnTo>
                <a:lnTo>
                  <a:pt x="301310" y="120520"/>
                </a:lnTo>
                <a:lnTo>
                  <a:pt x="305638" y="112104"/>
                </a:lnTo>
                <a:lnTo>
                  <a:pt x="310428" y="104588"/>
                </a:lnTo>
                <a:lnTo>
                  <a:pt x="315527" y="97673"/>
                </a:lnTo>
                <a:lnTo>
                  <a:pt x="319879" y="90205"/>
                </a:lnTo>
                <a:lnTo>
                  <a:pt x="323732" y="82369"/>
                </a:lnTo>
                <a:lnTo>
                  <a:pt x="327254" y="74287"/>
                </a:lnTo>
                <a:lnTo>
                  <a:pt x="330553" y="66042"/>
                </a:lnTo>
                <a:lnTo>
                  <a:pt x="336761" y="49261"/>
                </a:lnTo>
                <a:lnTo>
                  <a:pt x="338797" y="41737"/>
                </a:lnTo>
                <a:lnTo>
                  <a:pt x="340154" y="34817"/>
                </a:lnTo>
                <a:lnTo>
                  <a:pt x="341059" y="28299"/>
                </a:lnTo>
                <a:lnTo>
                  <a:pt x="341662" y="23001"/>
                </a:lnTo>
                <a:lnTo>
                  <a:pt x="342064" y="18516"/>
                </a:lnTo>
                <a:lnTo>
                  <a:pt x="342512" y="10993"/>
                </a:lnTo>
                <a:lnTo>
                  <a:pt x="342710" y="4474"/>
                </a:lnTo>
                <a:lnTo>
                  <a:pt x="341811" y="2355"/>
                </a:lnTo>
                <a:lnTo>
                  <a:pt x="340258" y="942"/>
                </a:lnTo>
                <a:lnTo>
                  <a:pt x="338271" y="0"/>
                </a:lnTo>
                <a:lnTo>
                  <a:pt x="335994" y="325"/>
                </a:lnTo>
                <a:lnTo>
                  <a:pt x="330923" y="3225"/>
                </a:lnTo>
                <a:lnTo>
                  <a:pt x="322714" y="10214"/>
                </a:lnTo>
                <a:lnTo>
                  <a:pt x="318955" y="14754"/>
                </a:lnTo>
                <a:lnTo>
                  <a:pt x="314544" y="20638"/>
                </a:lnTo>
                <a:lnTo>
                  <a:pt x="309698" y="27418"/>
                </a:lnTo>
                <a:lnTo>
                  <a:pt x="305515" y="33844"/>
                </a:lnTo>
                <a:lnTo>
                  <a:pt x="301774" y="40032"/>
                </a:lnTo>
                <a:lnTo>
                  <a:pt x="298327" y="46063"/>
                </a:lnTo>
                <a:lnTo>
                  <a:pt x="295077" y="52941"/>
                </a:lnTo>
                <a:lnTo>
                  <a:pt x="291958" y="60384"/>
                </a:lnTo>
                <a:lnTo>
                  <a:pt x="288926" y="68203"/>
                </a:lnTo>
                <a:lnTo>
                  <a:pt x="283017" y="84511"/>
                </a:lnTo>
                <a:lnTo>
                  <a:pt x="271462" y="118264"/>
                </a:lnTo>
                <a:lnTo>
                  <a:pt x="269547" y="126792"/>
                </a:lnTo>
                <a:lnTo>
                  <a:pt x="268270" y="135335"/>
                </a:lnTo>
                <a:lnTo>
                  <a:pt x="267419" y="143888"/>
                </a:lnTo>
                <a:lnTo>
                  <a:pt x="267804" y="152448"/>
                </a:lnTo>
                <a:lnTo>
                  <a:pt x="269013" y="161012"/>
                </a:lnTo>
                <a:lnTo>
                  <a:pt x="270772" y="169578"/>
                </a:lnTo>
                <a:lnTo>
                  <a:pt x="272897" y="177194"/>
                </a:lnTo>
                <a:lnTo>
                  <a:pt x="275266" y="184177"/>
                </a:lnTo>
                <a:lnTo>
                  <a:pt x="277798" y="190737"/>
                </a:lnTo>
                <a:lnTo>
                  <a:pt x="280438" y="197015"/>
                </a:lnTo>
                <a:lnTo>
                  <a:pt x="283151" y="203106"/>
                </a:lnTo>
                <a:lnTo>
                  <a:pt x="285912" y="209071"/>
                </a:lnTo>
                <a:lnTo>
                  <a:pt x="288705" y="214000"/>
                </a:lnTo>
                <a:lnTo>
                  <a:pt x="291520" y="218239"/>
                </a:lnTo>
                <a:lnTo>
                  <a:pt x="294349" y="222017"/>
                </a:lnTo>
                <a:lnTo>
                  <a:pt x="302572" y="228756"/>
                </a:lnTo>
                <a:lnTo>
                  <a:pt x="307432" y="231886"/>
                </a:lnTo>
                <a:lnTo>
                  <a:pt x="317912" y="235364"/>
                </a:lnTo>
                <a:lnTo>
                  <a:pt x="328919" y="236910"/>
                </a:lnTo>
                <a:lnTo>
                  <a:pt x="340162" y="237597"/>
                </a:lnTo>
                <a:lnTo>
                  <a:pt x="346779" y="236828"/>
                </a:lnTo>
                <a:lnTo>
                  <a:pt x="354048" y="235362"/>
                </a:lnTo>
                <a:lnTo>
                  <a:pt x="361752" y="233433"/>
                </a:lnTo>
                <a:lnTo>
                  <a:pt x="368793" y="232147"/>
                </a:lnTo>
                <a:lnTo>
                  <a:pt x="375391" y="231289"/>
                </a:lnTo>
                <a:lnTo>
                  <a:pt x="381696" y="230717"/>
                </a:lnTo>
                <a:lnTo>
                  <a:pt x="391240" y="227542"/>
                </a:lnTo>
                <a:lnTo>
                  <a:pt x="402876" y="2210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8"/>
          <p:cNvSpPr/>
          <p:nvPr/>
        </p:nvSpPr>
        <p:spPr>
          <a:xfrm>
            <a:off x="3037522" y="2597467"/>
            <a:ext cx="222886" cy="205195"/>
          </a:xfrm>
          <a:custGeom>
            <a:avLst/>
            <a:gdLst/>
            <a:ahLst/>
            <a:cxnLst/>
            <a:rect l="0" t="0" r="0" b="0"/>
            <a:pathLst>
              <a:path w="222886" h="205195">
                <a:moveTo>
                  <a:pt x="0" y="42863"/>
                </a:moveTo>
                <a:lnTo>
                  <a:pt x="0" y="55633"/>
                </a:lnTo>
                <a:lnTo>
                  <a:pt x="953" y="58996"/>
                </a:lnTo>
                <a:lnTo>
                  <a:pt x="2540" y="63143"/>
                </a:lnTo>
                <a:lnTo>
                  <a:pt x="4551" y="67813"/>
                </a:lnTo>
                <a:lnTo>
                  <a:pt x="9325" y="78082"/>
                </a:lnTo>
                <a:lnTo>
                  <a:pt x="20151" y="100196"/>
                </a:lnTo>
                <a:lnTo>
                  <a:pt x="22959" y="106802"/>
                </a:lnTo>
                <a:lnTo>
                  <a:pt x="25784" y="114064"/>
                </a:lnTo>
                <a:lnTo>
                  <a:pt x="28619" y="121763"/>
                </a:lnTo>
                <a:lnTo>
                  <a:pt x="31462" y="128800"/>
                </a:lnTo>
                <a:lnTo>
                  <a:pt x="34310" y="135397"/>
                </a:lnTo>
                <a:lnTo>
                  <a:pt x="40014" y="147806"/>
                </a:lnTo>
                <a:lnTo>
                  <a:pt x="45724" y="159672"/>
                </a:lnTo>
                <a:lnTo>
                  <a:pt x="49533" y="165503"/>
                </a:lnTo>
                <a:lnTo>
                  <a:pt x="53977" y="171295"/>
                </a:lnTo>
                <a:lnTo>
                  <a:pt x="58844" y="177062"/>
                </a:lnTo>
                <a:lnTo>
                  <a:pt x="63042" y="181859"/>
                </a:lnTo>
                <a:lnTo>
                  <a:pt x="70246" y="189729"/>
                </a:lnTo>
                <a:lnTo>
                  <a:pt x="74453" y="193161"/>
                </a:lnTo>
                <a:lnTo>
                  <a:pt x="79163" y="196401"/>
                </a:lnTo>
                <a:lnTo>
                  <a:pt x="84208" y="199514"/>
                </a:lnTo>
                <a:lnTo>
                  <a:pt x="89476" y="201590"/>
                </a:lnTo>
                <a:lnTo>
                  <a:pt x="94893" y="202973"/>
                </a:lnTo>
                <a:lnTo>
                  <a:pt x="100410" y="203895"/>
                </a:lnTo>
                <a:lnTo>
                  <a:pt x="105040" y="204510"/>
                </a:lnTo>
                <a:lnTo>
                  <a:pt x="109079" y="204920"/>
                </a:lnTo>
                <a:lnTo>
                  <a:pt x="112724" y="205194"/>
                </a:lnTo>
                <a:lnTo>
                  <a:pt x="117060" y="204423"/>
                </a:lnTo>
                <a:lnTo>
                  <a:pt x="121855" y="202957"/>
                </a:lnTo>
                <a:lnTo>
                  <a:pt x="126957" y="201027"/>
                </a:lnTo>
                <a:lnTo>
                  <a:pt x="131310" y="198788"/>
                </a:lnTo>
                <a:lnTo>
                  <a:pt x="135165" y="196343"/>
                </a:lnTo>
                <a:lnTo>
                  <a:pt x="138688" y="193760"/>
                </a:lnTo>
                <a:lnTo>
                  <a:pt x="142941" y="190134"/>
                </a:lnTo>
                <a:lnTo>
                  <a:pt x="147682" y="185811"/>
                </a:lnTo>
                <a:lnTo>
                  <a:pt x="152747" y="181024"/>
                </a:lnTo>
                <a:lnTo>
                  <a:pt x="157076" y="175928"/>
                </a:lnTo>
                <a:lnTo>
                  <a:pt x="160915" y="170625"/>
                </a:lnTo>
                <a:lnTo>
                  <a:pt x="164427" y="165185"/>
                </a:lnTo>
                <a:lnTo>
                  <a:pt x="168673" y="159653"/>
                </a:lnTo>
                <a:lnTo>
                  <a:pt x="173409" y="154061"/>
                </a:lnTo>
                <a:lnTo>
                  <a:pt x="178471" y="148427"/>
                </a:lnTo>
                <a:lnTo>
                  <a:pt x="182798" y="141814"/>
                </a:lnTo>
                <a:lnTo>
                  <a:pt x="186635" y="134548"/>
                </a:lnTo>
                <a:lnTo>
                  <a:pt x="190146" y="126846"/>
                </a:lnTo>
                <a:lnTo>
                  <a:pt x="193439" y="118854"/>
                </a:lnTo>
                <a:lnTo>
                  <a:pt x="196587" y="110668"/>
                </a:lnTo>
                <a:lnTo>
                  <a:pt x="199638" y="102354"/>
                </a:lnTo>
                <a:lnTo>
                  <a:pt x="202624" y="94906"/>
                </a:lnTo>
                <a:lnTo>
                  <a:pt x="205568" y="88036"/>
                </a:lnTo>
                <a:lnTo>
                  <a:pt x="208483" y="81551"/>
                </a:lnTo>
                <a:lnTo>
                  <a:pt x="210426" y="74370"/>
                </a:lnTo>
                <a:lnTo>
                  <a:pt x="211721" y="66725"/>
                </a:lnTo>
                <a:lnTo>
                  <a:pt x="212585" y="58771"/>
                </a:lnTo>
                <a:lnTo>
                  <a:pt x="214114" y="52516"/>
                </a:lnTo>
                <a:lnTo>
                  <a:pt x="216085" y="47393"/>
                </a:lnTo>
                <a:lnTo>
                  <a:pt x="218352" y="43025"/>
                </a:lnTo>
                <a:lnTo>
                  <a:pt x="219863" y="38208"/>
                </a:lnTo>
                <a:lnTo>
                  <a:pt x="220870" y="33092"/>
                </a:lnTo>
                <a:lnTo>
                  <a:pt x="221542" y="27777"/>
                </a:lnTo>
                <a:lnTo>
                  <a:pt x="221989" y="23280"/>
                </a:lnTo>
                <a:lnTo>
                  <a:pt x="222288" y="19330"/>
                </a:lnTo>
                <a:lnTo>
                  <a:pt x="222487" y="15744"/>
                </a:lnTo>
                <a:lnTo>
                  <a:pt x="222708" y="922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9"/>
          <p:cNvSpPr/>
          <p:nvPr/>
        </p:nvSpPr>
        <p:spPr>
          <a:xfrm>
            <a:off x="3363277" y="2615127"/>
            <a:ext cx="158088" cy="350409"/>
          </a:xfrm>
          <a:custGeom>
            <a:avLst/>
            <a:gdLst/>
            <a:ahLst/>
            <a:cxnLst/>
            <a:rect l="0" t="0" r="0" b="0"/>
            <a:pathLst>
              <a:path w="158088" h="350409">
                <a:moveTo>
                  <a:pt x="0" y="76637"/>
                </a:moveTo>
                <a:lnTo>
                  <a:pt x="25789" y="102426"/>
                </a:lnTo>
                <a:lnTo>
                  <a:pt x="29575" y="108118"/>
                </a:lnTo>
                <a:lnTo>
                  <a:pt x="33052" y="114769"/>
                </a:lnTo>
                <a:lnTo>
                  <a:pt x="39455" y="128827"/>
                </a:lnTo>
                <a:lnTo>
                  <a:pt x="45475" y="141426"/>
                </a:lnTo>
                <a:lnTo>
                  <a:pt x="48414" y="148405"/>
                </a:lnTo>
                <a:lnTo>
                  <a:pt x="51326" y="155915"/>
                </a:lnTo>
                <a:lnTo>
                  <a:pt x="57102" y="171880"/>
                </a:lnTo>
                <a:lnTo>
                  <a:pt x="71431" y="213922"/>
                </a:lnTo>
                <a:lnTo>
                  <a:pt x="73338" y="221501"/>
                </a:lnTo>
                <a:lnTo>
                  <a:pt x="74610" y="228458"/>
                </a:lnTo>
                <a:lnTo>
                  <a:pt x="75458" y="235001"/>
                </a:lnTo>
                <a:lnTo>
                  <a:pt x="76975" y="242221"/>
                </a:lnTo>
                <a:lnTo>
                  <a:pt x="78939" y="249891"/>
                </a:lnTo>
                <a:lnTo>
                  <a:pt x="81201" y="257863"/>
                </a:lnTo>
                <a:lnTo>
                  <a:pt x="82709" y="266034"/>
                </a:lnTo>
                <a:lnTo>
                  <a:pt x="83714" y="274340"/>
                </a:lnTo>
                <a:lnTo>
                  <a:pt x="84385" y="282734"/>
                </a:lnTo>
                <a:lnTo>
                  <a:pt x="85784" y="290235"/>
                </a:lnTo>
                <a:lnTo>
                  <a:pt x="87669" y="297141"/>
                </a:lnTo>
                <a:lnTo>
                  <a:pt x="89879" y="303650"/>
                </a:lnTo>
                <a:lnTo>
                  <a:pt x="91352" y="309894"/>
                </a:lnTo>
                <a:lnTo>
                  <a:pt x="92334" y="315962"/>
                </a:lnTo>
                <a:lnTo>
                  <a:pt x="93425" y="326831"/>
                </a:lnTo>
                <a:lnTo>
                  <a:pt x="93910" y="334837"/>
                </a:lnTo>
                <a:lnTo>
                  <a:pt x="94182" y="344700"/>
                </a:lnTo>
                <a:lnTo>
                  <a:pt x="94287" y="350408"/>
                </a:lnTo>
                <a:lnTo>
                  <a:pt x="94294" y="346244"/>
                </a:lnTo>
                <a:lnTo>
                  <a:pt x="93343" y="344005"/>
                </a:lnTo>
                <a:lnTo>
                  <a:pt x="89746" y="338978"/>
                </a:lnTo>
                <a:lnTo>
                  <a:pt x="84972" y="333568"/>
                </a:lnTo>
                <a:lnTo>
                  <a:pt x="82366" y="330792"/>
                </a:lnTo>
                <a:lnTo>
                  <a:pt x="79676" y="327037"/>
                </a:lnTo>
                <a:lnTo>
                  <a:pt x="76929" y="322628"/>
                </a:lnTo>
                <a:lnTo>
                  <a:pt x="74146" y="317784"/>
                </a:lnTo>
                <a:lnTo>
                  <a:pt x="70386" y="312649"/>
                </a:lnTo>
                <a:lnTo>
                  <a:pt x="65974" y="307321"/>
                </a:lnTo>
                <a:lnTo>
                  <a:pt x="61128" y="301864"/>
                </a:lnTo>
                <a:lnTo>
                  <a:pt x="57897" y="295369"/>
                </a:lnTo>
                <a:lnTo>
                  <a:pt x="55743" y="288181"/>
                </a:lnTo>
                <a:lnTo>
                  <a:pt x="54307" y="280531"/>
                </a:lnTo>
                <a:lnTo>
                  <a:pt x="52397" y="272574"/>
                </a:lnTo>
                <a:lnTo>
                  <a:pt x="50172" y="264412"/>
                </a:lnTo>
                <a:lnTo>
                  <a:pt x="47735" y="256113"/>
                </a:lnTo>
                <a:lnTo>
                  <a:pt x="44206" y="246770"/>
                </a:lnTo>
                <a:lnTo>
                  <a:pt x="39948" y="236732"/>
                </a:lnTo>
                <a:lnTo>
                  <a:pt x="35205" y="226230"/>
                </a:lnTo>
                <a:lnTo>
                  <a:pt x="31090" y="216371"/>
                </a:lnTo>
                <a:lnTo>
                  <a:pt x="27394" y="206940"/>
                </a:lnTo>
                <a:lnTo>
                  <a:pt x="23978" y="197796"/>
                </a:lnTo>
                <a:lnTo>
                  <a:pt x="21700" y="188842"/>
                </a:lnTo>
                <a:lnTo>
                  <a:pt x="20182" y="180016"/>
                </a:lnTo>
                <a:lnTo>
                  <a:pt x="19170" y="171274"/>
                </a:lnTo>
                <a:lnTo>
                  <a:pt x="18495" y="162589"/>
                </a:lnTo>
                <a:lnTo>
                  <a:pt x="18045" y="153941"/>
                </a:lnTo>
                <a:lnTo>
                  <a:pt x="17745" y="145318"/>
                </a:lnTo>
                <a:lnTo>
                  <a:pt x="16593" y="136712"/>
                </a:lnTo>
                <a:lnTo>
                  <a:pt x="14872" y="128117"/>
                </a:lnTo>
                <a:lnTo>
                  <a:pt x="12772" y="119530"/>
                </a:lnTo>
                <a:lnTo>
                  <a:pt x="11372" y="110947"/>
                </a:lnTo>
                <a:lnTo>
                  <a:pt x="10439" y="102368"/>
                </a:lnTo>
                <a:lnTo>
                  <a:pt x="9817" y="93791"/>
                </a:lnTo>
                <a:lnTo>
                  <a:pt x="10355" y="86168"/>
                </a:lnTo>
                <a:lnTo>
                  <a:pt x="11665" y="79181"/>
                </a:lnTo>
                <a:lnTo>
                  <a:pt x="13492" y="72619"/>
                </a:lnTo>
                <a:lnTo>
                  <a:pt x="14710" y="66338"/>
                </a:lnTo>
                <a:lnTo>
                  <a:pt x="15521" y="60246"/>
                </a:lnTo>
                <a:lnTo>
                  <a:pt x="16063" y="54280"/>
                </a:lnTo>
                <a:lnTo>
                  <a:pt x="18328" y="48398"/>
                </a:lnTo>
                <a:lnTo>
                  <a:pt x="21744" y="42571"/>
                </a:lnTo>
                <a:lnTo>
                  <a:pt x="25926" y="36782"/>
                </a:lnTo>
                <a:lnTo>
                  <a:pt x="30619" y="31969"/>
                </a:lnTo>
                <a:lnTo>
                  <a:pt x="35653" y="27809"/>
                </a:lnTo>
                <a:lnTo>
                  <a:pt x="40914" y="24083"/>
                </a:lnTo>
                <a:lnTo>
                  <a:pt x="46326" y="20646"/>
                </a:lnTo>
                <a:lnTo>
                  <a:pt x="51839" y="17402"/>
                </a:lnTo>
                <a:lnTo>
                  <a:pt x="57419" y="14287"/>
                </a:lnTo>
                <a:lnTo>
                  <a:pt x="68699" y="8286"/>
                </a:lnTo>
                <a:lnTo>
                  <a:pt x="74375" y="5353"/>
                </a:lnTo>
                <a:lnTo>
                  <a:pt x="79110" y="3397"/>
                </a:lnTo>
                <a:lnTo>
                  <a:pt x="83221" y="2093"/>
                </a:lnTo>
                <a:lnTo>
                  <a:pt x="86913" y="1223"/>
                </a:lnTo>
                <a:lnTo>
                  <a:pt x="91279" y="644"/>
                </a:lnTo>
                <a:lnTo>
                  <a:pt x="96095" y="258"/>
                </a:lnTo>
                <a:lnTo>
                  <a:pt x="101211" y="0"/>
                </a:lnTo>
                <a:lnTo>
                  <a:pt x="106527" y="781"/>
                </a:lnTo>
                <a:lnTo>
                  <a:pt x="111975" y="2254"/>
                </a:lnTo>
                <a:lnTo>
                  <a:pt x="117513" y="4189"/>
                </a:lnTo>
                <a:lnTo>
                  <a:pt x="122157" y="6431"/>
                </a:lnTo>
                <a:lnTo>
                  <a:pt x="126205" y="8878"/>
                </a:lnTo>
                <a:lnTo>
                  <a:pt x="129857" y="11462"/>
                </a:lnTo>
                <a:lnTo>
                  <a:pt x="133244" y="15090"/>
                </a:lnTo>
                <a:lnTo>
                  <a:pt x="136454" y="19413"/>
                </a:lnTo>
                <a:lnTo>
                  <a:pt x="139547" y="24201"/>
                </a:lnTo>
                <a:lnTo>
                  <a:pt x="142561" y="29297"/>
                </a:lnTo>
                <a:lnTo>
                  <a:pt x="145523" y="34600"/>
                </a:lnTo>
                <a:lnTo>
                  <a:pt x="148451" y="40040"/>
                </a:lnTo>
                <a:lnTo>
                  <a:pt x="151354" y="44619"/>
                </a:lnTo>
                <a:lnTo>
                  <a:pt x="154243" y="48624"/>
                </a:lnTo>
                <a:lnTo>
                  <a:pt x="157122" y="52247"/>
                </a:lnTo>
                <a:lnTo>
                  <a:pt x="158087" y="57520"/>
                </a:lnTo>
                <a:lnTo>
                  <a:pt x="157779" y="63892"/>
                </a:lnTo>
                <a:lnTo>
                  <a:pt x="156621" y="70998"/>
                </a:lnTo>
                <a:lnTo>
                  <a:pt x="153944" y="76688"/>
                </a:lnTo>
                <a:lnTo>
                  <a:pt x="150254" y="81434"/>
                </a:lnTo>
                <a:lnTo>
                  <a:pt x="145890" y="85550"/>
                </a:lnTo>
                <a:lnTo>
                  <a:pt x="142028" y="91152"/>
                </a:lnTo>
                <a:lnTo>
                  <a:pt x="138500" y="97744"/>
                </a:lnTo>
                <a:lnTo>
                  <a:pt x="135196" y="104996"/>
                </a:lnTo>
                <a:lnTo>
                  <a:pt x="130136" y="111736"/>
                </a:lnTo>
                <a:lnTo>
                  <a:pt x="123905" y="118134"/>
                </a:lnTo>
                <a:lnTo>
                  <a:pt x="116893" y="124304"/>
                </a:lnTo>
                <a:lnTo>
                  <a:pt x="104022" y="136240"/>
                </a:lnTo>
                <a:lnTo>
                  <a:pt x="97923" y="142090"/>
                </a:lnTo>
                <a:lnTo>
                  <a:pt x="91000" y="146943"/>
                </a:lnTo>
                <a:lnTo>
                  <a:pt x="83526" y="151130"/>
                </a:lnTo>
                <a:lnTo>
                  <a:pt x="75687" y="154874"/>
                </a:lnTo>
                <a:lnTo>
                  <a:pt x="69508" y="158323"/>
                </a:lnTo>
                <a:lnTo>
                  <a:pt x="64436" y="161575"/>
                </a:lnTo>
                <a:lnTo>
                  <a:pt x="60102" y="164694"/>
                </a:lnTo>
                <a:lnTo>
                  <a:pt x="55308" y="167727"/>
                </a:lnTo>
                <a:lnTo>
                  <a:pt x="50207" y="170702"/>
                </a:lnTo>
                <a:lnTo>
                  <a:pt x="44901" y="173637"/>
                </a:lnTo>
                <a:lnTo>
                  <a:pt x="39459" y="175594"/>
                </a:lnTo>
                <a:lnTo>
                  <a:pt x="33926" y="176899"/>
                </a:lnTo>
                <a:lnTo>
                  <a:pt x="28333" y="177768"/>
                </a:lnTo>
                <a:lnTo>
                  <a:pt x="23651" y="178348"/>
                </a:lnTo>
                <a:lnTo>
                  <a:pt x="19577" y="178735"/>
                </a:lnTo>
                <a:lnTo>
                  <a:pt x="15909" y="178992"/>
                </a:lnTo>
                <a:lnTo>
                  <a:pt x="13464" y="178211"/>
                </a:lnTo>
                <a:lnTo>
                  <a:pt x="11833" y="176739"/>
                </a:lnTo>
                <a:lnTo>
                  <a:pt x="10746" y="174804"/>
                </a:lnTo>
                <a:lnTo>
                  <a:pt x="9069" y="173514"/>
                </a:lnTo>
                <a:lnTo>
                  <a:pt x="6999" y="172655"/>
                </a:lnTo>
                <a:lnTo>
                  <a:pt x="4666" y="172081"/>
                </a:lnTo>
                <a:lnTo>
                  <a:pt x="3110" y="170747"/>
                </a:lnTo>
                <a:lnTo>
                  <a:pt x="2074" y="168905"/>
                </a:lnTo>
                <a:lnTo>
                  <a:pt x="1383" y="166724"/>
                </a:lnTo>
                <a:lnTo>
                  <a:pt x="1874" y="164318"/>
                </a:lnTo>
                <a:lnTo>
                  <a:pt x="4961" y="159104"/>
                </a:lnTo>
                <a:lnTo>
                  <a:pt x="9507" y="153612"/>
                </a:lnTo>
                <a:lnTo>
                  <a:pt x="12053" y="150814"/>
                </a:lnTo>
                <a:lnTo>
                  <a:pt x="13750" y="147996"/>
                </a:lnTo>
                <a:lnTo>
                  <a:pt x="14882" y="145165"/>
                </a:lnTo>
                <a:lnTo>
                  <a:pt x="17145" y="1366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0"/>
          <p:cNvSpPr/>
          <p:nvPr/>
        </p:nvSpPr>
        <p:spPr>
          <a:xfrm>
            <a:off x="4014787" y="2426017"/>
            <a:ext cx="102871" cy="342901"/>
          </a:xfrm>
          <a:custGeom>
            <a:avLst/>
            <a:gdLst/>
            <a:ahLst/>
            <a:cxnLst/>
            <a:rect l="0" t="0" r="0" b="0"/>
            <a:pathLst>
              <a:path w="102871" h="342901">
                <a:moveTo>
                  <a:pt x="0" y="0"/>
                </a:moveTo>
                <a:lnTo>
                  <a:pt x="0" y="24702"/>
                </a:lnTo>
                <a:lnTo>
                  <a:pt x="953" y="28851"/>
                </a:lnTo>
                <a:lnTo>
                  <a:pt x="2540" y="32569"/>
                </a:lnTo>
                <a:lnTo>
                  <a:pt x="4551" y="36000"/>
                </a:lnTo>
                <a:lnTo>
                  <a:pt x="6844" y="41145"/>
                </a:lnTo>
                <a:lnTo>
                  <a:pt x="9325" y="47433"/>
                </a:lnTo>
                <a:lnTo>
                  <a:pt x="11931" y="54482"/>
                </a:lnTo>
                <a:lnTo>
                  <a:pt x="14622" y="61086"/>
                </a:lnTo>
                <a:lnTo>
                  <a:pt x="17368" y="67394"/>
                </a:lnTo>
                <a:lnTo>
                  <a:pt x="20151" y="73504"/>
                </a:lnTo>
                <a:lnTo>
                  <a:pt x="22007" y="81388"/>
                </a:lnTo>
                <a:lnTo>
                  <a:pt x="23244" y="90454"/>
                </a:lnTo>
                <a:lnTo>
                  <a:pt x="24068" y="100308"/>
                </a:lnTo>
                <a:lnTo>
                  <a:pt x="25571" y="109734"/>
                </a:lnTo>
                <a:lnTo>
                  <a:pt x="27525" y="118876"/>
                </a:lnTo>
                <a:lnTo>
                  <a:pt x="29780" y="127828"/>
                </a:lnTo>
                <a:lnTo>
                  <a:pt x="32236" y="136654"/>
                </a:lnTo>
                <a:lnTo>
                  <a:pt x="40243" y="163680"/>
                </a:lnTo>
                <a:lnTo>
                  <a:pt x="45825" y="184507"/>
                </a:lnTo>
                <a:lnTo>
                  <a:pt x="47696" y="194442"/>
                </a:lnTo>
                <a:lnTo>
                  <a:pt x="48942" y="203923"/>
                </a:lnTo>
                <a:lnTo>
                  <a:pt x="49773" y="213101"/>
                </a:lnTo>
                <a:lnTo>
                  <a:pt x="51279" y="222077"/>
                </a:lnTo>
                <a:lnTo>
                  <a:pt x="53236" y="230919"/>
                </a:lnTo>
                <a:lnTo>
                  <a:pt x="55494" y="239671"/>
                </a:lnTo>
                <a:lnTo>
                  <a:pt x="57951" y="247411"/>
                </a:lnTo>
                <a:lnTo>
                  <a:pt x="60541" y="254475"/>
                </a:lnTo>
                <a:lnTo>
                  <a:pt x="63221" y="261090"/>
                </a:lnTo>
                <a:lnTo>
                  <a:pt x="65007" y="267405"/>
                </a:lnTo>
                <a:lnTo>
                  <a:pt x="66198" y="273520"/>
                </a:lnTo>
                <a:lnTo>
                  <a:pt x="66992" y="279502"/>
                </a:lnTo>
                <a:lnTo>
                  <a:pt x="68474" y="285395"/>
                </a:lnTo>
                <a:lnTo>
                  <a:pt x="70414" y="291228"/>
                </a:lnTo>
                <a:lnTo>
                  <a:pt x="72661" y="297022"/>
                </a:lnTo>
                <a:lnTo>
                  <a:pt x="75110" y="301837"/>
                </a:lnTo>
                <a:lnTo>
                  <a:pt x="77696" y="306000"/>
                </a:lnTo>
                <a:lnTo>
                  <a:pt x="80372" y="309727"/>
                </a:lnTo>
                <a:lnTo>
                  <a:pt x="83109" y="313165"/>
                </a:lnTo>
                <a:lnTo>
                  <a:pt x="85886" y="316409"/>
                </a:lnTo>
                <a:lnTo>
                  <a:pt x="88690" y="319524"/>
                </a:lnTo>
                <a:lnTo>
                  <a:pt x="90559" y="322554"/>
                </a:lnTo>
                <a:lnTo>
                  <a:pt x="93559" y="331720"/>
                </a:lnTo>
                <a:lnTo>
                  <a:pt x="93805" y="332589"/>
                </a:lnTo>
                <a:lnTo>
                  <a:pt x="96619" y="336095"/>
                </a:lnTo>
                <a:lnTo>
                  <a:pt x="10287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1"/>
          <p:cNvSpPr/>
          <p:nvPr/>
        </p:nvSpPr>
        <p:spPr>
          <a:xfrm>
            <a:off x="3843368" y="2417499"/>
            <a:ext cx="951517" cy="359446"/>
          </a:xfrm>
          <a:custGeom>
            <a:avLst/>
            <a:gdLst/>
            <a:ahLst/>
            <a:cxnLst/>
            <a:rect l="0" t="0" r="0" b="0"/>
            <a:pathLst>
              <a:path w="951517" h="359446">
                <a:moveTo>
                  <a:pt x="8541" y="257121"/>
                </a:moveTo>
                <a:lnTo>
                  <a:pt x="322" y="257121"/>
                </a:lnTo>
                <a:lnTo>
                  <a:pt x="0" y="249740"/>
                </a:lnTo>
                <a:lnTo>
                  <a:pt x="942" y="249343"/>
                </a:lnTo>
                <a:lnTo>
                  <a:pt x="11838" y="248705"/>
                </a:lnTo>
                <a:lnTo>
                  <a:pt x="16454" y="248653"/>
                </a:lnTo>
                <a:lnTo>
                  <a:pt x="26663" y="246055"/>
                </a:lnTo>
                <a:lnTo>
                  <a:pt x="48739" y="236626"/>
                </a:lnTo>
                <a:lnTo>
                  <a:pt x="70300" y="228400"/>
                </a:lnTo>
                <a:lnTo>
                  <a:pt x="99336" y="219930"/>
                </a:lnTo>
                <a:lnTo>
                  <a:pt x="120967" y="211699"/>
                </a:lnTo>
                <a:lnTo>
                  <a:pt x="143281" y="202643"/>
                </a:lnTo>
                <a:lnTo>
                  <a:pt x="165898" y="195444"/>
                </a:lnTo>
                <a:lnTo>
                  <a:pt x="188650" y="186529"/>
                </a:lnTo>
                <a:lnTo>
                  <a:pt x="211462" y="176216"/>
                </a:lnTo>
                <a:lnTo>
                  <a:pt x="234301" y="165283"/>
                </a:lnTo>
                <a:lnTo>
                  <a:pt x="254612" y="154074"/>
                </a:lnTo>
                <a:lnTo>
                  <a:pt x="264028" y="148418"/>
                </a:lnTo>
                <a:lnTo>
                  <a:pt x="282111" y="137053"/>
                </a:lnTo>
                <a:lnTo>
                  <a:pt x="290934" y="131356"/>
                </a:lnTo>
                <a:lnTo>
                  <a:pt x="298721" y="125652"/>
                </a:lnTo>
                <a:lnTo>
                  <a:pt x="305817" y="119945"/>
                </a:lnTo>
                <a:lnTo>
                  <a:pt x="312452" y="114235"/>
                </a:lnTo>
                <a:lnTo>
                  <a:pt x="318781" y="108524"/>
                </a:lnTo>
                <a:lnTo>
                  <a:pt x="330893" y="97097"/>
                </a:lnTo>
                <a:lnTo>
                  <a:pt x="335838" y="91384"/>
                </a:lnTo>
                <a:lnTo>
                  <a:pt x="340087" y="85669"/>
                </a:lnTo>
                <a:lnTo>
                  <a:pt x="343872" y="79955"/>
                </a:lnTo>
                <a:lnTo>
                  <a:pt x="347347" y="74240"/>
                </a:lnTo>
                <a:lnTo>
                  <a:pt x="350617" y="68525"/>
                </a:lnTo>
                <a:lnTo>
                  <a:pt x="356790" y="57095"/>
                </a:lnTo>
                <a:lnTo>
                  <a:pt x="362708" y="45665"/>
                </a:lnTo>
                <a:lnTo>
                  <a:pt x="365974" y="36776"/>
                </a:lnTo>
                <a:lnTo>
                  <a:pt x="367425" y="28697"/>
                </a:lnTo>
                <a:lnTo>
                  <a:pt x="368071" y="18756"/>
                </a:lnTo>
                <a:lnTo>
                  <a:pt x="368357" y="10528"/>
                </a:lnTo>
                <a:lnTo>
                  <a:pt x="368582" y="129"/>
                </a:lnTo>
                <a:lnTo>
                  <a:pt x="364034" y="0"/>
                </a:lnTo>
                <a:lnTo>
                  <a:pt x="362695" y="934"/>
                </a:lnTo>
                <a:lnTo>
                  <a:pt x="361801" y="2510"/>
                </a:lnTo>
                <a:lnTo>
                  <a:pt x="360808" y="6800"/>
                </a:lnTo>
                <a:lnTo>
                  <a:pt x="360249" y="15523"/>
                </a:lnTo>
                <a:lnTo>
                  <a:pt x="360119" y="24649"/>
                </a:lnTo>
                <a:lnTo>
                  <a:pt x="361036" y="30702"/>
                </a:lnTo>
                <a:lnTo>
                  <a:pt x="362600" y="37595"/>
                </a:lnTo>
                <a:lnTo>
                  <a:pt x="364596" y="45048"/>
                </a:lnTo>
                <a:lnTo>
                  <a:pt x="365926" y="51921"/>
                </a:lnTo>
                <a:lnTo>
                  <a:pt x="366813" y="58408"/>
                </a:lnTo>
                <a:lnTo>
                  <a:pt x="367404" y="64638"/>
                </a:lnTo>
                <a:lnTo>
                  <a:pt x="368751" y="72602"/>
                </a:lnTo>
                <a:lnTo>
                  <a:pt x="370601" y="81720"/>
                </a:lnTo>
                <a:lnTo>
                  <a:pt x="372787" y="91610"/>
                </a:lnTo>
                <a:lnTo>
                  <a:pt x="374244" y="102012"/>
                </a:lnTo>
                <a:lnTo>
                  <a:pt x="375216" y="112757"/>
                </a:lnTo>
                <a:lnTo>
                  <a:pt x="375863" y="123731"/>
                </a:lnTo>
                <a:lnTo>
                  <a:pt x="376584" y="143544"/>
                </a:lnTo>
                <a:lnTo>
                  <a:pt x="376775" y="152828"/>
                </a:lnTo>
                <a:lnTo>
                  <a:pt x="377855" y="162827"/>
                </a:lnTo>
                <a:lnTo>
                  <a:pt x="379529" y="173303"/>
                </a:lnTo>
                <a:lnTo>
                  <a:pt x="381596" y="184097"/>
                </a:lnTo>
                <a:lnTo>
                  <a:pt x="382975" y="195103"/>
                </a:lnTo>
                <a:lnTo>
                  <a:pt x="383894" y="206251"/>
                </a:lnTo>
                <a:lnTo>
                  <a:pt x="384506" y="217492"/>
                </a:lnTo>
                <a:lnTo>
                  <a:pt x="385867" y="228797"/>
                </a:lnTo>
                <a:lnTo>
                  <a:pt x="387727" y="240143"/>
                </a:lnTo>
                <a:lnTo>
                  <a:pt x="389919" y="251517"/>
                </a:lnTo>
                <a:lnTo>
                  <a:pt x="392333" y="261957"/>
                </a:lnTo>
                <a:lnTo>
                  <a:pt x="394895" y="271775"/>
                </a:lnTo>
                <a:lnTo>
                  <a:pt x="397556" y="281178"/>
                </a:lnTo>
                <a:lnTo>
                  <a:pt x="399329" y="289351"/>
                </a:lnTo>
                <a:lnTo>
                  <a:pt x="400512" y="296705"/>
                </a:lnTo>
                <a:lnTo>
                  <a:pt x="401300" y="303513"/>
                </a:lnTo>
                <a:lnTo>
                  <a:pt x="402778" y="309956"/>
                </a:lnTo>
                <a:lnTo>
                  <a:pt x="404716" y="316157"/>
                </a:lnTo>
                <a:lnTo>
                  <a:pt x="408456" y="327174"/>
                </a:lnTo>
                <a:lnTo>
                  <a:pt x="410119" y="335245"/>
                </a:lnTo>
                <a:lnTo>
                  <a:pt x="413398" y="342008"/>
                </a:lnTo>
                <a:lnTo>
                  <a:pt x="419634" y="350867"/>
                </a:lnTo>
                <a:lnTo>
                  <a:pt x="424457" y="351255"/>
                </a:lnTo>
                <a:lnTo>
                  <a:pt x="425836" y="350357"/>
                </a:lnTo>
                <a:lnTo>
                  <a:pt x="426755" y="348806"/>
                </a:lnTo>
                <a:lnTo>
                  <a:pt x="427368" y="346819"/>
                </a:lnTo>
                <a:lnTo>
                  <a:pt x="430590" y="342071"/>
                </a:lnTo>
                <a:lnTo>
                  <a:pt x="435196" y="335834"/>
                </a:lnTo>
                <a:lnTo>
                  <a:pt x="440418" y="326712"/>
                </a:lnTo>
                <a:lnTo>
                  <a:pt x="445914" y="316308"/>
                </a:lnTo>
                <a:lnTo>
                  <a:pt x="457204" y="294106"/>
                </a:lnTo>
                <a:lnTo>
                  <a:pt x="461002" y="288445"/>
                </a:lnTo>
                <a:lnTo>
                  <a:pt x="465439" y="282766"/>
                </a:lnTo>
                <a:lnTo>
                  <a:pt x="470303" y="277075"/>
                </a:lnTo>
                <a:lnTo>
                  <a:pt x="474497" y="271376"/>
                </a:lnTo>
                <a:lnTo>
                  <a:pt x="478246" y="265672"/>
                </a:lnTo>
                <a:lnTo>
                  <a:pt x="484951" y="255206"/>
                </a:lnTo>
                <a:lnTo>
                  <a:pt x="491107" y="247380"/>
                </a:lnTo>
                <a:lnTo>
                  <a:pt x="499557" y="238186"/>
                </a:lnTo>
                <a:lnTo>
                  <a:pt x="511403" y="225864"/>
                </a:lnTo>
                <a:lnTo>
                  <a:pt x="513328" y="224853"/>
                </a:lnTo>
                <a:lnTo>
                  <a:pt x="518006" y="223729"/>
                </a:lnTo>
                <a:lnTo>
                  <a:pt x="534395" y="222909"/>
                </a:lnTo>
                <a:lnTo>
                  <a:pt x="536275" y="223836"/>
                </a:lnTo>
                <a:lnTo>
                  <a:pt x="537529" y="225406"/>
                </a:lnTo>
                <a:lnTo>
                  <a:pt x="538365" y="227405"/>
                </a:lnTo>
                <a:lnTo>
                  <a:pt x="539541" y="234769"/>
                </a:lnTo>
                <a:lnTo>
                  <a:pt x="539816" y="242742"/>
                </a:lnTo>
                <a:lnTo>
                  <a:pt x="539993" y="263382"/>
                </a:lnTo>
                <a:lnTo>
                  <a:pt x="542557" y="274509"/>
                </a:lnTo>
                <a:lnTo>
                  <a:pt x="544575" y="280143"/>
                </a:lnTo>
                <a:lnTo>
                  <a:pt x="546872" y="285804"/>
                </a:lnTo>
                <a:lnTo>
                  <a:pt x="549356" y="291482"/>
                </a:lnTo>
                <a:lnTo>
                  <a:pt x="551964" y="297174"/>
                </a:lnTo>
                <a:lnTo>
                  <a:pt x="553703" y="302873"/>
                </a:lnTo>
                <a:lnTo>
                  <a:pt x="554863" y="308577"/>
                </a:lnTo>
                <a:lnTo>
                  <a:pt x="555636" y="314285"/>
                </a:lnTo>
                <a:lnTo>
                  <a:pt x="557104" y="319995"/>
                </a:lnTo>
                <a:lnTo>
                  <a:pt x="559035" y="325707"/>
                </a:lnTo>
                <a:lnTo>
                  <a:pt x="563720" y="336181"/>
                </a:lnTo>
                <a:lnTo>
                  <a:pt x="568978" y="344011"/>
                </a:lnTo>
                <a:lnTo>
                  <a:pt x="577293" y="353774"/>
                </a:lnTo>
                <a:lnTo>
                  <a:pt x="581066" y="355846"/>
                </a:lnTo>
                <a:lnTo>
                  <a:pt x="590340" y="358149"/>
                </a:lnTo>
                <a:lnTo>
                  <a:pt x="601719" y="359445"/>
                </a:lnTo>
                <a:lnTo>
                  <a:pt x="604971" y="358674"/>
                </a:lnTo>
                <a:lnTo>
                  <a:pt x="615050" y="353991"/>
                </a:lnTo>
                <a:lnTo>
                  <a:pt x="624494" y="352562"/>
                </a:lnTo>
                <a:lnTo>
                  <a:pt x="629679" y="350276"/>
                </a:lnTo>
                <a:lnTo>
                  <a:pt x="640520" y="342655"/>
                </a:lnTo>
                <a:lnTo>
                  <a:pt x="654229" y="332918"/>
                </a:lnTo>
                <a:lnTo>
                  <a:pt x="668893" y="323193"/>
                </a:lnTo>
                <a:lnTo>
                  <a:pt x="681761" y="315696"/>
                </a:lnTo>
                <a:lnTo>
                  <a:pt x="687860" y="310459"/>
                </a:lnTo>
                <a:lnTo>
                  <a:pt x="693830" y="304109"/>
                </a:lnTo>
                <a:lnTo>
                  <a:pt x="699715" y="297019"/>
                </a:lnTo>
                <a:lnTo>
                  <a:pt x="706497" y="290387"/>
                </a:lnTo>
                <a:lnTo>
                  <a:pt x="713875" y="284061"/>
                </a:lnTo>
                <a:lnTo>
                  <a:pt x="721652" y="277938"/>
                </a:lnTo>
                <a:lnTo>
                  <a:pt x="728741" y="271952"/>
                </a:lnTo>
                <a:lnTo>
                  <a:pt x="735372" y="266055"/>
                </a:lnTo>
                <a:lnTo>
                  <a:pt x="741698" y="260220"/>
                </a:lnTo>
                <a:lnTo>
                  <a:pt x="746867" y="254424"/>
                </a:lnTo>
                <a:lnTo>
                  <a:pt x="751266" y="248655"/>
                </a:lnTo>
                <a:lnTo>
                  <a:pt x="755152" y="242905"/>
                </a:lnTo>
                <a:lnTo>
                  <a:pt x="758694" y="237166"/>
                </a:lnTo>
                <a:lnTo>
                  <a:pt x="762009" y="231435"/>
                </a:lnTo>
                <a:lnTo>
                  <a:pt x="768231" y="219987"/>
                </a:lnTo>
                <a:lnTo>
                  <a:pt x="774171" y="208549"/>
                </a:lnTo>
                <a:lnTo>
                  <a:pt x="777446" y="199656"/>
                </a:lnTo>
                <a:lnTo>
                  <a:pt x="778320" y="195951"/>
                </a:lnTo>
                <a:lnTo>
                  <a:pt x="777949" y="192528"/>
                </a:lnTo>
                <a:lnTo>
                  <a:pt x="776750" y="189294"/>
                </a:lnTo>
                <a:lnTo>
                  <a:pt x="773830" y="183161"/>
                </a:lnTo>
                <a:lnTo>
                  <a:pt x="772533" y="177259"/>
                </a:lnTo>
                <a:lnTo>
                  <a:pt x="771234" y="175305"/>
                </a:lnTo>
                <a:lnTo>
                  <a:pt x="769416" y="174002"/>
                </a:lnTo>
                <a:lnTo>
                  <a:pt x="764855" y="172554"/>
                </a:lnTo>
                <a:lnTo>
                  <a:pt x="759653" y="171910"/>
                </a:lnTo>
                <a:lnTo>
                  <a:pt x="756932" y="172691"/>
                </a:lnTo>
                <a:lnTo>
                  <a:pt x="751370" y="176099"/>
                </a:lnTo>
                <a:lnTo>
                  <a:pt x="743182" y="178248"/>
                </a:lnTo>
                <a:lnTo>
                  <a:pt x="738332" y="178822"/>
                </a:lnTo>
                <a:lnTo>
                  <a:pt x="735099" y="181109"/>
                </a:lnTo>
                <a:lnTo>
                  <a:pt x="732943" y="184539"/>
                </a:lnTo>
                <a:lnTo>
                  <a:pt x="731505" y="188730"/>
                </a:lnTo>
                <a:lnTo>
                  <a:pt x="724829" y="198467"/>
                </a:lnTo>
                <a:lnTo>
                  <a:pt x="716464" y="208192"/>
                </a:lnTo>
                <a:lnTo>
                  <a:pt x="709571" y="215690"/>
                </a:lnTo>
                <a:lnTo>
                  <a:pt x="703333" y="224737"/>
                </a:lnTo>
                <a:lnTo>
                  <a:pt x="700336" y="229816"/>
                </a:lnTo>
                <a:lnTo>
                  <a:pt x="697006" y="240540"/>
                </a:lnTo>
                <a:lnTo>
                  <a:pt x="695525" y="251657"/>
                </a:lnTo>
                <a:lnTo>
                  <a:pt x="695131" y="257288"/>
                </a:lnTo>
                <a:lnTo>
                  <a:pt x="694868" y="262947"/>
                </a:lnTo>
                <a:lnTo>
                  <a:pt x="695645" y="268625"/>
                </a:lnTo>
                <a:lnTo>
                  <a:pt x="697116" y="274315"/>
                </a:lnTo>
                <a:lnTo>
                  <a:pt x="701289" y="284765"/>
                </a:lnTo>
                <a:lnTo>
                  <a:pt x="706320" y="292585"/>
                </a:lnTo>
                <a:lnTo>
                  <a:pt x="714506" y="302342"/>
                </a:lnTo>
                <a:lnTo>
                  <a:pt x="722964" y="311265"/>
                </a:lnTo>
                <a:lnTo>
                  <a:pt x="736054" y="319942"/>
                </a:lnTo>
                <a:lnTo>
                  <a:pt x="746536" y="323141"/>
                </a:lnTo>
                <a:lnTo>
                  <a:pt x="768787" y="325195"/>
                </a:lnTo>
                <a:lnTo>
                  <a:pt x="790377" y="321000"/>
                </a:lnTo>
                <a:lnTo>
                  <a:pt x="814871" y="313724"/>
                </a:lnTo>
                <a:lnTo>
                  <a:pt x="840227" y="305536"/>
                </a:lnTo>
                <a:lnTo>
                  <a:pt x="859827" y="299911"/>
                </a:lnTo>
                <a:lnTo>
                  <a:pt x="880285" y="294236"/>
                </a:lnTo>
                <a:lnTo>
                  <a:pt x="908821" y="284734"/>
                </a:lnTo>
                <a:lnTo>
                  <a:pt x="930001" y="275425"/>
                </a:lnTo>
                <a:lnTo>
                  <a:pt x="951516" y="2656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2"/>
          <p:cNvSpPr/>
          <p:nvPr/>
        </p:nvSpPr>
        <p:spPr>
          <a:xfrm>
            <a:off x="5274945" y="2426017"/>
            <a:ext cx="85726" cy="368619"/>
          </a:xfrm>
          <a:custGeom>
            <a:avLst/>
            <a:gdLst/>
            <a:ahLst/>
            <a:cxnLst/>
            <a:rect l="0" t="0" r="0" b="0"/>
            <a:pathLst>
              <a:path w="85726" h="368619">
                <a:moveTo>
                  <a:pt x="0" y="0"/>
                </a:moveTo>
                <a:lnTo>
                  <a:pt x="0" y="16483"/>
                </a:lnTo>
                <a:lnTo>
                  <a:pt x="2540" y="26693"/>
                </a:lnTo>
                <a:lnTo>
                  <a:pt x="4550" y="32083"/>
                </a:lnTo>
                <a:lnTo>
                  <a:pt x="6785" y="43152"/>
                </a:lnTo>
                <a:lnTo>
                  <a:pt x="7778" y="54421"/>
                </a:lnTo>
                <a:lnTo>
                  <a:pt x="8219" y="65779"/>
                </a:lnTo>
                <a:lnTo>
                  <a:pt x="8467" y="87435"/>
                </a:lnTo>
                <a:lnTo>
                  <a:pt x="9455" y="95438"/>
                </a:lnTo>
                <a:lnTo>
                  <a:pt x="11066" y="103630"/>
                </a:lnTo>
                <a:lnTo>
                  <a:pt x="13092" y="111949"/>
                </a:lnTo>
                <a:lnTo>
                  <a:pt x="15396" y="120353"/>
                </a:lnTo>
                <a:lnTo>
                  <a:pt x="20495" y="137310"/>
                </a:lnTo>
                <a:lnTo>
                  <a:pt x="22235" y="145833"/>
                </a:lnTo>
                <a:lnTo>
                  <a:pt x="23396" y="154372"/>
                </a:lnTo>
                <a:lnTo>
                  <a:pt x="24170" y="162922"/>
                </a:lnTo>
                <a:lnTo>
                  <a:pt x="25638" y="171480"/>
                </a:lnTo>
                <a:lnTo>
                  <a:pt x="27569" y="180042"/>
                </a:lnTo>
                <a:lnTo>
                  <a:pt x="37513" y="218867"/>
                </a:lnTo>
                <a:lnTo>
                  <a:pt x="39296" y="227827"/>
                </a:lnTo>
                <a:lnTo>
                  <a:pt x="40484" y="235705"/>
                </a:lnTo>
                <a:lnTo>
                  <a:pt x="41277" y="242861"/>
                </a:lnTo>
                <a:lnTo>
                  <a:pt x="42758" y="250490"/>
                </a:lnTo>
                <a:lnTo>
                  <a:pt x="44698" y="258433"/>
                </a:lnTo>
                <a:lnTo>
                  <a:pt x="46943" y="266587"/>
                </a:lnTo>
                <a:lnTo>
                  <a:pt x="49393" y="273927"/>
                </a:lnTo>
                <a:lnTo>
                  <a:pt x="51979" y="280725"/>
                </a:lnTo>
                <a:lnTo>
                  <a:pt x="54655" y="287163"/>
                </a:lnTo>
                <a:lnTo>
                  <a:pt x="57391" y="293359"/>
                </a:lnTo>
                <a:lnTo>
                  <a:pt x="62972" y="305325"/>
                </a:lnTo>
                <a:lnTo>
                  <a:pt x="64841" y="311182"/>
                </a:lnTo>
                <a:lnTo>
                  <a:pt x="66087" y="316992"/>
                </a:lnTo>
                <a:lnTo>
                  <a:pt x="67472" y="327576"/>
                </a:lnTo>
                <a:lnTo>
                  <a:pt x="68088" y="335454"/>
                </a:lnTo>
                <a:lnTo>
                  <a:pt x="69204" y="338889"/>
                </a:lnTo>
                <a:lnTo>
                  <a:pt x="70901" y="342131"/>
                </a:lnTo>
                <a:lnTo>
                  <a:pt x="72985" y="345245"/>
                </a:lnTo>
                <a:lnTo>
                  <a:pt x="75300" y="351245"/>
                </a:lnTo>
                <a:lnTo>
                  <a:pt x="76786" y="358307"/>
                </a:lnTo>
                <a:lnTo>
                  <a:pt x="77860" y="359839"/>
                </a:lnTo>
                <a:lnTo>
                  <a:pt x="79530" y="361813"/>
                </a:lnTo>
                <a:lnTo>
                  <a:pt x="85725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3"/>
          <p:cNvSpPr/>
          <p:nvPr/>
        </p:nvSpPr>
        <p:spPr>
          <a:xfrm>
            <a:off x="5497982" y="2528887"/>
            <a:ext cx="179675" cy="265630"/>
          </a:xfrm>
          <a:custGeom>
            <a:avLst/>
            <a:gdLst/>
            <a:ahLst/>
            <a:cxnLst/>
            <a:rect l="0" t="0" r="0" b="0"/>
            <a:pathLst>
              <a:path w="179675" h="265630">
                <a:moveTo>
                  <a:pt x="102718" y="0"/>
                </a:moveTo>
                <a:lnTo>
                  <a:pt x="98167" y="0"/>
                </a:lnTo>
                <a:lnTo>
                  <a:pt x="95874" y="953"/>
                </a:lnTo>
                <a:lnTo>
                  <a:pt x="90786" y="4551"/>
                </a:lnTo>
                <a:lnTo>
                  <a:pt x="87143" y="7797"/>
                </a:lnTo>
                <a:lnTo>
                  <a:pt x="78016" y="16483"/>
                </a:lnTo>
                <a:lnTo>
                  <a:pt x="36594" y="57560"/>
                </a:lnTo>
                <a:lnTo>
                  <a:pt x="31965" y="63139"/>
                </a:lnTo>
                <a:lnTo>
                  <a:pt x="27927" y="68762"/>
                </a:lnTo>
                <a:lnTo>
                  <a:pt x="24282" y="74417"/>
                </a:lnTo>
                <a:lnTo>
                  <a:pt x="20900" y="80091"/>
                </a:lnTo>
                <a:lnTo>
                  <a:pt x="17692" y="85779"/>
                </a:lnTo>
                <a:lnTo>
                  <a:pt x="14602" y="91476"/>
                </a:lnTo>
                <a:lnTo>
                  <a:pt x="11589" y="96227"/>
                </a:lnTo>
                <a:lnTo>
                  <a:pt x="8628" y="100346"/>
                </a:lnTo>
                <a:lnTo>
                  <a:pt x="5701" y="104045"/>
                </a:lnTo>
                <a:lnTo>
                  <a:pt x="3750" y="108416"/>
                </a:lnTo>
                <a:lnTo>
                  <a:pt x="2449" y="113235"/>
                </a:lnTo>
                <a:lnTo>
                  <a:pt x="1582" y="118352"/>
                </a:lnTo>
                <a:lnTo>
                  <a:pt x="618" y="126579"/>
                </a:lnTo>
                <a:lnTo>
                  <a:pt x="190" y="133409"/>
                </a:lnTo>
                <a:lnTo>
                  <a:pt x="0" y="139621"/>
                </a:lnTo>
                <a:lnTo>
                  <a:pt x="902" y="142610"/>
                </a:lnTo>
                <a:lnTo>
                  <a:pt x="4444" y="148473"/>
                </a:lnTo>
                <a:lnTo>
                  <a:pt x="6721" y="150417"/>
                </a:lnTo>
                <a:lnTo>
                  <a:pt x="9193" y="151713"/>
                </a:lnTo>
                <a:lnTo>
                  <a:pt x="11793" y="152577"/>
                </a:lnTo>
                <a:lnTo>
                  <a:pt x="15431" y="153153"/>
                </a:lnTo>
                <a:lnTo>
                  <a:pt x="19761" y="153537"/>
                </a:lnTo>
                <a:lnTo>
                  <a:pt x="24554" y="153793"/>
                </a:lnTo>
                <a:lnTo>
                  <a:pt x="34958" y="154077"/>
                </a:lnTo>
                <a:lnTo>
                  <a:pt x="98683" y="154301"/>
                </a:lnTo>
                <a:lnTo>
                  <a:pt x="105743" y="155255"/>
                </a:lnTo>
                <a:lnTo>
                  <a:pt x="113307" y="156844"/>
                </a:lnTo>
                <a:lnTo>
                  <a:pt x="121207" y="158855"/>
                </a:lnTo>
                <a:lnTo>
                  <a:pt x="128379" y="161148"/>
                </a:lnTo>
                <a:lnTo>
                  <a:pt x="135065" y="163630"/>
                </a:lnTo>
                <a:lnTo>
                  <a:pt x="141428" y="166236"/>
                </a:lnTo>
                <a:lnTo>
                  <a:pt x="147574" y="168927"/>
                </a:lnTo>
                <a:lnTo>
                  <a:pt x="159484" y="174456"/>
                </a:lnTo>
                <a:lnTo>
                  <a:pt x="164374" y="176312"/>
                </a:lnTo>
                <a:lnTo>
                  <a:pt x="168587" y="177548"/>
                </a:lnTo>
                <a:lnTo>
                  <a:pt x="172348" y="178373"/>
                </a:lnTo>
                <a:lnTo>
                  <a:pt x="174855" y="179875"/>
                </a:lnTo>
                <a:lnTo>
                  <a:pt x="176527" y="181829"/>
                </a:lnTo>
                <a:lnTo>
                  <a:pt x="177642" y="184085"/>
                </a:lnTo>
                <a:lnTo>
                  <a:pt x="178880" y="191670"/>
                </a:lnTo>
                <a:lnTo>
                  <a:pt x="179210" y="196360"/>
                </a:lnTo>
                <a:lnTo>
                  <a:pt x="179576" y="204111"/>
                </a:lnTo>
                <a:lnTo>
                  <a:pt x="179674" y="207512"/>
                </a:lnTo>
                <a:lnTo>
                  <a:pt x="178787" y="210731"/>
                </a:lnTo>
                <a:lnTo>
                  <a:pt x="175262" y="216848"/>
                </a:lnTo>
                <a:lnTo>
                  <a:pt x="172035" y="220766"/>
                </a:lnTo>
                <a:lnTo>
                  <a:pt x="167979" y="225282"/>
                </a:lnTo>
                <a:lnTo>
                  <a:pt x="163370" y="230198"/>
                </a:lnTo>
                <a:lnTo>
                  <a:pt x="158393" y="234428"/>
                </a:lnTo>
                <a:lnTo>
                  <a:pt x="153169" y="238200"/>
                </a:lnTo>
                <a:lnTo>
                  <a:pt x="147782" y="241668"/>
                </a:lnTo>
                <a:lnTo>
                  <a:pt x="142286" y="244932"/>
                </a:lnTo>
                <a:lnTo>
                  <a:pt x="136716" y="248060"/>
                </a:lnTo>
                <a:lnTo>
                  <a:pt x="131098" y="251099"/>
                </a:lnTo>
                <a:lnTo>
                  <a:pt x="125448" y="253124"/>
                </a:lnTo>
                <a:lnTo>
                  <a:pt x="119776" y="254474"/>
                </a:lnTo>
                <a:lnTo>
                  <a:pt x="114090" y="255375"/>
                </a:lnTo>
                <a:lnTo>
                  <a:pt x="109347" y="256927"/>
                </a:lnTo>
                <a:lnTo>
                  <a:pt x="105232" y="258915"/>
                </a:lnTo>
                <a:lnTo>
                  <a:pt x="101537" y="261193"/>
                </a:lnTo>
                <a:lnTo>
                  <a:pt x="98120" y="262711"/>
                </a:lnTo>
                <a:lnTo>
                  <a:pt x="94890" y="263723"/>
                </a:lnTo>
                <a:lnTo>
                  <a:pt x="91784" y="264398"/>
                </a:lnTo>
                <a:lnTo>
                  <a:pt x="87809" y="264848"/>
                </a:lnTo>
                <a:lnTo>
                  <a:pt x="83254" y="265148"/>
                </a:lnTo>
                <a:lnTo>
                  <a:pt x="74064" y="265481"/>
                </a:lnTo>
                <a:lnTo>
                  <a:pt x="66805" y="265629"/>
                </a:lnTo>
                <a:lnTo>
                  <a:pt x="64489" y="264716"/>
                </a:lnTo>
                <a:lnTo>
                  <a:pt x="62944" y="263155"/>
                </a:lnTo>
                <a:lnTo>
                  <a:pt x="60276" y="258880"/>
                </a:lnTo>
                <a:lnTo>
                  <a:pt x="55915" y="253805"/>
                </a:lnTo>
                <a:lnTo>
                  <a:pt x="5128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4"/>
          <p:cNvSpPr/>
          <p:nvPr/>
        </p:nvSpPr>
        <p:spPr>
          <a:xfrm>
            <a:off x="5755004" y="2477452"/>
            <a:ext cx="102872" cy="317184"/>
          </a:xfrm>
          <a:custGeom>
            <a:avLst/>
            <a:gdLst/>
            <a:ahLst/>
            <a:cxnLst/>
            <a:rect l="0" t="0" r="0" b="0"/>
            <a:pathLst>
              <a:path w="102872" h="317184">
                <a:moveTo>
                  <a:pt x="0" y="0"/>
                </a:moveTo>
                <a:lnTo>
                  <a:pt x="0" y="24951"/>
                </a:lnTo>
                <a:lnTo>
                  <a:pt x="953" y="29969"/>
                </a:lnTo>
                <a:lnTo>
                  <a:pt x="2541" y="35219"/>
                </a:lnTo>
                <a:lnTo>
                  <a:pt x="4551" y="40624"/>
                </a:lnTo>
                <a:lnTo>
                  <a:pt x="5892" y="47085"/>
                </a:lnTo>
                <a:lnTo>
                  <a:pt x="6786" y="54250"/>
                </a:lnTo>
                <a:lnTo>
                  <a:pt x="7382" y="61884"/>
                </a:lnTo>
                <a:lnTo>
                  <a:pt x="8731" y="68879"/>
                </a:lnTo>
                <a:lnTo>
                  <a:pt x="10584" y="75447"/>
                </a:lnTo>
                <a:lnTo>
                  <a:pt x="12771" y="81730"/>
                </a:lnTo>
                <a:lnTo>
                  <a:pt x="14229" y="88777"/>
                </a:lnTo>
                <a:lnTo>
                  <a:pt x="15201" y="96332"/>
                </a:lnTo>
                <a:lnTo>
                  <a:pt x="15849" y="104227"/>
                </a:lnTo>
                <a:lnTo>
                  <a:pt x="17234" y="112347"/>
                </a:lnTo>
                <a:lnTo>
                  <a:pt x="19110" y="120618"/>
                </a:lnTo>
                <a:lnTo>
                  <a:pt x="21312" y="128989"/>
                </a:lnTo>
                <a:lnTo>
                  <a:pt x="22781" y="137428"/>
                </a:lnTo>
                <a:lnTo>
                  <a:pt x="23760" y="145911"/>
                </a:lnTo>
                <a:lnTo>
                  <a:pt x="24412" y="154424"/>
                </a:lnTo>
                <a:lnTo>
                  <a:pt x="25800" y="162957"/>
                </a:lnTo>
                <a:lnTo>
                  <a:pt x="27678" y="171503"/>
                </a:lnTo>
                <a:lnTo>
                  <a:pt x="29882" y="180058"/>
                </a:lnTo>
                <a:lnTo>
                  <a:pt x="32304" y="187666"/>
                </a:lnTo>
                <a:lnTo>
                  <a:pt x="34871" y="194643"/>
                </a:lnTo>
                <a:lnTo>
                  <a:pt x="37535" y="201200"/>
                </a:lnTo>
                <a:lnTo>
                  <a:pt x="40263" y="208428"/>
                </a:lnTo>
                <a:lnTo>
                  <a:pt x="45836" y="224080"/>
                </a:lnTo>
                <a:lnTo>
                  <a:pt x="48654" y="231302"/>
                </a:lnTo>
                <a:lnTo>
                  <a:pt x="51487" y="238021"/>
                </a:lnTo>
                <a:lnTo>
                  <a:pt x="57173" y="250567"/>
                </a:lnTo>
                <a:lnTo>
                  <a:pt x="62876" y="262493"/>
                </a:lnTo>
                <a:lnTo>
                  <a:pt x="66045" y="271604"/>
                </a:lnTo>
                <a:lnTo>
                  <a:pt x="68406" y="279780"/>
                </a:lnTo>
                <a:lnTo>
                  <a:pt x="70369" y="284628"/>
                </a:lnTo>
                <a:lnTo>
                  <a:pt x="72631" y="289764"/>
                </a:lnTo>
                <a:lnTo>
                  <a:pt x="75090" y="294141"/>
                </a:lnTo>
                <a:lnTo>
                  <a:pt x="77683" y="298012"/>
                </a:lnTo>
                <a:lnTo>
                  <a:pt x="80364" y="301544"/>
                </a:lnTo>
                <a:lnTo>
                  <a:pt x="83343" y="308010"/>
                </a:lnTo>
                <a:lnTo>
                  <a:pt x="84137" y="311067"/>
                </a:lnTo>
                <a:lnTo>
                  <a:pt x="85619" y="313106"/>
                </a:lnTo>
                <a:lnTo>
                  <a:pt x="87559" y="314465"/>
                </a:lnTo>
                <a:lnTo>
                  <a:pt x="89806" y="315371"/>
                </a:lnTo>
                <a:lnTo>
                  <a:pt x="92256" y="315975"/>
                </a:lnTo>
                <a:lnTo>
                  <a:pt x="94842" y="316377"/>
                </a:lnTo>
                <a:lnTo>
                  <a:pt x="102871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5"/>
          <p:cNvSpPr/>
          <p:nvPr/>
        </p:nvSpPr>
        <p:spPr>
          <a:xfrm>
            <a:off x="5661060" y="2563177"/>
            <a:ext cx="351120" cy="102871"/>
          </a:xfrm>
          <a:custGeom>
            <a:avLst/>
            <a:gdLst/>
            <a:ahLst/>
            <a:cxnLst/>
            <a:rect l="0" t="0" r="0" b="0"/>
            <a:pathLst>
              <a:path w="351120" h="102871">
                <a:moveTo>
                  <a:pt x="8219" y="102870"/>
                </a:moveTo>
                <a:lnTo>
                  <a:pt x="838" y="102870"/>
                </a:lnTo>
                <a:lnTo>
                  <a:pt x="441" y="101918"/>
                </a:lnTo>
                <a:lnTo>
                  <a:pt x="177" y="100330"/>
                </a:lnTo>
                <a:lnTo>
                  <a:pt x="0" y="98319"/>
                </a:lnTo>
                <a:lnTo>
                  <a:pt x="835" y="96979"/>
                </a:lnTo>
                <a:lnTo>
                  <a:pt x="2344" y="96085"/>
                </a:lnTo>
                <a:lnTo>
                  <a:pt x="7513" y="94140"/>
                </a:lnTo>
                <a:lnTo>
                  <a:pt x="11559" y="92287"/>
                </a:lnTo>
                <a:lnTo>
                  <a:pt x="26354" y="85129"/>
                </a:lnTo>
                <a:lnTo>
                  <a:pt x="31739" y="82471"/>
                </a:lnTo>
                <a:lnTo>
                  <a:pt x="38187" y="79745"/>
                </a:lnTo>
                <a:lnTo>
                  <a:pt x="45343" y="76976"/>
                </a:lnTo>
                <a:lnTo>
                  <a:pt x="52971" y="74177"/>
                </a:lnTo>
                <a:lnTo>
                  <a:pt x="61866" y="70407"/>
                </a:lnTo>
                <a:lnTo>
                  <a:pt x="81910" y="61137"/>
                </a:lnTo>
                <a:lnTo>
                  <a:pt x="92589" y="56951"/>
                </a:lnTo>
                <a:lnTo>
                  <a:pt x="103518" y="53207"/>
                </a:lnTo>
                <a:lnTo>
                  <a:pt x="114614" y="49759"/>
                </a:lnTo>
                <a:lnTo>
                  <a:pt x="137104" y="43388"/>
                </a:lnTo>
                <a:lnTo>
                  <a:pt x="148435" y="40355"/>
                </a:lnTo>
                <a:lnTo>
                  <a:pt x="160751" y="37381"/>
                </a:lnTo>
                <a:lnTo>
                  <a:pt x="224215" y="22891"/>
                </a:lnTo>
                <a:lnTo>
                  <a:pt x="259332" y="14297"/>
                </a:lnTo>
                <a:lnTo>
                  <a:pt x="269925" y="12389"/>
                </a:lnTo>
                <a:lnTo>
                  <a:pt x="279845" y="11117"/>
                </a:lnTo>
                <a:lnTo>
                  <a:pt x="289316" y="10269"/>
                </a:lnTo>
                <a:lnTo>
                  <a:pt x="297535" y="8751"/>
                </a:lnTo>
                <a:lnTo>
                  <a:pt x="304919" y="6786"/>
                </a:lnTo>
                <a:lnTo>
                  <a:pt x="311746" y="4524"/>
                </a:lnTo>
                <a:lnTo>
                  <a:pt x="318204" y="3016"/>
                </a:lnTo>
                <a:lnTo>
                  <a:pt x="324413" y="2011"/>
                </a:lnTo>
                <a:lnTo>
                  <a:pt x="330458" y="1341"/>
                </a:lnTo>
                <a:lnTo>
                  <a:pt x="339714" y="596"/>
                </a:lnTo>
                <a:lnTo>
                  <a:pt x="3511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56"/>
          <p:cNvSpPr/>
          <p:nvPr/>
        </p:nvSpPr>
        <p:spPr>
          <a:xfrm>
            <a:off x="6663842" y="2443209"/>
            <a:ext cx="342749" cy="333738"/>
          </a:xfrm>
          <a:custGeom>
            <a:avLst/>
            <a:gdLst/>
            <a:ahLst/>
            <a:cxnLst/>
            <a:rect l="0" t="0" r="0" b="0"/>
            <a:pathLst>
              <a:path w="342749" h="333738">
                <a:moveTo>
                  <a:pt x="51283" y="59961"/>
                </a:moveTo>
                <a:lnTo>
                  <a:pt x="51283" y="48029"/>
                </a:lnTo>
                <a:lnTo>
                  <a:pt x="52235" y="45339"/>
                </a:lnTo>
                <a:lnTo>
                  <a:pt x="60608" y="31637"/>
                </a:lnTo>
                <a:lnTo>
                  <a:pt x="63214" y="26791"/>
                </a:lnTo>
                <a:lnTo>
                  <a:pt x="71191" y="18866"/>
                </a:lnTo>
                <a:lnTo>
                  <a:pt x="81086" y="12169"/>
                </a:lnTo>
                <a:lnTo>
                  <a:pt x="86391" y="9049"/>
                </a:lnTo>
                <a:lnTo>
                  <a:pt x="91834" y="6018"/>
                </a:lnTo>
                <a:lnTo>
                  <a:pt x="98318" y="3996"/>
                </a:lnTo>
                <a:lnTo>
                  <a:pt x="105500" y="2648"/>
                </a:lnTo>
                <a:lnTo>
                  <a:pt x="113145" y="1750"/>
                </a:lnTo>
                <a:lnTo>
                  <a:pt x="120147" y="1151"/>
                </a:lnTo>
                <a:lnTo>
                  <a:pt x="126719" y="752"/>
                </a:lnTo>
                <a:lnTo>
                  <a:pt x="139103" y="308"/>
                </a:lnTo>
                <a:lnTo>
                  <a:pt x="157736" y="58"/>
                </a:lnTo>
                <a:lnTo>
                  <a:pt x="172891" y="0"/>
                </a:lnTo>
                <a:lnTo>
                  <a:pt x="179979" y="937"/>
                </a:lnTo>
                <a:lnTo>
                  <a:pt x="186611" y="2514"/>
                </a:lnTo>
                <a:lnTo>
                  <a:pt x="192937" y="4518"/>
                </a:lnTo>
                <a:lnTo>
                  <a:pt x="199058" y="6806"/>
                </a:lnTo>
                <a:lnTo>
                  <a:pt x="205045" y="9284"/>
                </a:lnTo>
                <a:lnTo>
                  <a:pt x="210941" y="11889"/>
                </a:lnTo>
                <a:lnTo>
                  <a:pt x="222572" y="17323"/>
                </a:lnTo>
                <a:lnTo>
                  <a:pt x="228341" y="20105"/>
                </a:lnTo>
                <a:lnTo>
                  <a:pt x="234091" y="24818"/>
                </a:lnTo>
                <a:lnTo>
                  <a:pt x="239830" y="30817"/>
                </a:lnTo>
                <a:lnTo>
                  <a:pt x="245561" y="37674"/>
                </a:lnTo>
                <a:lnTo>
                  <a:pt x="250334" y="44150"/>
                </a:lnTo>
                <a:lnTo>
                  <a:pt x="254469" y="50373"/>
                </a:lnTo>
                <a:lnTo>
                  <a:pt x="258178" y="56426"/>
                </a:lnTo>
                <a:lnTo>
                  <a:pt x="262555" y="62367"/>
                </a:lnTo>
                <a:lnTo>
                  <a:pt x="267378" y="68232"/>
                </a:lnTo>
                <a:lnTo>
                  <a:pt x="272499" y="74048"/>
                </a:lnTo>
                <a:lnTo>
                  <a:pt x="276866" y="80782"/>
                </a:lnTo>
                <a:lnTo>
                  <a:pt x="280728" y="88129"/>
                </a:lnTo>
                <a:lnTo>
                  <a:pt x="284257" y="95885"/>
                </a:lnTo>
                <a:lnTo>
                  <a:pt x="286608" y="103912"/>
                </a:lnTo>
                <a:lnTo>
                  <a:pt x="288177" y="112122"/>
                </a:lnTo>
                <a:lnTo>
                  <a:pt x="289222" y="120452"/>
                </a:lnTo>
                <a:lnTo>
                  <a:pt x="288966" y="128863"/>
                </a:lnTo>
                <a:lnTo>
                  <a:pt x="287843" y="137328"/>
                </a:lnTo>
                <a:lnTo>
                  <a:pt x="286143" y="145829"/>
                </a:lnTo>
                <a:lnTo>
                  <a:pt x="284056" y="154354"/>
                </a:lnTo>
                <a:lnTo>
                  <a:pt x="281713" y="162894"/>
                </a:lnTo>
                <a:lnTo>
                  <a:pt x="279197" y="171445"/>
                </a:lnTo>
                <a:lnTo>
                  <a:pt x="276568" y="179051"/>
                </a:lnTo>
                <a:lnTo>
                  <a:pt x="273863" y="186027"/>
                </a:lnTo>
                <a:lnTo>
                  <a:pt x="271107" y="192582"/>
                </a:lnTo>
                <a:lnTo>
                  <a:pt x="267365" y="199810"/>
                </a:lnTo>
                <a:lnTo>
                  <a:pt x="262965" y="207486"/>
                </a:lnTo>
                <a:lnTo>
                  <a:pt x="258127" y="215461"/>
                </a:lnTo>
                <a:lnTo>
                  <a:pt x="252997" y="222683"/>
                </a:lnTo>
                <a:lnTo>
                  <a:pt x="247671" y="229402"/>
                </a:lnTo>
                <a:lnTo>
                  <a:pt x="242215" y="235786"/>
                </a:lnTo>
                <a:lnTo>
                  <a:pt x="237626" y="242900"/>
                </a:lnTo>
                <a:lnTo>
                  <a:pt x="233614" y="250500"/>
                </a:lnTo>
                <a:lnTo>
                  <a:pt x="229986" y="258425"/>
                </a:lnTo>
                <a:lnTo>
                  <a:pt x="225663" y="264660"/>
                </a:lnTo>
                <a:lnTo>
                  <a:pt x="215780" y="274128"/>
                </a:lnTo>
                <a:lnTo>
                  <a:pt x="209526" y="278939"/>
                </a:lnTo>
                <a:lnTo>
                  <a:pt x="202498" y="284051"/>
                </a:lnTo>
                <a:lnTo>
                  <a:pt x="194956" y="289364"/>
                </a:lnTo>
                <a:lnTo>
                  <a:pt x="188022" y="294811"/>
                </a:lnTo>
                <a:lnTo>
                  <a:pt x="181495" y="300348"/>
                </a:lnTo>
                <a:lnTo>
                  <a:pt x="175238" y="305944"/>
                </a:lnTo>
                <a:lnTo>
                  <a:pt x="168209" y="310627"/>
                </a:lnTo>
                <a:lnTo>
                  <a:pt x="160667" y="314701"/>
                </a:lnTo>
                <a:lnTo>
                  <a:pt x="152780" y="318370"/>
                </a:lnTo>
                <a:lnTo>
                  <a:pt x="144665" y="321769"/>
                </a:lnTo>
                <a:lnTo>
                  <a:pt x="136398" y="324987"/>
                </a:lnTo>
                <a:lnTo>
                  <a:pt x="128028" y="328085"/>
                </a:lnTo>
                <a:lnTo>
                  <a:pt x="120544" y="330150"/>
                </a:lnTo>
                <a:lnTo>
                  <a:pt x="113649" y="331527"/>
                </a:lnTo>
                <a:lnTo>
                  <a:pt x="107148" y="332445"/>
                </a:lnTo>
                <a:lnTo>
                  <a:pt x="100909" y="333057"/>
                </a:lnTo>
                <a:lnTo>
                  <a:pt x="94844" y="333465"/>
                </a:lnTo>
                <a:lnTo>
                  <a:pt x="88896" y="333737"/>
                </a:lnTo>
                <a:lnTo>
                  <a:pt x="83026" y="332965"/>
                </a:lnTo>
                <a:lnTo>
                  <a:pt x="77207" y="331499"/>
                </a:lnTo>
                <a:lnTo>
                  <a:pt x="71423" y="329569"/>
                </a:lnTo>
                <a:lnTo>
                  <a:pt x="65662" y="327329"/>
                </a:lnTo>
                <a:lnTo>
                  <a:pt x="59916" y="324884"/>
                </a:lnTo>
                <a:lnTo>
                  <a:pt x="48452" y="319627"/>
                </a:lnTo>
                <a:lnTo>
                  <a:pt x="37007" y="314115"/>
                </a:lnTo>
                <a:lnTo>
                  <a:pt x="28110" y="308491"/>
                </a:lnTo>
                <a:lnTo>
                  <a:pt x="17747" y="299969"/>
                </a:lnTo>
                <a:lnTo>
                  <a:pt x="8643" y="291412"/>
                </a:lnTo>
                <a:lnTo>
                  <a:pt x="5712" y="288556"/>
                </a:lnTo>
                <a:lnTo>
                  <a:pt x="3757" y="285700"/>
                </a:lnTo>
                <a:lnTo>
                  <a:pt x="1585" y="279987"/>
                </a:lnTo>
                <a:lnTo>
                  <a:pt x="362" y="271415"/>
                </a:lnTo>
                <a:lnTo>
                  <a:pt x="0" y="262843"/>
                </a:lnTo>
                <a:lnTo>
                  <a:pt x="902" y="260938"/>
                </a:lnTo>
                <a:lnTo>
                  <a:pt x="2455" y="259668"/>
                </a:lnTo>
                <a:lnTo>
                  <a:pt x="4443" y="258821"/>
                </a:lnTo>
                <a:lnTo>
                  <a:pt x="11793" y="253079"/>
                </a:lnTo>
                <a:lnTo>
                  <a:pt x="15430" y="252524"/>
                </a:lnTo>
                <a:lnTo>
                  <a:pt x="24554" y="254447"/>
                </a:lnTo>
                <a:lnTo>
                  <a:pt x="34958" y="255936"/>
                </a:lnTo>
                <a:lnTo>
                  <a:pt x="40399" y="256333"/>
                </a:lnTo>
                <a:lnTo>
                  <a:pt x="45932" y="256598"/>
                </a:lnTo>
                <a:lnTo>
                  <a:pt x="57160" y="256893"/>
                </a:lnTo>
                <a:lnTo>
                  <a:pt x="63773" y="257924"/>
                </a:lnTo>
                <a:lnTo>
                  <a:pt x="71039" y="259563"/>
                </a:lnTo>
                <a:lnTo>
                  <a:pt x="78741" y="261609"/>
                </a:lnTo>
                <a:lnTo>
                  <a:pt x="94919" y="266422"/>
                </a:lnTo>
                <a:lnTo>
                  <a:pt x="137110" y="280083"/>
                </a:lnTo>
                <a:lnTo>
                  <a:pt x="154198" y="285745"/>
                </a:lnTo>
                <a:lnTo>
                  <a:pt x="162756" y="287636"/>
                </a:lnTo>
                <a:lnTo>
                  <a:pt x="171318" y="288897"/>
                </a:lnTo>
                <a:lnTo>
                  <a:pt x="179884" y="289737"/>
                </a:lnTo>
                <a:lnTo>
                  <a:pt x="188452" y="291250"/>
                </a:lnTo>
                <a:lnTo>
                  <a:pt x="197022" y="293211"/>
                </a:lnTo>
                <a:lnTo>
                  <a:pt x="205592" y="295471"/>
                </a:lnTo>
                <a:lnTo>
                  <a:pt x="214162" y="296977"/>
                </a:lnTo>
                <a:lnTo>
                  <a:pt x="222735" y="297982"/>
                </a:lnTo>
                <a:lnTo>
                  <a:pt x="231306" y="298651"/>
                </a:lnTo>
                <a:lnTo>
                  <a:pt x="238926" y="300050"/>
                </a:lnTo>
                <a:lnTo>
                  <a:pt x="245911" y="301935"/>
                </a:lnTo>
                <a:lnTo>
                  <a:pt x="252472" y="304145"/>
                </a:lnTo>
                <a:lnTo>
                  <a:pt x="259704" y="305617"/>
                </a:lnTo>
                <a:lnTo>
                  <a:pt x="267382" y="306599"/>
                </a:lnTo>
                <a:lnTo>
                  <a:pt x="275360" y="307254"/>
                </a:lnTo>
                <a:lnTo>
                  <a:pt x="283535" y="307690"/>
                </a:lnTo>
                <a:lnTo>
                  <a:pt x="300239" y="308175"/>
                </a:lnTo>
                <a:lnTo>
                  <a:pt x="321156" y="308448"/>
                </a:lnTo>
                <a:lnTo>
                  <a:pt x="326449" y="307534"/>
                </a:lnTo>
                <a:lnTo>
                  <a:pt x="330929" y="305972"/>
                </a:lnTo>
                <a:lnTo>
                  <a:pt x="342748" y="2999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57"/>
          <p:cNvSpPr/>
          <p:nvPr/>
        </p:nvSpPr>
        <p:spPr>
          <a:xfrm>
            <a:off x="7178040" y="2383301"/>
            <a:ext cx="179861" cy="248457"/>
          </a:xfrm>
          <a:custGeom>
            <a:avLst/>
            <a:gdLst/>
            <a:ahLst/>
            <a:cxnLst/>
            <a:rect l="0" t="0" r="0" b="0"/>
            <a:pathLst>
              <a:path w="179861" h="248457">
                <a:moveTo>
                  <a:pt x="0" y="42716"/>
                </a:moveTo>
                <a:lnTo>
                  <a:pt x="4551" y="38165"/>
                </a:lnTo>
                <a:lnTo>
                  <a:pt x="5891" y="35872"/>
                </a:lnTo>
                <a:lnTo>
                  <a:pt x="7381" y="30784"/>
                </a:lnTo>
                <a:lnTo>
                  <a:pt x="8731" y="29047"/>
                </a:lnTo>
                <a:lnTo>
                  <a:pt x="10583" y="27888"/>
                </a:lnTo>
                <a:lnTo>
                  <a:pt x="12770" y="27116"/>
                </a:lnTo>
                <a:lnTo>
                  <a:pt x="17740" y="23717"/>
                </a:lnTo>
                <a:lnTo>
                  <a:pt x="20399" y="21478"/>
                </a:lnTo>
                <a:lnTo>
                  <a:pt x="24077" y="19032"/>
                </a:lnTo>
                <a:lnTo>
                  <a:pt x="28434" y="16450"/>
                </a:lnTo>
                <a:lnTo>
                  <a:pt x="33243" y="13775"/>
                </a:lnTo>
                <a:lnTo>
                  <a:pt x="39307" y="11040"/>
                </a:lnTo>
                <a:lnTo>
                  <a:pt x="46207" y="8263"/>
                </a:lnTo>
                <a:lnTo>
                  <a:pt x="53665" y="5460"/>
                </a:lnTo>
                <a:lnTo>
                  <a:pt x="60541" y="3591"/>
                </a:lnTo>
                <a:lnTo>
                  <a:pt x="67030" y="2345"/>
                </a:lnTo>
                <a:lnTo>
                  <a:pt x="73262" y="1515"/>
                </a:lnTo>
                <a:lnTo>
                  <a:pt x="80274" y="961"/>
                </a:lnTo>
                <a:lnTo>
                  <a:pt x="87806" y="592"/>
                </a:lnTo>
                <a:lnTo>
                  <a:pt x="102841" y="182"/>
                </a:lnTo>
                <a:lnTo>
                  <a:pt x="115875" y="0"/>
                </a:lnTo>
                <a:lnTo>
                  <a:pt x="122017" y="903"/>
                </a:lnTo>
                <a:lnTo>
                  <a:pt x="128017" y="2458"/>
                </a:lnTo>
                <a:lnTo>
                  <a:pt x="133922" y="4448"/>
                </a:lnTo>
                <a:lnTo>
                  <a:pt x="139764" y="6726"/>
                </a:lnTo>
                <a:lnTo>
                  <a:pt x="145563" y="9198"/>
                </a:lnTo>
                <a:lnTo>
                  <a:pt x="151334" y="11798"/>
                </a:lnTo>
                <a:lnTo>
                  <a:pt x="156134" y="14484"/>
                </a:lnTo>
                <a:lnTo>
                  <a:pt x="160287" y="17227"/>
                </a:lnTo>
                <a:lnTo>
                  <a:pt x="164007" y="20008"/>
                </a:lnTo>
                <a:lnTo>
                  <a:pt x="167441" y="23768"/>
                </a:lnTo>
                <a:lnTo>
                  <a:pt x="170682" y="28179"/>
                </a:lnTo>
                <a:lnTo>
                  <a:pt x="173796" y="33025"/>
                </a:lnTo>
                <a:lnTo>
                  <a:pt x="175871" y="38160"/>
                </a:lnTo>
                <a:lnTo>
                  <a:pt x="177255" y="43489"/>
                </a:lnTo>
                <a:lnTo>
                  <a:pt x="178177" y="48946"/>
                </a:lnTo>
                <a:lnTo>
                  <a:pt x="178793" y="54490"/>
                </a:lnTo>
                <a:lnTo>
                  <a:pt x="179202" y="60090"/>
                </a:lnTo>
                <a:lnTo>
                  <a:pt x="179476" y="65729"/>
                </a:lnTo>
                <a:lnTo>
                  <a:pt x="179779" y="77074"/>
                </a:lnTo>
                <a:lnTo>
                  <a:pt x="179860" y="82766"/>
                </a:lnTo>
                <a:lnTo>
                  <a:pt x="178009" y="88466"/>
                </a:lnTo>
                <a:lnTo>
                  <a:pt x="174870" y="94171"/>
                </a:lnTo>
                <a:lnTo>
                  <a:pt x="166302" y="106543"/>
                </a:lnTo>
                <a:lnTo>
                  <a:pt x="156144" y="121566"/>
                </a:lnTo>
                <a:lnTo>
                  <a:pt x="150769" y="128620"/>
                </a:lnTo>
                <a:lnTo>
                  <a:pt x="145280" y="135228"/>
                </a:lnTo>
                <a:lnTo>
                  <a:pt x="139715" y="141538"/>
                </a:lnTo>
                <a:lnTo>
                  <a:pt x="128453" y="153630"/>
                </a:lnTo>
                <a:lnTo>
                  <a:pt x="105700" y="176914"/>
                </a:lnTo>
                <a:lnTo>
                  <a:pt x="99994" y="181712"/>
                </a:lnTo>
                <a:lnTo>
                  <a:pt x="94285" y="185862"/>
                </a:lnTo>
                <a:lnTo>
                  <a:pt x="88574" y="189582"/>
                </a:lnTo>
                <a:lnTo>
                  <a:pt x="82862" y="193014"/>
                </a:lnTo>
                <a:lnTo>
                  <a:pt x="77148" y="196255"/>
                </a:lnTo>
                <a:lnTo>
                  <a:pt x="71435" y="199368"/>
                </a:lnTo>
                <a:lnTo>
                  <a:pt x="65720" y="203348"/>
                </a:lnTo>
                <a:lnTo>
                  <a:pt x="60006" y="207906"/>
                </a:lnTo>
                <a:lnTo>
                  <a:pt x="54292" y="212850"/>
                </a:lnTo>
                <a:lnTo>
                  <a:pt x="48577" y="217099"/>
                </a:lnTo>
                <a:lnTo>
                  <a:pt x="42862" y="220884"/>
                </a:lnTo>
                <a:lnTo>
                  <a:pt x="37147" y="224359"/>
                </a:lnTo>
                <a:lnTo>
                  <a:pt x="32385" y="226677"/>
                </a:lnTo>
                <a:lnTo>
                  <a:pt x="28258" y="228221"/>
                </a:lnTo>
                <a:lnTo>
                  <a:pt x="24553" y="229251"/>
                </a:lnTo>
                <a:lnTo>
                  <a:pt x="21131" y="229938"/>
                </a:lnTo>
                <a:lnTo>
                  <a:pt x="17898" y="230396"/>
                </a:lnTo>
                <a:lnTo>
                  <a:pt x="10414" y="231130"/>
                </a:lnTo>
                <a:lnTo>
                  <a:pt x="6850" y="231231"/>
                </a:lnTo>
                <a:lnTo>
                  <a:pt x="401" y="231306"/>
                </a:lnTo>
                <a:lnTo>
                  <a:pt x="5970" y="237202"/>
                </a:lnTo>
                <a:lnTo>
                  <a:pt x="11066" y="242377"/>
                </a:lnTo>
                <a:lnTo>
                  <a:pt x="17144" y="248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58"/>
          <p:cNvSpPr/>
          <p:nvPr/>
        </p:nvSpPr>
        <p:spPr>
          <a:xfrm>
            <a:off x="7272337" y="2786062"/>
            <a:ext cx="34291" cy="51436"/>
          </a:xfrm>
          <a:custGeom>
            <a:avLst/>
            <a:gdLst/>
            <a:ahLst/>
            <a:cxnLst/>
            <a:rect l="0" t="0" r="0" b="0"/>
            <a:pathLst>
              <a:path w="34291" h="51436">
                <a:moveTo>
                  <a:pt x="0" y="51435"/>
                </a:moveTo>
                <a:lnTo>
                  <a:pt x="0" y="26485"/>
                </a:lnTo>
                <a:lnTo>
                  <a:pt x="953" y="22419"/>
                </a:lnTo>
                <a:lnTo>
                  <a:pt x="2540" y="18756"/>
                </a:lnTo>
                <a:lnTo>
                  <a:pt x="7381" y="10584"/>
                </a:lnTo>
                <a:lnTo>
                  <a:pt x="8731" y="8961"/>
                </a:lnTo>
                <a:lnTo>
                  <a:pt x="10583" y="6927"/>
                </a:lnTo>
                <a:lnTo>
                  <a:pt x="12771" y="4618"/>
                </a:lnTo>
                <a:lnTo>
                  <a:pt x="15181" y="3078"/>
                </a:lnTo>
                <a:lnTo>
                  <a:pt x="17741" y="2052"/>
                </a:lnTo>
                <a:lnTo>
                  <a:pt x="20400" y="1368"/>
                </a:lnTo>
                <a:lnTo>
                  <a:pt x="23125" y="912"/>
                </a:lnTo>
                <a:lnTo>
                  <a:pt x="25895" y="608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59"/>
          <p:cNvSpPr/>
          <p:nvPr/>
        </p:nvSpPr>
        <p:spPr>
          <a:xfrm>
            <a:off x="3268979" y="3086246"/>
            <a:ext cx="308611" cy="265567"/>
          </a:xfrm>
          <a:custGeom>
            <a:avLst/>
            <a:gdLst/>
            <a:ahLst/>
            <a:cxnLst/>
            <a:rect l="0" t="0" r="0" b="0"/>
            <a:pathLst>
              <a:path w="308611" h="265567">
                <a:moveTo>
                  <a:pt x="0" y="16999"/>
                </a:moveTo>
                <a:lnTo>
                  <a:pt x="0" y="21549"/>
                </a:lnTo>
                <a:lnTo>
                  <a:pt x="953" y="22890"/>
                </a:lnTo>
                <a:lnTo>
                  <a:pt x="2541" y="23784"/>
                </a:lnTo>
                <a:lnTo>
                  <a:pt x="4551" y="24379"/>
                </a:lnTo>
                <a:lnTo>
                  <a:pt x="5892" y="25729"/>
                </a:lnTo>
                <a:lnTo>
                  <a:pt x="6786" y="27581"/>
                </a:lnTo>
                <a:lnTo>
                  <a:pt x="7381" y="29769"/>
                </a:lnTo>
                <a:lnTo>
                  <a:pt x="10583" y="34739"/>
                </a:lnTo>
                <a:lnTo>
                  <a:pt x="12771" y="37398"/>
                </a:lnTo>
                <a:lnTo>
                  <a:pt x="14229" y="40124"/>
                </a:lnTo>
                <a:lnTo>
                  <a:pt x="15849" y="45691"/>
                </a:lnTo>
                <a:lnTo>
                  <a:pt x="19109" y="51341"/>
                </a:lnTo>
                <a:lnTo>
                  <a:pt x="21312" y="54181"/>
                </a:lnTo>
                <a:lnTo>
                  <a:pt x="23760" y="59877"/>
                </a:lnTo>
                <a:lnTo>
                  <a:pt x="24848" y="66535"/>
                </a:lnTo>
                <a:lnTo>
                  <a:pt x="25138" y="70978"/>
                </a:lnTo>
                <a:lnTo>
                  <a:pt x="25331" y="75845"/>
                </a:lnTo>
                <a:lnTo>
                  <a:pt x="26413" y="80042"/>
                </a:lnTo>
                <a:lnTo>
                  <a:pt x="30154" y="87245"/>
                </a:lnTo>
                <a:lnTo>
                  <a:pt x="31533" y="91452"/>
                </a:lnTo>
                <a:lnTo>
                  <a:pt x="32452" y="96162"/>
                </a:lnTo>
                <a:lnTo>
                  <a:pt x="33065" y="101207"/>
                </a:lnTo>
                <a:lnTo>
                  <a:pt x="34426" y="106475"/>
                </a:lnTo>
                <a:lnTo>
                  <a:pt x="36286" y="111892"/>
                </a:lnTo>
                <a:lnTo>
                  <a:pt x="38478" y="117408"/>
                </a:lnTo>
                <a:lnTo>
                  <a:pt x="39940" y="122991"/>
                </a:lnTo>
                <a:lnTo>
                  <a:pt x="40914" y="128618"/>
                </a:lnTo>
                <a:lnTo>
                  <a:pt x="41564" y="134274"/>
                </a:lnTo>
                <a:lnTo>
                  <a:pt x="41997" y="139950"/>
                </a:lnTo>
                <a:lnTo>
                  <a:pt x="42285" y="145638"/>
                </a:lnTo>
                <a:lnTo>
                  <a:pt x="42478" y="151336"/>
                </a:lnTo>
                <a:lnTo>
                  <a:pt x="43559" y="157039"/>
                </a:lnTo>
                <a:lnTo>
                  <a:pt x="45232" y="162746"/>
                </a:lnTo>
                <a:lnTo>
                  <a:pt x="47300" y="168456"/>
                </a:lnTo>
                <a:lnTo>
                  <a:pt x="48678" y="174168"/>
                </a:lnTo>
                <a:lnTo>
                  <a:pt x="49597" y="179881"/>
                </a:lnTo>
                <a:lnTo>
                  <a:pt x="50210" y="185594"/>
                </a:lnTo>
                <a:lnTo>
                  <a:pt x="50619" y="190356"/>
                </a:lnTo>
                <a:lnTo>
                  <a:pt x="51072" y="198186"/>
                </a:lnTo>
                <a:lnTo>
                  <a:pt x="52146" y="202560"/>
                </a:lnTo>
                <a:lnTo>
                  <a:pt x="53814" y="207382"/>
                </a:lnTo>
                <a:lnTo>
                  <a:pt x="55879" y="212500"/>
                </a:lnTo>
                <a:lnTo>
                  <a:pt x="56302" y="216865"/>
                </a:lnTo>
                <a:lnTo>
                  <a:pt x="55633" y="220728"/>
                </a:lnTo>
                <a:lnTo>
                  <a:pt x="54234" y="224256"/>
                </a:lnTo>
                <a:lnTo>
                  <a:pt x="54254" y="227560"/>
                </a:lnTo>
                <a:lnTo>
                  <a:pt x="55219" y="230715"/>
                </a:lnTo>
                <a:lnTo>
                  <a:pt x="57879" y="236762"/>
                </a:lnTo>
                <a:lnTo>
                  <a:pt x="59377" y="244568"/>
                </a:lnTo>
                <a:lnTo>
                  <a:pt x="60008" y="248452"/>
                </a:lnTo>
                <a:lnTo>
                  <a:pt x="55457" y="243904"/>
                </a:lnTo>
                <a:lnTo>
                  <a:pt x="53164" y="242564"/>
                </a:lnTo>
                <a:lnTo>
                  <a:pt x="48076" y="241075"/>
                </a:lnTo>
                <a:lnTo>
                  <a:pt x="46338" y="239725"/>
                </a:lnTo>
                <a:lnTo>
                  <a:pt x="45180" y="237873"/>
                </a:lnTo>
                <a:lnTo>
                  <a:pt x="43893" y="233275"/>
                </a:lnTo>
                <a:lnTo>
                  <a:pt x="43321" y="228056"/>
                </a:lnTo>
                <a:lnTo>
                  <a:pt x="42215" y="225331"/>
                </a:lnTo>
                <a:lnTo>
                  <a:pt x="36109" y="215993"/>
                </a:lnTo>
                <a:lnTo>
                  <a:pt x="33598" y="211574"/>
                </a:lnTo>
                <a:lnTo>
                  <a:pt x="30971" y="206723"/>
                </a:lnTo>
                <a:lnTo>
                  <a:pt x="28053" y="198793"/>
                </a:lnTo>
                <a:lnTo>
                  <a:pt x="27275" y="195345"/>
                </a:lnTo>
                <a:lnTo>
                  <a:pt x="26756" y="190188"/>
                </a:lnTo>
                <a:lnTo>
                  <a:pt x="26410" y="183894"/>
                </a:lnTo>
                <a:lnTo>
                  <a:pt x="26025" y="170232"/>
                </a:lnTo>
                <a:lnTo>
                  <a:pt x="25855" y="157810"/>
                </a:lnTo>
                <a:lnTo>
                  <a:pt x="26762" y="151830"/>
                </a:lnTo>
                <a:lnTo>
                  <a:pt x="28319" y="145939"/>
                </a:lnTo>
                <a:lnTo>
                  <a:pt x="30309" y="140106"/>
                </a:lnTo>
                <a:lnTo>
                  <a:pt x="32589" y="134313"/>
                </a:lnTo>
                <a:lnTo>
                  <a:pt x="35061" y="128546"/>
                </a:lnTo>
                <a:lnTo>
                  <a:pt x="37662" y="122796"/>
                </a:lnTo>
                <a:lnTo>
                  <a:pt x="39396" y="116105"/>
                </a:lnTo>
                <a:lnTo>
                  <a:pt x="40551" y="108787"/>
                </a:lnTo>
                <a:lnTo>
                  <a:pt x="41322" y="101051"/>
                </a:lnTo>
                <a:lnTo>
                  <a:pt x="42788" y="93989"/>
                </a:lnTo>
                <a:lnTo>
                  <a:pt x="44718" y="87375"/>
                </a:lnTo>
                <a:lnTo>
                  <a:pt x="46957" y="81061"/>
                </a:lnTo>
                <a:lnTo>
                  <a:pt x="49402" y="74947"/>
                </a:lnTo>
                <a:lnTo>
                  <a:pt x="51985" y="68966"/>
                </a:lnTo>
                <a:lnTo>
                  <a:pt x="54659" y="63073"/>
                </a:lnTo>
                <a:lnTo>
                  <a:pt x="57395" y="58193"/>
                </a:lnTo>
                <a:lnTo>
                  <a:pt x="62974" y="50229"/>
                </a:lnTo>
                <a:lnTo>
                  <a:pt x="66748" y="45820"/>
                </a:lnTo>
                <a:lnTo>
                  <a:pt x="71169" y="40976"/>
                </a:lnTo>
                <a:lnTo>
                  <a:pt x="76021" y="35841"/>
                </a:lnTo>
                <a:lnTo>
                  <a:pt x="83953" y="30135"/>
                </a:lnTo>
                <a:lnTo>
                  <a:pt x="90653" y="26647"/>
                </a:lnTo>
                <a:lnTo>
                  <a:pt x="96805" y="21922"/>
                </a:lnTo>
                <a:lnTo>
                  <a:pt x="105255" y="16647"/>
                </a:lnTo>
                <a:lnTo>
                  <a:pt x="114408" y="11127"/>
                </a:lnTo>
                <a:lnTo>
                  <a:pt x="121651" y="5499"/>
                </a:lnTo>
                <a:lnTo>
                  <a:pt x="125868" y="3617"/>
                </a:lnTo>
                <a:lnTo>
                  <a:pt x="130585" y="2363"/>
                </a:lnTo>
                <a:lnTo>
                  <a:pt x="142741" y="349"/>
                </a:lnTo>
                <a:lnTo>
                  <a:pt x="149483" y="74"/>
                </a:lnTo>
                <a:lnTo>
                  <a:pt x="153948" y="0"/>
                </a:lnTo>
                <a:lnTo>
                  <a:pt x="157877" y="904"/>
                </a:lnTo>
                <a:lnTo>
                  <a:pt x="164783" y="4448"/>
                </a:lnTo>
                <a:lnTo>
                  <a:pt x="174026" y="11798"/>
                </a:lnTo>
                <a:lnTo>
                  <a:pt x="182797" y="20009"/>
                </a:lnTo>
                <a:lnTo>
                  <a:pt x="184729" y="23768"/>
                </a:lnTo>
                <a:lnTo>
                  <a:pt x="186018" y="28179"/>
                </a:lnTo>
                <a:lnTo>
                  <a:pt x="186877" y="33025"/>
                </a:lnTo>
                <a:lnTo>
                  <a:pt x="188402" y="38160"/>
                </a:lnTo>
                <a:lnTo>
                  <a:pt x="190372" y="43489"/>
                </a:lnTo>
                <a:lnTo>
                  <a:pt x="192638" y="48946"/>
                </a:lnTo>
                <a:lnTo>
                  <a:pt x="195100" y="54490"/>
                </a:lnTo>
                <a:lnTo>
                  <a:pt x="200376" y="65729"/>
                </a:lnTo>
                <a:lnTo>
                  <a:pt x="202164" y="71393"/>
                </a:lnTo>
                <a:lnTo>
                  <a:pt x="203356" y="77074"/>
                </a:lnTo>
                <a:lnTo>
                  <a:pt x="204151" y="82766"/>
                </a:lnTo>
                <a:lnTo>
                  <a:pt x="204681" y="88466"/>
                </a:lnTo>
                <a:lnTo>
                  <a:pt x="205034" y="94171"/>
                </a:lnTo>
                <a:lnTo>
                  <a:pt x="205427" y="105590"/>
                </a:lnTo>
                <a:lnTo>
                  <a:pt x="205679" y="130983"/>
                </a:lnTo>
                <a:lnTo>
                  <a:pt x="205740" y="194059"/>
                </a:lnTo>
                <a:lnTo>
                  <a:pt x="206692" y="198856"/>
                </a:lnTo>
                <a:lnTo>
                  <a:pt x="210291" y="206727"/>
                </a:lnTo>
                <a:lnTo>
                  <a:pt x="211632" y="211112"/>
                </a:lnTo>
                <a:lnTo>
                  <a:pt x="212525" y="215940"/>
                </a:lnTo>
                <a:lnTo>
                  <a:pt x="213122" y="221064"/>
                </a:lnTo>
                <a:lnTo>
                  <a:pt x="213783" y="229296"/>
                </a:lnTo>
                <a:lnTo>
                  <a:pt x="213960" y="232826"/>
                </a:lnTo>
                <a:lnTo>
                  <a:pt x="215030" y="236131"/>
                </a:lnTo>
                <a:lnTo>
                  <a:pt x="218759" y="242343"/>
                </a:lnTo>
                <a:lnTo>
                  <a:pt x="223592" y="248279"/>
                </a:lnTo>
                <a:lnTo>
                  <a:pt x="229905" y="255300"/>
                </a:lnTo>
                <a:lnTo>
                  <a:pt x="235548" y="261067"/>
                </a:lnTo>
                <a:lnTo>
                  <a:pt x="237995" y="262579"/>
                </a:lnTo>
                <a:lnTo>
                  <a:pt x="243253" y="264258"/>
                </a:lnTo>
                <a:lnTo>
                  <a:pt x="251568" y="265203"/>
                </a:lnTo>
                <a:lnTo>
                  <a:pt x="260065" y="265483"/>
                </a:lnTo>
                <a:lnTo>
                  <a:pt x="268615" y="265566"/>
                </a:lnTo>
                <a:lnTo>
                  <a:pt x="270517" y="264625"/>
                </a:lnTo>
                <a:lnTo>
                  <a:pt x="271785" y="263046"/>
                </a:lnTo>
                <a:lnTo>
                  <a:pt x="272630" y="261040"/>
                </a:lnTo>
                <a:lnTo>
                  <a:pt x="278371" y="253666"/>
                </a:lnTo>
                <a:lnTo>
                  <a:pt x="286104" y="245449"/>
                </a:lnTo>
                <a:lnTo>
                  <a:pt x="294163" y="239817"/>
                </a:lnTo>
                <a:lnTo>
                  <a:pt x="308610" y="231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60"/>
          <p:cNvSpPr/>
          <p:nvPr/>
        </p:nvSpPr>
        <p:spPr>
          <a:xfrm>
            <a:off x="3586162" y="3094790"/>
            <a:ext cx="248603" cy="68463"/>
          </a:xfrm>
          <a:custGeom>
            <a:avLst/>
            <a:gdLst/>
            <a:ahLst/>
            <a:cxnLst/>
            <a:rect l="0" t="0" r="0" b="0"/>
            <a:pathLst>
              <a:path w="248603" h="68463">
                <a:moveTo>
                  <a:pt x="0" y="68462"/>
                </a:moveTo>
                <a:lnTo>
                  <a:pt x="0" y="63911"/>
                </a:lnTo>
                <a:lnTo>
                  <a:pt x="953" y="62570"/>
                </a:lnTo>
                <a:lnTo>
                  <a:pt x="2540" y="61677"/>
                </a:lnTo>
                <a:lnTo>
                  <a:pt x="6844" y="60684"/>
                </a:lnTo>
                <a:lnTo>
                  <a:pt x="11931" y="60243"/>
                </a:lnTo>
                <a:lnTo>
                  <a:pt x="15574" y="59172"/>
                </a:lnTo>
                <a:lnTo>
                  <a:pt x="19908" y="57507"/>
                </a:lnTo>
                <a:lnTo>
                  <a:pt x="24702" y="55443"/>
                </a:lnTo>
                <a:lnTo>
                  <a:pt x="35109" y="50611"/>
                </a:lnTo>
                <a:lnTo>
                  <a:pt x="40551" y="47989"/>
                </a:lnTo>
                <a:lnTo>
                  <a:pt x="46084" y="46241"/>
                </a:lnTo>
                <a:lnTo>
                  <a:pt x="51678" y="45076"/>
                </a:lnTo>
                <a:lnTo>
                  <a:pt x="57312" y="44299"/>
                </a:lnTo>
                <a:lnTo>
                  <a:pt x="62973" y="42828"/>
                </a:lnTo>
                <a:lnTo>
                  <a:pt x="68652" y="40895"/>
                </a:lnTo>
                <a:lnTo>
                  <a:pt x="74343" y="38654"/>
                </a:lnTo>
                <a:lnTo>
                  <a:pt x="88286" y="33624"/>
                </a:lnTo>
                <a:lnTo>
                  <a:pt x="120521" y="22634"/>
                </a:lnTo>
                <a:lnTo>
                  <a:pt x="127972" y="19812"/>
                </a:lnTo>
                <a:lnTo>
                  <a:pt x="134845" y="16979"/>
                </a:lnTo>
                <a:lnTo>
                  <a:pt x="141332" y="14138"/>
                </a:lnTo>
                <a:lnTo>
                  <a:pt x="147561" y="12243"/>
                </a:lnTo>
                <a:lnTo>
                  <a:pt x="153619" y="10980"/>
                </a:lnTo>
                <a:lnTo>
                  <a:pt x="159563" y="10138"/>
                </a:lnTo>
                <a:lnTo>
                  <a:pt x="165430" y="8625"/>
                </a:lnTo>
                <a:lnTo>
                  <a:pt x="171247" y="6663"/>
                </a:lnTo>
                <a:lnTo>
                  <a:pt x="177030" y="4403"/>
                </a:lnTo>
                <a:lnTo>
                  <a:pt x="182790" y="2896"/>
                </a:lnTo>
                <a:lnTo>
                  <a:pt x="188535" y="1891"/>
                </a:lnTo>
                <a:lnTo>
                  <a:pt x="194270" y="1221"/>
                </a:lnTo>
                <a:lnTo>
                  <a:pt x="199046" y="775"/>
                </a:lnTo>
                <a:lnTo>
                  <a:pt x="203183" y="478"/>
                </a:lnTo>
                <a:lnTo>
                  <a:pt x="206893" y="279"/>
                </a:lnTo>
                <a:lnTo>
                  <a:pt x="216095" y="58"/>
                </a:lnTo>
                <a:lnTo>
                  <a:pt x="221216" y="0"/>
                </a:lnTo>
                <a:lnTo>
                  <a:pt x="224629" y="913"/>
                </a:lnTo>
                <a:lnTo>
                  <a:pt x="226906" y="2474"/>
                </a:lnTo>
                <a:lnTo>
                  <a:pt x="228423" y="4468"/>
                </a:lnTo>
                <a:lnTo>
                  <a:pt x="231339" y="5797"/>
                </a:lnTo>
                <a:lnTo>
                  <a:pt x="235189" y="6683"/>
                </a:lnTo>
                <a:lnTo>
                  <a:pt x="248602" y="8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1"/>
          <p:cNvSpPr/>
          <p:nvPr/>
        </p:nvSpPr>
        <p:spPr>
          <a:xfrm>
            <a:off x="3630216" y="3171825"/>
            <a:ext cx="273130" cy="73519"/>
          </a:xfrm>
          <a:custGeom>
            <a:avLst/>
            <a:gdLst/>
            <a:ahLst/>
            <a:cxnLst/>
            <a:rect l="0" t="0" r="0" b="0"/>
            <a:pathLst>
              <a:path w="273130" h="73519">
                <a:moveTo>
                  <a:pt x="7381" y="68580"/>
                </a:moveTo>
                <a:lnTo>
                  <a:pt x="0" y="68580"/>
                </a:lnTo>
                <a:lnTo>
                  <a:pt x="11610" y="68580"/>
                </a:lnTo>
                <a:lnTo>
                  <a:pt x="13058" y="69532"/>
                </a:lnTo>
                <a:lnTo>
                  <a:pt x="14023" y="71120"/>
                </a:lnTo>
                <a:lnTo>
                  <a:pt x="14666" y="73131"/>
                </a:lnTo>
                <a:lnTo>
                  <a:pt x="16048" y="73518"/>
                </a:lnTo>
                <a:lnTo>
                  <a:pt x="17921" y="72825"/>
                </a:lnTo>
                <a:lnTo>
                  <a:pt x="20123" y="71410"/>
                </a:lnTo>
                <a:lnTo>
                  <a:pt x="25109" y="69837"/>
                </a:lnTo>
                <a:lnTo>
                  <a:pt x="33271" y="68952"/>
                </a:lnTo>
                <a:lnTo>
                  <a:pt x="36071" y="68828"/>
                </a:lnTo>
                <a:lnTo>
                  <a:pt x="38891" y="67793"/>
                </a:lnTo>
                <a:lnTo>
                  <a:pt x="41722" y="66150"/>
                </a:lnTo>
                <a:lnTo>
                  <a:pt x="44563" y="64102"/>
                </a:lnTo>
                <a:lnTo>
                  <a:pt x="48361" y="61785"/>
                </a:lnTo>
                <a:lnTo>
                  <a:pt x="52799" y="59287"/>
                </a:lnTo>
                <a:lnTo>
                  <a:pt x="62809" y="53972"/>
                </a:lnTo>
                <a:lnTo>
                  <a:pt x="73608" y="48435"/>
                </a:lnTo>
                <a:lnTo>
                  <a:pt x="80107" y="45625"/>
                </a:lnTo>
                <a:lnTo>
                  <a:pt x="87298" y="42799"/>
                </a:lnTo>
                <a:lnTo>
                  <a:pt x="94949" y="39962"/>
                </a:lnTo>
                <a:lnTo>
                  <a:pt x="101955" y="37119"/>
                </a:lnTo>
                <a:lnTo>
                  <a:pt x="108530" y="34271"/>
                </a:lnTo>
                <a:lnTo>
                  <a:pt x="114819" y="31420"/>
                </a:lnTo>
                <a:lnTo>
                  <a:pt x="121868" y="28566"/>
                </a:lnTo>
                <a:lnTo>
                  <a:pt x="137322" y="22856"/>
                </a:lnTo>
                <a:lnTo>
                  <a:pt x="144491" y="20952"/>
                </a:lnTo>
                <a:lnTo>
                  <a:pt x="151175" y="19683"/>
                </a:lnTo>
                <a:lnTo>
                  <a:pt x="157536" y="18837"/>
                </a:lnTo>
                <a:lnTo>
                  <a:pt x="164634" y="17320"/>
                </a:lnTo>
                <a:lnTo>
                  <a:pt x="172224" y="15357"/>
                </a:lnTo>
                <a:lnTo>
                  <a:pt x="180141" y="13095"/>
                </a:lnTo>
                <a:lnTo>
                  <a:pt x="187325" y="10635"/>
                </a:lnTo>
                <a:lnTo>
                  <a:pt x="194019" y="8042"/>
                </a:lnTo>
                <a:lnTo>
                  <a:pt x="200386" y="5361"/>
                </a:lnTo>
                <a:lnTo>
                  <a:pt x="207488" y="3574"/>
                </a:lnTo>
                <a:lnTo>
                  <a:pt x="215081" y="2382"/>
                </a:lnTo>
                <a:lnTo>
                  <a:pt x="223000" y="1588"/>
                </a:lnTo>
                <a:lnTo>
                  <a:pt x="230184" y="1059"/>
                </a:lnTo>
                <a:lnTo>
                  <a:pt x="236879" y="706"/>
                </a:lnTo>
                <a:lnTo>
                  <a:pt x="252863" y="209"/>
                </a:lnTo>
                <a:lnTo>
                  <a:pt x="2731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2"/>
          <p:cNvSpPr/>
          <p:nvPr/>
        </p:nvSpPr>
        <p:spPr>
          <a:xfrm>
            <a:off x="4040504" y="2974657"/>
            <a:ext cx="239975" cy="325604"/>
          </a:xfrm>
          <a:custGeom>
            <a:avLst/>
            <a:gdLst/>
            <a:ahLst/>
            <a:cxnLst/>
            <a:rect l="0" t="0" r="0" b="0"/>
            <a:pathLst>
              <a:path w="239975" h="325604">
                <a:moveTo>
                  <a:pt x="214313" y="0"/>
                </a:moveTo>
                <a:lnTo>
                  <a:pt x="222781" y="0"/>
                </a:lnTo>
                <a:lnTo>
                  <a:pt x="197934" y="0"/>
                </a:lnTo>
                <a:lnTo>
                  <a:pt x="193868" y="953"/>
                </a:lnTo>
                <a:lnTo>
                  <a:pt x="186812" y="4551"/>
                </a:lnTo>
                <a:lnTo>
                  <a:pt x="182644" y="5892"/>
                </a:lnTo>
                <a:lnTo>
                  <a:pt x="177960" y="6785"/>
                </a:lnTo>
                <a:lnTo>
                  <a:pt x="172933" y="7381"/>
                </a:lnTo>
                <a:lnTo>
                  <a:pt x="167677" y="7778"/>
                </a:lnTo>
                <a:lnTo>
                  <a:pt x="162267" y="8043"/>
                </a:lnTo>
                <a:lnTo>
                  <a:pt x="156756" y="8220"/>
                </a:lnTo>
                <a:lnTo>
                  <a:pt x="151176" y="9290"/>
                </a:lnTo>
                <a:lnTo>
                  <a:pt x="145552" y="10956"/>
                </a:lnTo>
                <a:lnTo>
                  <a:pt x="139897" y="13019"/>
                </a:lnTo>
                <a:lnTo>
                  <a:pt x="133270" y="14394"/>
                </a:lnTo>
                <a:lnTo>
                  <a:pt x="125994" y="15311"/>
                </a:lnTo>
                <a:lnTo>
                  <a:pt x="118286" y="15923"/>
                </a:lnTo>
                <a:lnTo>
                  <a:pt x="111242" y="17283"/>
                </a:lnTo>
                <a:lnTo>
                  <a:pt x="104642" y="19142"/>
                </a:lnTo>
                <a:lnTo>
                  <a:pt x="98337" y="21334"/>
                </a:lnTo>
                <a:lnTo>
                  <a:pt x="92228" y="22795"/>
                </a:lnTo>
                <a:lnTo>
                  <a:pt x="86250" y="23769"/>
                </a:lnTo>
                <a:lnTo>
                  <a:pt x="80360" y="24419"/>
                </a:lnTo>
                <a:lnTo>
                  <a:pt x="74529" y="25804"/>
                </a:lnTo>
                <a:lnTo>
                  <a:pt x="68736" y="27680"/>
                </a:lnTo>
                <a:lnTo>
                  <a:pt x="62969" y="29884"/>
                </a:lnTo>
                <a:lnTo>
                  <a:pt x="57220" y="31352"/>
                </a:lnTo>
                <a:lnTo>
                  <a:pt x="51481" y="32332"/>
                </a:lnTo>
                <a:lnTo>
                  <a:pt x="45751" y="32984"/>
                </a:lnTo>
                <a:lnTo>
                  <a:pt x="40026" y="33420"/>
                </a:lnTo>
                <a:lnTo>
                  <a:pt x="34304" y="33710"/>
                </a:lnTo>
                <a:lnTo>
                  <a:pt x="20535" y="34176"/>
                </a:lnTo>
                <a:lnTo>
                  <a:pt x="10062" y="34280"/>
                </a:lnTo>
                <a:lnTo>
                  <a:pt x="117" y="34290"/>
                </a:lnTo>
                <a:lnTo>
                  <a:pt x="35" y="38841"/>
                </a:lnTo>
                <a:lnTo>
                  <a:pt x="976" y="40182"/>
                </a:lnTo>
                <a:lnTo>
                  <a:pt x="2556" y="41075"/>
                </a:lnTo>
                <a:lnTo>
                  <a:pt x="4561" y="41671"/>
                </a:lnTo>
                <a:lnTo>
                  <a:pt x="5899" y="43021"/>
                </a:lnTo>
                <a:lnTo>
                  <a:pt x="6790" y="44873"/>
                </a:lnTo>
                <a:lnTo>
                  <a:pt x="7781" y="49471"/>
                </a:lnTo>
                <a:lnTo>
                  <a:pt x="8221" y="54690"/>
                </a:lnTo>
                <a:lnTo>
                  <a:pt x="9291" y="57415"/>
                </a:lnTo>
                <a:lnTo>
                  <a:pt x="14395" y="65801"/>
                </a:lnTo>
                <a:lnTo>
                  <a:pt x="15923" y="71472"/>
                </a:lnTo>
                <a:lnTo>
                  <a:pt x="16603" y="79708"/>
                </a:lnTo>
                <a:lnTo>
                  <a:pt x="16904" y="88766"/>
                </a:lnTo>
                <a:lnTo>
                  <a:pt x="17074" y="100173"/>
                </a:lnTo>
                <a:lnTo>
                  <a:pt x="17146" y="171330"/>
                </a:lnTo>
                <a:lnTo>
                  <a:pt x="24526" y="171440"/>
                </a:lnTo>
                <a:lnTo>
                  <a:pt x="29916" y="166896"/>
                </a:lnTo>
                <a:lnTo>
                  <a:pt x="32327" y="165556"/>
                </a:lnTo>
                <a:lnTo>
                  <a:pt x="37545" y="164068"/>
                </a:lnTo>
                <a:lnTo>
                  <a:pt x="43040" y="160867"/>
                </a:lnTo>
                <a:lnTo>
                  <a:pt x="45839" y="158680"/>
                </a:lnTo>
                <a:lnTo>
                  <a:pt x="51488" y="151169"/>
                </a:lnTo>
                <a:lnTo>
                  <a:pt x="54328" y="146500"/>
                </a:lnTo>
                <a:lnTo>
                  <a:pt x="58126" y="142434"/>
                </a:lnTo>
                <a:lnTo>
                  <a:pt x="62563" y="138771"/>
                </a:lnTo>
                <a:lnTo>
                  <a:pt x="67427" y="135376"/>
                </a:lnTo>
                <a:lnTo>
                  <a:pt x="72574" y="132161"/>
                </a:lnTo>
                <a:lnTo>
                  <a:pt x="77910" y="129065"/>
                </a:lnTo>
                <a:lnTo>
                  <a:pt x="83372" y="126048"/>
                </a:lnTo>
                <a:lnTo>
                  <a:pt x="87967" y="123085"/>
                </a:lnTo>
                <a:lnTo>
                  <a:pt x="91982" y="120157"/>
                </a:lnTo>
                <a:lnTo>
                  <a:pt x="95612" y="117252"/>
                </a:lnTo>
                <a:lnTo>
                  <a:pt x="99936" y="114363"/>
                </a:lnTo>
                <a:lnTo>
                  <a:pt x="104724" y="111484"/>
                </a:lnTo>
                <a:lnTo>
                  <a:pt x="109822" y="108613"/>
                </a:lnTo>
                <a:lnTo>
                  <a:pt x="115124" y="106699"/>
                </a:lnTo>
                <a:lnTo>
                  <a:pt x="120565" y="105423"/>
                </a:lnTo>
                <a:lnTo>
                  <a:pt x="126097" y="104572"/>
                </a:lnTo>
                <a:lnTo>
                  <a:pt x="131690" y="104004"/>
                </a:lnTo>
                <a:lnTo>
                  <a:pt x="137323" y="103626"/>
                </a:lnTo>
                <a:lnTo>
                  <a:pt x="142984" y="103374"/>
                </a:lnTo>
                <a:lnTo>
                  <a:pt x="154354" y="103094"/>
                </a:lnTo>
                <a:lnTo>
                  <a:pt x="160053" y="103019"/>
                </a:lnTo>
                <a:lnTo>
                  <a:pt x="165757" y="103922"/>
                </a:lnTo>
                <a:lnTo>
                  <a:pt x="171465" y="105477"/>
                </a:lnTo>
                <a:lnTo>
                  <a:pt x="177175" y="107465"/>
                </a:lnTo>
                <a:lnTo>
                  <a:pt x="181934" y="109743"/>
                </a:lnTo>
                <a:lnTo>
                  <a:pt x="186060" y="112215"/>
                </a:lnTo>
                <a:lnTo>
                  <a:pt x="189763" y="114815"/>
                </a:lnTo>
                <a:lnTo>
                  <a:pt x="194136" y="118453"/>
                </a:lnTo>
                <a:lnTo>
                  <a:pt x="198957" y="122784"/>
                </a:lnTo>
                <a:lnTo>
                  <a:pt x="204076" y="127576"/>
                </a:lnTo>
                <a:lnTo>
                  <a:pt x="209393" y="131723"/>
                </a:lnTo>
                <a:lnTo>
                  <a:pt x="214843" y="135440"/>
                </a:lnTo>
                <a:lnTo>
                  <a:pt x="220381" y="138871"/>
                </a:lnTo>
                <a:lnTo>
                  <a:pt x="225026" y="143063"/>
                </a:lnTo>
                <a:lnTo>
                  <a:pt x="229075" y="147763"/>
                </a:lnTo>
                <a:lnTo>
                  <a:pt x="232727" y="152801"/>
                </a:lnTo>
                <a:lnTo>
                  <a:pt x="235161" y="158065"/>
                </a:lnTo>
                <a:lnTo>
                  <a:pt x="236784" y="163479"/>
                </a:lnTo>
                <a:lnTo>
                  <a:pt x="237867" y="168993"/>
                </a:lnTo>
                <a:lnTo>
                  <a:pt x="238588" y="174575"/>
                </a:lnTo>
                <a:lnTo>
                  <a:pt x="239069" y="180201"/>
                </a:lnTo>
                <a:lnTo>
                  <a:pt x="239390" y="185857"/>
                </a:lnTo>
                <a:lnTo>
                  <a:pt x="239745" y="197220"/>
                </a:lnTo>
                <a:lnTo>
                  <a:pt x="239974" y="220038"/>
                </a:lnTo>
                <a:lnTo>
                  <a:pt x="239040" y="225749"/>
                </a:lnTo>
                <a:lnTo>
                  <a:pt x="237466" y="231462"/>
                </a:lnTo>
                <a:lnTo>
                  <a:pt x="235463" y="237176"/>
                </a:lnTo>
                <a:lnTo>
                  <a:pt x="232223" y="243842"/>
                </a:lnTo>
                <a:lnTo>
                  <a:pt x="228158" y="251144"/>
                </a:lnTo>
                <a:lnTo>
                  <a:pt x="223543" y="258870"/>
                </a:lnTo>
                <a:lnTo>
                  <a:pt x="218562" y="264972"/>
                </a:lnTo>
                <a:lnTo>
                  <a:pt x="213335" y="269993"/>
                </a:lnTo>
                <a:lnTo>
                  <a:pt x="207946" y="274293"/>
                </a:lnTo>
                <a:lnTo>
                  <a:pt x="203401" y="279064"/>
                </a:lnTo>
                <a:lnTo>
                  <a:pt x="199418" y="284151"/>
                </a:lnTo>
                <a:lnTo>
                  <a:pt x="195811" y="289446"/>
                </a:lnTo>
                <a:lnTo>
                  <a:pt x="190548" y="293929"/>
                </a:lnTo>
                <a:lnTo>
                  <a:pt x="184183" y="297870"/>
                </a:lnTo>
                <a:lnTo>
                  <a:pt x="140262" y="319913"/>
                </a:lnTo>
                <a:lnTo>
                  <a:pt x="133512" y="321860"/>
                </a:lnTo>
                <a:lnTo>
                  <a:pt x="126156" y="323159"/>
                </a:lnTo>
                <a:lnTo>
                  <a:pt x="118394" y="324024"/>
                </a:lnTo>
                <a:lnTo>
                  <a:pt x="111315" y="324601"/>
                </a:lnTo>
                <a:lnTo>
                  <a:pt x="104690" y="324986"/>
                </a:lnTo>
                <a:lnTo>
                  <a:pt x="92249" y="325413"/>
                </a:lnTo>
                <a:lnTo>
                  <a:pt x="80370" y="325603"/>
                </a:lnTo>
                <a:lnTo>
                  <a:pt x="74535" y="324701"/>
                </a:lnTo>
                <a:lnTo>
                  <a:pt x="68740" y="323147"/>
                </a:lnTo>
                <a:lnTo>
                  <a:pt x="62972" y="321159"/>
                </a:lnTo>
                <a:lnTo>
                  <a:pt x="57221" y="318881"/>
                </a:lnTo>
                <a:lnTo>
                  <a:pt x="51483" y="316410"/>
                </a:lnTo>
                <a:lnTo>
                  <a:pt x="45752" y="313810"/>
                </a:lnTo>
                <a:lnTo>
                  <a:pt x="40979" y="312077"/>
                </a:lnTo>
                <a:lnTo>
                  <a:pt x="36845" y="310921"/>
                </a:lnTo>
                <a:lnTo>
                  <a:pt x="33136" y="310151"/>
                </a:lnTo>
                <a:lnTo>
                  <a:pt x="26475" y="306755"/>
                </a:lnTo>
                <a:lnTo>
                  <a:pt x="20339" y="302070"/>
                </a:lnTo>
                <a:lnTo>
                  <a:pt x="14437" y="296814"/>
                </a:lnTo>
                <a:lnTo>
                  <a:pt x="8639" y="291302"/>
                </a:lnTo>
                <a:lnTo>
                  <a:pt x="1707" y="284554"/>
                </a:lnTo>
                <a:lnTo>
                  <a:pt x="1138" y="28304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63"/>
          <p:cNvSpPr/>
          <p:nvPr/>
        </p:nvSpPr>
        <p:spPr>
          <a:xfrm>
            <a:off x="5137784" y="3026200"/>
            <a:ext cx="248604" cy="239885"/>
          </a:xfrm>
          <a:custGeom>
            <a:avLst/>
            <a:gdLst/>
            <a:ahLst/>
            <a:cxnLst/>
            <a:rect l="0" t="0" r="0" b="0"/>
            <a:pathLst>
              <a:path w="248604" h="239885">
                <a:moveTo>
                  <a:pt x="0" y="42755"/>
                </a:moveTo>
                <a:lnTo>
                  <a:pt x="0" y="47306"/>
                </a:lnTo>
                <a:lnTo>
                  <a:pt x="953" y="48646"/>
                </a:lnTo>
                <a:lnTo>
                  <a:pt x="2541" y="49540"/>
                </a:lnTo>
                <a:lnTo>
                  <a:pt x="4552" y="50135"/>
                </a:lnTo>
                <a:lnTo>
                  <a:pt x="9325" y="53337"/>
                </a:lnTo>
                <a:lnTo>
                  <a:pt x="11932" y="55525"/>
                </a:lnTo>
                <a:lnTo>
                  <a:pt x="13670" y="57936"/>
                </a:lnTo>
                <a:lnTo>
                  <a:pt x="15601" y="63154"/>
                </a:lnTo>
                <a:lnTo>
                  <a:pt x="18999" y="68649"/>
                </a:lnTo>
                <a:lnTo>
                  <a:pt x="23684" y="75218"/>
                </a:lnTo>
                <a:lnTo>
                  <a:pt x="26267" y="79637"/>
                </a:lnTo>
                <a:lnTo>
                  <a:pt x="28942" y="84488"/>
                </a:lnTo>
                <a:lnTo>
                  <a:pt x="34453" y="94958"/>
                </a:lnTo>
                <a:lnTo>
                  <a:pt x="45753" y="117201"/>
                </a:lnTo>
                <a:lnTo>
                  <a:pt x="48600" y="123818"/>
                </a:lnTo>
                <a:lnTo>
                  <a:pt x="51450" y="131087"/>
                </a:lnTo>
                <a:lnTo>
                  <a:pt x="54303" y="138790"/>
                </a:lnTo>
                <a:lnTo>
                  <a:pt x="57157" y="145831"/>
                </a:lnTo>
                <a:lnTo>
                  <a:pt x="60012" y="152430"/>
                </a:lnTo>
                <a:lnTo>
                  <a:pt x="65725" y="164842"/>
                </a:lnTo>
                <a:lnTo>
                  <a:pt x="71439" y="176708"/>
                </a:lnTo>
                <a:lnTo>
                  <a:pt x="73344" y="182539"/>
                </a:lnTo>
                <a:lnTo>
                  <a:pt x="74613" y="188332"/>
                </a:lnTo>
                <a:lnTo>
                  <a:pt x="75460" y="194099"/>
                </a:lnTo>
                <a:lnTo>
                  <a:pt x="76024" y="198895"/>
                </a:lnTo>
                <a:lnTo>
                  <a:pt x="76401" y="203046"/>
                </a:lnTo>
                <a:lnTo>
                  <a:pt x="76651" y="206766"/>
                </a:lnTo>
                <a:lnTo>
                  <a:pt x="76819" y="211150"/>
                </a:lnTo>
                <a:lnTo>
                  <a:pt x="77109" y="228313"/>
                </a:lnTo>
                <a:lnTo>
                  <a:pt x="77153" y="239884"/>
                </a:lnTo>
                <a:lnTo>
                  <a:pt x="69772" y="232538"/>
                </a:lnTo>
                <a:lnTo>
                  <a:pt x="66570" y="226798"/>
                </a:lnTo>
                <a:lnTo>
                  <a:pt x="64383" y="222600"/>
                </a:lnTo>
                <a:lnTo>
                  <a:pt x="59413" y="215396"/>
                </a:lnTo>
                <a:lnTo>
                  <a:pt x="53076" y="208067"/>
                </a:lnTo>
                <a:lnTo>
                  <a:pt x="43909" y="198459"/>
                </a:lnTo>
                <a:lnTo>
                  <a:pt x="40703" y="193230"/>
                </a:lnTo>
                <a:lnTo>
                  <a:pt x="38566" y="187839"/>
                </a:lnTo>
                <a:lnTo>
                  <a:pt x="37140" y="182340"/>
                </a:lnTo>
                <a:lnTo>
                  <a:pt x="35238" y="176769"/>
                </a:lnTo>
                <a:lnTo>
                  <a:pt x="33017" y="171150"/>
                </a:lnTo>
                <a:lnTo>
                  <a:pt x="30584" y="165499"/>
                </a:lnTo>
                <a:lnTo>
                  <a:pt x="25341" y="154140"/>
                </a:lnTo>
                <a:lnTo>
                  <a:pt x="22609" y="148444"/>
                </a:lnTo>
                <a:lnTo>
                  <a:pt x="20788" y="142742"/>
                </a:lnTo>
                <a:lnTo>
                  <a:pt x="19574" y="137035"/>
                </a:lnTo>
                <a:lnTo>
                  <a:pt x="18764" y="131326"/>
                </a:lnTo>
                <a:lnTo>
                  <a:pt x="18225" y="125615"/>
                </a:lnTo>
                <a:lnTo>
                  <a:pt x="17865" y="119902"/>
                </a:lnTo>
                <a:lnTo>
                  <a:pt x="17625" y="114189"/>
                </a:lnTo>
                <a:lnTo>
                  <a:pt x="18418" y="109427"/>
                </a:lnTo>
                <a:lnTo>
                  <a:pt x="19899" y="105301"/>
                </a:lnTo>
                <a:lnTo>
                  <a:pt x="26534" y="92402"/>
                </a:lnTo>
                <a:lnTo>
                  <a:pt x="37309" y="70977"/>
                </a:lnTo>
                <a:lnTo>
                  <a:pt x="41066" y="66331"/>
                </a:lnTo>
                <a:lnTo>
                  <a:pt x="45475" y="62282"/>
                </a:lnTo>
                <a:lnTo>
                  <a:pt x="50319" y="58631"/>
                </a:lnTo>
                <a:lnTo>
                  <a:pt x="54502" y="55244"/>
                </a:lnTo>
                <a:lnTo>
                  <a:pt x="61688" y="48940"/>
                </a:lnTo>
                <a:lnTo>
                  <a:pt x="70598" y="40424"/>
                </a:lnTo>
                <a:lnTo>
                  <a:pt x="75640" y="35486"/>
                </a:lnTo>
                <a:lnTo>
                  <a:pt x="80907" y="31241"/>
                </a:lnTo>
                <a:lnTo>
                  <a:pt x="86323" y="27459"/>
                </a:lnTo>
                <a:lnTo>
                  <a:pt x="91839" y="23985"/>
                </a:lnTo>
                <a:lnTo>
                  <a:pt x="98374" y="21669"/>
                </a:lnTo>
                <a:lnTo>
                  <a:pt x="105588" y="20125"/>
                </a:lnTo>
                <a:lnTo>
                  <a:pt x="113254" y="19096"/>
                </a:lnTo>
                <a:lnTo>
                  <a:pt x="120271" y="17457"/>
                </a:lnTo>
                <a:lnTo>
                  <a:pt x="126853" y="15412"/>
                </a:lnTo>
                <a:lnTo>
                  <a:pt x="133146" y="13096"/>
                </a:lnTo>
                <a:lnTo>
                  <a:pt x="139247" y="11552"/>
                </a:lnTo>
                <a:lnTo>
                  <a:pt x="145219" y="10523"/>
                </a:lnTo>
                <a:lnTo>
                  <a:pt x="151105" y="9837"/>
                </a:lnTo>
                <a:lnTo>
                  <a:pt x="156935" y="9379"/>
                </a:lnTo>
                <a:lnTo>
                  <a:pt x="162726" y="9075"/>
                </a:lnTo>
                <a:lnTo>
                  <a:pt x="168492" y="8871"/>
                </a:lnTo>
                <a:lnTo>
                  <a:pt x="174240" y="7783"/>
                </a:lnTo>
                <a:lnTo>
                  <a:pt x="179978" y="6105"/>
                </a:lnTo>
                <a:lnTo>
                  <a:pt x="185708" y="4034"/>
                </a:lnTo>
                <a:lnTo>
                  <a:pt x="190481" y="2654"/>
                </a:lnTo>
                <a:lnTo>
                  <a:pt x="194615" y="1733"/>
                </a:lnTo>
                <a:lnTo>
                  <a:pt x="198323" y="1120"/>
                </a:lnTo>
                <a:lnTo>
                  <a:pt x="202700" y="710"/>
                </a:lnTo>
                <a:lnTo>
                  <a:pt x="207524" y="437"/>
                </a:lnTo>
                <a:lnTo>
                  <a:pt x="217011" y="135"/>
                </a:lnTo>
                <a:lnTo>
                  <a:pt x="224402" y="0"/>
                </a:lnTo>
                <a:lnTo>
                  <a:pt x="227707" y="916"/>
                </a:lnTo>
                <a:lnTo>
                  <a:pt x="233918" y="4475"/>
                </a:lnTo>
                <a:lnTo>
                  <a:pt x="239854" y="6691"/>
                </a:lnTo>
                <a:lnTo>
                  <a:pt x="248603" y="8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64"/>
          <p:cNvSpPr/>
          <p:nvPr/>
        </p:nvSpPr>
        <p:spPr>
          <a:xfrm>
            <a:off x="5420677" y="3094672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1932" y="35482"/>
                </a:lnTo>
                <a:lnTo>
                  <a:pt x="15574" y="34132"/>
                </a:lnTo>
                <a:lnTo>
                  <a:pt x="19908" y="32280"/>
                </a:lnTo>
                <a:lnTo>
                  <a:pt x="24702" y="30092"/>
                </a:lnTo>
                <a:lnTo>
                  <a:pt x="29803" y="28634"/>
                </a:lnTo>
                <a:lnTo>
                  <a:pt x="35109" y="27662"/>
                </a:lnTo>
                <a:lnTo>
                  <a:pt x="40551" y="27014"/>
                </a:lnTo>
                <a:lnTo>
                  <a:pt x="46084" y="25629"/>
                </a:lnTo>
                <a:lnTo>
                  <a:pt x="51678" y="23754"/>
                </a:lnTo>
                <a:lnTo>
                  <a:pt x="57312" y="21551"/>
                </a:lnTo>
                <a:lnTo>
                  <a:pt x="63925" y="20082"/>
                </a:lnTo>
                <a:lnTo>
                  <a:pt x="71192" y="19103"/>
                </a:lnTo>
                <a:lnTo>
                  <a:pt x="78894" y="18450"/>
                </a:lnTo>
                <a:lnTo>
                  <a:pt x="86886" y="17063"/>
                </a:lnTo>
                <a:lnTo>
                  <a:pt x="95071" y="15185"/>
                </a:lnTo>
                <a:lnTo>
                  <a:pt x="103386" y="12981"/>
                </a:lnTo>
                <a:lnTo>
                  <a:pt x="111786" y="11512"/>
                </a:lnTo>
                <a:lnTo>
                  <a:pt x="120244" y="10532"/>
                </a:lnTo>
                <a:lnTo>
                  <a:pt x="128740" y="9879"/>
                </a:lnTo>
                <a:lnTo>
                  <a:pt x="136309" y="9443"/>
                </a:lnTo>
                <a:lnTo>
                  <a:pt x="149800" y="8960"/>
                </a:lnTo>
                <a:lnTo>
                  <a:pt x="157016" y="7878"/>
                </a:lnTo>
                <a:lnTo>
                  <a:pt x="164685" y="6205"/>
                </a:lnTo>
                <a:lnTo>
                  <a:pt x="172656" y="4136"/>
                </a:lnTo>
                <a:lnTo>
                  <a:pt x="179873" y="2758"/>
                </a:lnTo>
                <a:lnTo>
                  <a:pt x="186591" y="1838"/>
                </a:lnTo>
                <a:lnTo>
                  <a:pt x="192974" y="1226"/>
                </a:lnTo>
                <a:lnTo>
                  <a:pt x="200086" y="817"/>
                </a:lnTo>
                <a:lnTo>
                  <a:pt x="215610" y="363"/>
                </a:lnTo>
                <a:lnTo>
                  <a:pt x="252930" y="2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65"/>
          <p:cNvSpPr/>
          <p:nvPr/>
        </p:nvSpPr>
        <p:spPr>
          <a:xfrm>
            <a:off x="5446395" y="3180397"/>
            <a:ext cx="300038" cy="42864"/>
          </a:xfrm>
          <a:custGeom>
            <a:avLst/>
            <a:gdLst/>
            <a:ahLst/>
            <a:cxnLst/>
            <a:rect l="0" t="0" r="0" b="0"/>
            <a:pathLst>
              <a:path w="300038" h="42864">
                <a:moveTo>
                  <a:pt x="0" y="42863"/>
                </a:moveTo>
                <a:lnTo>
                  <a:pt x="57655" y="42863"/>
                </a:lnTo>
                <a:lnTo>
                  <a:pt x="64154" y="41910"/>
                </a:lnTo>
                <a:lnTo>
                  <a:pt x="71344" y="40323"/>
                </a:lnTo>
                <a:lnTo>
                  <a:pt x="78995" y="38312"/>
                </a:lnTo>
                <a:lnTo>
                  <a:pt x="86001" y="36971"/>
                </a:lnTo>
                <a:lnTo>
                  <a:pt x="92576" y="36077"/>
                </a:lnTo>
                <a:lnTo>
                  <a:pt x="98865" y="35482"/>
                </a:lnTo>
                <a:lnTo>
                  <a:pt x="104963" y="35085"/>
                </a:lnTo>
                <a:lnTo>
                  <a:pt x="110932" y="34820"/>
                </a:lnTo>
                <a:lnTo>
                  <a:pt x="116817" y="34643"/>
                </a:lnTo>
                <a:lnTo>
                  <a:pt x="122645" y="33573"/>
                </a:lnTo>
                <a:lnTo>
                  <a:pt x="128436" y="31907"/>
                </a:lnTo>
                <a:lnTo>
                  <a:pt x="134201" y="29844"/>
                </a:lnTo>
                <a:lnTo>
                  <a:pt x="139950" y="28468"/>
                </a:lnTo>
                <a:lnTo>
                  <a:pt x="145688" y="27551"/>
                </a:lnTo>
                <a:lnTo>
                  <a:pt x="151417" y="26940"/>
                </a:lnTo>
                <a:lnTo>
                  <a:pt x="158095" y="25580"/>
                </a:lnTo>
                <a:lnTo>
                  <a:pt x="165404" y="23721"/>
                </a:lnTo>
                <a:lnTo>
                  <a:pt x="173134" y="21529"/>
                </a:lnTo>
                <a:lnTo>
                  <a:pt x="180192" y="20068"/>
                </a:lnTo>
                <a:lnTo>
                  <a:pt x="186804" y="19093"/>
                </a:lnTo>
                <a:lnTo>
                  <a:pt x="193116" y="18444"/>
                </a:lnTo>
                <a:lnTo>
                  <a:pt x="200181" y="18011"/>
                </a:lnTo>
                <a:lnTo>
                  <a:pt x="215652" y="17530"/>
                </a:lnTo>
                <a:lnTo>
                  <a:pt x="221872" y="16449"/>
                </a:lnTo>
                <a:lnTo>
                  <a:pt x="226973" y="14776"/>
                </a:lnTo>
                <a:lnTo>
                  <a:pt x="231325" y="12708"/>
                </a:lnTo>
                <a:lnTo>
                  <a:pt x="236131" y="11330"/>
                </a:lnTo>
                <a:lnTo>
                  <a:pt x="241241" y="10411"/>
                </a:lnTo>
                <a:lnTo>
                  <a:pt x="246552" y="9798"/>
                </a:lnTo>
                <a:lnTo>
                  <a:pt x="251998" y="9390"/>
                </a:lnTo>
                <a:lnTo>
                  <a:pt x="257533" y="9117"/>
                </a:lnTo>
                <a:lnTo>
                  <a:pt x="271886" y="8734"/>
                </a:lnTo>
                <a:lnTo>
                  <a:pt x="275555" y="8680"/>
                </a:lnTo>
                <a:lnTo>
                  <a:pt x="278953" y="7692"/>
                </a:lnTo>
                <a:lnTo>
                  <a:pt x="282171" y="6080"/>
                </a:lnTo>
                <a:lnTo>
                  <a:pt x="285269" y="4054"/>
                </a:lnTo>
                <a:lnTo>
                  <a:pt x="288286" y="2703"/>
                </a:lnTo>
                <a:lnTo>
                  <a:pt x="291251" y="180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66"/>
          <p:cNvSpPr/>
          <p:nvPr/>
        </p:nvSpPr>
        <p:spPr>
          <a:xfrm>
            <a:off x="5823584" y="2974660"/>
            <a:ext cx="360046" cy="231455"/>
          </a:xfrm>
          <a:custGeom>
            <a:avLst/>
            <a:gdLst/>
            <a:ahLst/>
            <a:cxnLst/>
            <a:rect l="0" t="0" r="0" b="0"/>
            <a:pathLst>
              <a:path w="360046" h="231455">
                <a:moveTo>
                  <a:pt x="0" y="68577"/>
                </a:moveTo>
                <a:lnTo>
                  <a:pt x="7382" y="61196"/>
                </a:lnTo>
                <a:lnTo>
                  <a:pt x="8044" y="57994"/>
                </a:lnTo>
                <a:lnTo>
                  <a:pt x="8416" y="50836"/>
                </a:lnTo>
                <a:lnTo>
                  <a:pt x="8468" y="48178"/>
                </a:lnTo>
                <a:lnTo>
                  <a:pt x="9456" y="45452"/>
                </a:lnTo>
                <a:lnTo>
                  <a:pt x="13093" y="39885"/>
                </a:lnTo>
                <a:lnTo>
                  <a:pt x="15396" y="38019"/>
                </a:lnTo>
                <a:lnTo>
                  <a:pt x="17884" y="36775"/>
                </a:lnTo>
                <a:lnTo>
                  <a:pt x="20496" y="35946"/>
                </a:lnTo>
                <a:lnTo>
                  <a:pt x="25937" y="32484"/>
                </a:lnTo>
                <a:lnTo>
                  <a:pt x="28722" y="30228"/>
                </a:lnTo>
                <a:lnTo>
                  <a:pt x="31531" y="28723"/>
                </a:lnTo>
                <a:lnTo>
                  <a:pt x="40987" y="25654"/>
                </a:lnTo>
                <a:lnTo>
                  <a:pt x="50284" y="21560"/>
                </a:lnTo>
                <a:lnTo>
                  <a:pt x="58226" y="16566"/>
                </a:lnTo>
                <a:lnTo>
                  <a:pt x="61678" y="13900"/>
                </a:lnTo>
                <a:lnTo>
                  <a:pt x="65884" y="12123"/>
                </a:lnTo>
                <a:lnTo>
                  <a:pt x="75637" y="10149"/>
                </a:lnTo>
                <a:lnTo>
                  <a:pt x="83782" y="6732"/>
                </a:lnTo>
                <a:lnTo>
                  <a:pt x="87287" y="4487"/>
                </a:lnTo>
                <a:lnTo>
                  <a:pt x="96262" y="1992"/>
                </a:lnTo>
                <a:lnTo>
                  <a:pt x="105648" y="884"/>
                </a:lnTo>
                <a:lnTo>
                  <a:pt x="112995" y="391"/>
                </a:lnTo>
                <a:lnTo>
                  <a:pt x="121975" y="172"/>
                </a:lnTo>
                <a:lnTo>
                  <a:pt x="165268" y="0"/>
                </a:lnTo>
                <a:lnTo>
                  <a:pt x="168281" y="952"/>
                </a:lnTo>
                <a:lnTo>
                  <a:pt x="174170" y="4549"/>
                </a:lnTo>
                <a:lnTo>
                  <a:pt x="179961" y="9323"/>
                </a:lnTo>
                <a:lnTo>
                  <a:pt x="182840" y="11929"/>
                </a:lnTo>
                <a:lnTo>
                  <a:pt x="185711" y="13667"/>
                </a:lnTo>
                <a:lnTo>
                  <a:pt x="194302" y="17065"/>
                </a:lnTo>
                <a:lnTo>
                  <a:pt x="200022" y="21235"/>
                </a:lnTo>
                <a:lnTo>
                  <a:pt x="201928" y="23681"/>
                </a:lnTo>
                <a:lnTo>
                  <a:pt x="203199" y="26264"/>
                </a:lnTo>
                <a:lnTo>
                  <a:pt x="204611" y="31674"/>
                </a:lnTo>
                <a:lnTo>
                  <a:pt x="205239" y="37253"/>
                </a:lnTo>
                <a:lnTo>
                  <a:pt x="205518" y="42908"/>
                </a:lnTo>
                <a:lnTo>
                  <a:pt x="205641" y="48596"/>
                </a:lnTo>
                <a:lnTo>
                  <a:pt x="205737" y="75986"/>
                </a:lnTo>
                <a:lnTo>
                  <a:pt x="204786" y="80184"/>
                </a:lnTo>
                <a:lnTo>
                  <a:pt x="201188" y="87388"/>
                </a:lnTo>
                <a:lnTo>
                  <a:pt x="196415" y="93765"/>
                </a:lnTo>
                <a:lnTo>
                  <a:pt x="191119" y="99774"/>
                </a:lnTo>
                <a:lnTo>
                  <a:pt x="185589" y="105620"/>
                </a:lnTo>
                <a:lnTo>
                  <a:pt x="177417" y="111393"/>
                </a:lnTo>
                <a:lnTo>
                  <a:pt x="172571" y="114266"/>
                </a:lnTo>
                <a:lnTo>
                  <a:pt x="169340" y="118086"/>
                </a:lnTo>
                <a:lnTo>
                  <a:pt x="167186" y="122538"/>
                </a:lnTo>
                <a:lnTo>
                  <a:pt x="165750" y="127411"/>
                </a:lnTo>
                <a:lnTo>
                  <a:pt x="162888" y="131612"/>
                </a:lnTo>
                <a:lnTo>
                  <a:pt x="154627" y="138820"/>
                </a:lnTo>
                <a:lnTo>
                  <a:pt x="147146" y="145199"/>
                </a:lnTo>
                <a:lnTo>
                  <a:pt x="139693" y="151209"/>
                </a:lnTo>
                <a:lnTo>
                  <a:pt x="130032" y="157055"/>
                </a:lnTo>
                <a:lnTo>
                  <a:pt x="121927" y="162828"/>
                </a:lnTo>
                <a:lnTo>
                  <a:pt x="115150" y="168569"/>
                </a:lnTo>
                <a:lnTo>
                  <a:pt x="108963" y="174296"/>
                </a:lnTo>
                <a:lnTo>
                  <a:pt x="100125" y="182874"/>
                </a:lnTo>
                <a:lnTo>
                  <a:pt x="82878" y="200022"/>
                </a:lnTo>
                <a:lnTo>
                  <a:pt x="80017" y="201927"/>
                </a:lnTo>
                <a:lnTo>
                  <a:pt x="71440" y="205561"/>
                </a:lnTo>
                <a:lnTo>
                  <a:pt x="62866" y="211294"/>
                </a:lnTo>
                <a:lnTo>
                  <a:pt x="57151" y="212969"/>
                </a:lnTo>
                <a:lnTo>
                  <a:pt x="55245" y="214369"/>
                </a:lnTo>
                <a:lnTo>
                  <a:pt x="53976" y="216254"/>
                </a:lnTo>
                <a:lnTo>
                  <a:pt x="51585" y="222494"/>
                </a:lnTo>
                <a:lnTo>
                  <a:pt x="51455" y="229616"/>
                </a:lnTo>
                <a:lnTo>
                  <a:pt x="51440" y="231091"/>
                </a:lnTo>
                <a:lnTo>
                  <a:pt x="60761" y="231407"/>
                </a:lnTo>
                <a:lnTo>
                  <a:pt x="93147" y="231454"/>
                </a:lnTo>
                <a:lnTo>
                  <a:pt x="103629" y="228914"/>
                </a:lnTo>
                <a:lnTo>
                  <a:pt x="109091" y="226904"/>
                </a:lnTo>
                <a:lnTo>
                  <a:pt x="115590" y="225563"/>
                </a:lnTo>
                <a:lnTo>
                  <a:pt x="122780" y="224669"/>
                </a:lnTo>
                <a:lnTo>
                  <a:pt x="130431" y="224074"/>
                </a:lnTo>
                <a:lnTo>
                  <a:pt x="137437" y="222724"/>
                </a:lnTo>
                <a:lnTo>
                  <a:pt x="144012" y="220872"/>
                </a:lnTo>
                <a:lnTo>
                  <a:pt x="150301" y="218684"/>
                </a:lnTo>
                <a:lnTo>
                  <a:pt x="157351" y="217226"/>
                </a:lnTo>
                <a:lnTo>
                  <a:pt x="164908" y="216254"/>
                </a:lnTo>
                <a:lnTo>
                  <a:pt x="172804" y="215606"/>
                </a:lnTo>
                <a:lnTo>
                  <a:pt x="180926" y="214221"/>
                </a:lnTo>
                <a:lnTo>
                  <a:pt x="189197" y="212346"/>
                </a:lnTo>
                <a:lnTo>
                  <a:pt x="197569" y="210143"/>
                </a:lnTo>
                <a:lnTo>
                  <a:pt x="206008" y="208674"/>
                </a:lnTo>
                <a:lnTo>
                  <a:pt x="214492" y="207695"/>
                </a:lnTo>
                <a:lnTo>
                  <a:pt x="223004" y="207043"/>
                </a:lnTo>
                <a:lnTo>
                  <a:pt x="230585" y="205655"/>
                </a:lnTo>
                <a:lnTo>
                  <a:pt x="237544" y="203777"/>
                </a:lnTo>
                <a:lnTo>
                  <a:pt x="244087" y="201573"/>
                </a:lnTo>
                <a:lnTo>
                  <a:pt x="251307" y="200103"/>
                </a:lnTo>
                <a:lnTo>
                  <a:pt x="258978" y="199124"/>
                </a:lnTo>
                <a:lnTo>
                  <a:pt x="266950" y="198471"/>
                </a:lnTo>
                <a:lnTo>
                  <a:pt x="274169" y="198035"/>
                </a:lnTo>
                <a:lnTo>
                  <a:pt x="287271" y="197552"/>
                </a:lnTo>
                <a:lnTo>
                  <a:pt x="293432" y="196470"/>
                </a:lnTo>
                <a:lnTo>
                  <a:pt x="299444" y="194797"/>
                </a:lnTo>
                <a:lnTo>
                  <a:pt x="305357" y="192728"/>
                </a:lnTo>
                <a:lnTo>
                  <a:pt x="311204" y="191350"/>
                </a:lnTo>
                <a:lnTo>
                  <a:pt x="317007" y="190430"/>
                </a:lnTo>
                <a:lnTo>
                  <a:pt x="327582" y="189409"/>
                </a:lnTo>
                <a:lnTo>
                  <a:pt x="335457" y="188956"/>
                </a:lnTo>
                <a:lnTo>
                  <a:pt x="345246" y="188700"/>
                </a:lnTo>
                <a:lnTo>
                  <a:pt x="360032" y="188592"/>
                </a:lnTo>
                <a:lnTo>
                  <a:pt x="360045" y="1885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67"/>
          <p:cNvSpPr/>
          <p:nvPr/>
        </p:nvSpPr>
        <p:spPr>
          <a:xfrm>
            <a:off x="3373556" y="3574732"/>
            <a:ext cx="306776" cy="453829"/>
          </a:xfrm>
          <a:custGeom>
            <a:avLst/>
            <a:gdLst/>
            <a:ahLst/>
            <a:cxnLst/>
            <a:rect l="0" t="0" r="0" b="0"/>
            <a:pathLst>
              <a:path w="306776" h="453829">
                <a:moveTo>
                  <a:pt x="281186" y="0"/>
                </a:moveTo>
                <a:lnTo>
                  <a:pt x="239121" y="0"/>
                </a:lnTo>
                <a:lnTo>
                  <a:pt x="234093" y="953"/>
                </a:lnTo>
                <a:lnTo>
                  <a:pt x="228836" y="2540"/>
                </a:lnTo>
                <a:lnTo>
                  <a:pt x="223426" y="4551"/>
                </a:lnTo>
                <a:lnTo>
                  <a:pt x="214874" y="6785"/>
                </a:lnTo>
                <a:lnTo>
                  <a:pt x="206947" y="7778"/>
                </a:lnTo>
                <a:lnTo>
                  <a:pt x="202166" y="8043"/>
                </a:lnTo>
                <a:lnTo>
                  <a:pt x="191773" y="8338"/>
                </a:lnTo>
                <a:lnTo>
                  <a:pt x="135439" y="8569"/>
                </a:lnTo>
                <a:lnTo>
                  <a:pt x="129729" y="8570"/>
                </a:lnTo>
                <a:lnTo>
                  <a:pt x="124969" y="7618"/>
                </a:lnTo>
                <a:lnTo>
                  <a:pt x="117142" y="4021"/>
                </a:lnTo>
                <a:lnTo>
                  <a:pt x="107948" y="1787"/>
                </a:lnTo>
                <a:lnTo>
                  <a:pt x="98464" y="794"/>
                </a:lnTo>
                <a:lnTo>
                  <a:pt x="91073" y="353"/>
                </a:lnTo>
                <a:lnTo>
                  <a:pt x="81558" y="105"/>
                </a:lnTo>
                <a:lnTo>
                  <a:pt x="66918" y="0"/>
                </a:lnTo>
                <a:lnTo>
                  <a:pt x="66875" y="13123"/>
                </a:lnTo>
                <a:lnTo>
                  <a:pt x="66873" y="41463"/>
                </a:lnTo>
                <a:lnTo>
                  <a:pt x="69414" y="52083"/>
                </a:lnTo>
                <a:lnTo>
                  <a:pt x="72765" y="63153"/>
                </a:lnTo>
                <a:lnTo>
                  <a:pt x="74254" y="74423"/>
                </a:lnTo>
                <a:lnTo>
                  <a:pt x="74916" y="88322"/>
                </a:lnTo>
                <a:lnTo>
                  <a:pt x="75093" y="96029"/>
                </a:lnTo>
                <a:lnTo>
                  <a:pt x="72749" y="109672"/>
                </a:lnTo>
                <a:lnTo>
                  <a:pt x="69485" y="123038"/>
                </a:lnTo>
                <a:lnTo>
                  <a:pt x="68614" y="130603"/>
                </a:lnTo>
                <a:lnTo>
                  <a:pt x="68034" y="138504"/>
                </a:lnTo>
                <a:lnTo>
                  <a:pt x="67389" y="152362"/>
                </a:lnTo>
                <a:lnTo>
                  <a:pt x="67102" y="164871"/>
                </a:lnTo>
                <a:lnTo>
                  <a:pt x="66873" y="214299"/>
                </a:lnTo>
                <a:lnTo>
                  <a:pt x="71424" y="209758"/>
                </a:lnTo>
                <a:lnTo>
                  <a:pt x="72765" y="207466"/>
                </a:lnTo>
                <a:lnTo>
                  <a:pt x="77456" y="194404"/>
                </a:lnTo>
                <a:lnTo>
                  <a:pt x="82055" y="184509"/>
                </a:lnTo>
                <a:lnTo>
                  <a:pt x="87273" y="173762"/>
                </a:lnTo>
                <a:lnTo>
                  <a:pt x="90951" y="169181"/>
                </a:lnTo>
                <a:lnTo>
                  <a:pt x="100117" y="161552"/>
                </a:lnTo>
                <a:lnTo>
                  <a:pt x="108001" y="152446"/>
                </a:lnTo>
                <a:lnTo>
                  <a:pt x="111437" y="147351"/>
                </a:lnTo>
                <a:lnTo>
                  <a:pt x="120335" y="139149"/>
                </a:lnTo>
                <a:lnTo>
                  <a:pt x="125374" y="135629"/>
                </a:lnTo>
                <a:lnTo>
                  <a:pt x="130639" y="133281"/>
                </a:lnTo>
                <a:lnTo>
                  <a:pt x="136054" y="131717"/>
                </a:lnTo>
                <a:lnTo>
                  <a:pt x="141569" y="130674"/>
                </a:lnTo>
                <a:lnTo>
                  <a:pt x="147150" y="129026"/>
                </a:lnTo>
                <a:lnTo>
                  <a:pt x="152776" y="126975"/>
                </a:lnTo>
                <a:lnTo>
                  <a:pt x="158433" y="124655"/>
                </a:lnTo>
                <a:lnTo>
                  <a:pt x="164108" y="123108"/>
                </a:lnTo>
                <a:lnTo>
                  <a:pt x="169796" y="122078"/>
                </a:lnTo>
                <a:lnTo>
                  <a:pt x="175494" y="121390"/>
                </a:lnTo>
                <a:lnTo>
                  <a:pt x="181197" y="121884"/>
                </a:lnTo>
                <a:lnTo>
                  <a:pt x="186904" y="123166"/>
                </a:lnTo>
                <a:lnTo>
                  <a:pt x="192614" y="124973"/>
                </a:lnTo>
                <a:lnTo>
                  <a:pt x="198325" y="126178"/>
                </a:lnTo>
                <a:lnTo>
                  <a:pt x="204038" y="126981"/>
                </a:lnTo>
                <a:lnTo>
                  <a:pt x="209752" y="127517"/>
                </a:lnTo>
                <a:lnTo>
                  <a:pt x="215466" y="128826"/>
                </a:lnTo>
                <a:lnTo>
                  <a:pt x="221180" y="130652"/>
                </a:lnTo>
                <a:lnTo>
                  <a:pt x="226895" y="132821"/>
                </a:lnTo>
                <a:lnTo>
                  <a:pt x="232609" y="135220"/>
                </a:lnTo>
                <a:lnTo>
                  <a:pt x="238324" y="137772"/>
                </a:lnTo>
                <a:lnTo>
                  <a:pt x="244039" y="140425"/>
                </a:lnTo>
                <a:lnTo>
                  <a:pt x="249754" y="144099"/>
                </a:lnTo>
                <a:lnTo>
                  <a:pt x="255469" y="148454"/>
                </a:lnTo>
                <a:lnTo>
                  <a:pt x="261184" y="153262"/>
                </a:lnTo>
                <a:lnTo>
                  <a:pt x="270074" y="163684"/>
                </a:lnTo>
                <a:lnTo>
                  <a:pt x="278152" y="174666"/>
                </a:lnTo>
                <a:lnTo>
                  <a:pt x="282973" y="180262"/>
                </a:lnTo>
                <a:lnTo>
                  <a:pt x="288092" y="185897"/>
                </a:lnTo>
                <a:lnTo>
                  <a:pt x="291505" y="192511"/>
                </a:lnTo>
                <a:lnTo>
                  <a:pt x="293781" y="199779"/>
                </a:lnTo>
                <a:lnTo>
                  <a:pt x="295297" y="207480"/>
                </a:lnTo>
                <a:lnTo>
                  <a:pt x="299523" y="221119"/>
                </a:lnTo>
                <a:lnTo>
                  <a:pt x="303623" y="234483"/>
                </a:lnTo>
                <a:lnTo>
                  <a:pt x="304716" y="242047"/>
                </a:lnTo>
                <a:lnTo>
                  <a:pt x="305446" y="249947"/>
                </a:lnTo>
                <a:lnTo>
                  <a:pt x="305931" y="258072"/>
                </a:lnTo>
                <a:lnTo>
                  <a:pt x="306472" y="274719"/>
                </a:lnTo>
                <a:lnTo>
                  <a:pt x="306775" y="295605"/>
                </a:lnTo>
                <a:lnTo>
                  <a:pt x="305865" y="302797"/>
                </a:lnTo>
                <a:lnTo>
                  <a:pt x="304307" y="310450"/>
                </a:lnTo>
                <a:lnTo>
                  <a:pt x="302315" y="318409"/>
                </a:lnTo>
                <a:lnTo>
                  <a:pt x="299082" y="326573"/>
                </a:lnTo>
                <a:lnTo>
                  <a:pt x="295022" y="334873"/>
                </a:lnTo>
                <a:lnTo>
                  <a:pt x="286383" y="350762"/>
                </a:lnTo>
                <a:lnTo>
                  <a:pt x="279368" y="364174"/>
                </a:lnTo>
                <a:lnTo>
                  <a:pt x="270536" y="376485"/>
                </a:lnTo>
                <a:lnTo>
                  <a:pt x="265513" y="382435"/>
                </a:lnTo>
                <a:lnTo>
                  <a:pt x="258355" y="388307"/>
                </a:lnTo>
                <a:lnTo>
                  <a:pt x="249773" y="394126"/>
                </a:lnTo>
                <a:lnTo>
                  <a:pt x="231030" y="405672"/>
                </a:lnTo>
                <a:lnTo>
                  <a:pt x="213174" y="417154"/>
                </a:lnTo>
                <a:lnTo>
                  <a:pt x="205365" y="421930"/>
                </a:lnTo>
                <a:lnTo>
                  <a:pt x="198253" y="426067"/>
                </a:lnTo>
                <a:lnTo>
                  <a:pt x="191608" y="429777"/>
                </a:lnTo>
                <a:lnTo>
                  <a:pt x="184320" y="433203"/>
                </a:lnTo>
                <a:lnTo>
                  <a:pt x="176604" y="436440"/>
                </a:lnTo>
                <a:lnTo>
                  <a:pt x="168602" y="439550"/>
                </a:lnTo>
                <a:lnTo>
                  <a:pt x="161363" y="442576"/>
                </a:lnTo>
                <a:lnTo>
                  <a:pt x="154631" y="445546"/>
                </a:lnTo>
                <a:lnTo>
                  <a:pt x="148239" y="448478"/>
                </a:lnTo>
                <a:lnTo>
                  <a:pt x="141119" y="450433"/>
                </a:lnTo>
                <a:lnTo>
                  <a:pt x="133516" y="451736"/>
                </a:lnTo>
                <a:lnTo>
                  <a:pt x="125589" y="452605"/>
                </a:lnTo>
                <a:lnTo>
                  <a:pt x="117447" y="453184"/>
                </a:lnTo>
                <a:lnTo>
                  <a:pt x="109162" y="453570"/>
                </a:lnTo>
                <a:lnTo>
                  <a:pt x="100781" y="453828"/>
                </a:lnTo>
                <a:lnTo>
                  <a:pt x="93288" y="453047"/>
                </a:lnTo>
                <a:lnTo>
                  <a:pt x="86389" y="451574"/>
                </a:lnTo>
                <a:lnTo>
                  <a:pt x="79883" y="449639"/>
                </a:lnTo>
                <a:lnTo>
                  <a:pt x="73642" y="447397"/>
                </a:lnTo>
                <a:lnTo>
                  <a:pt x="67576" y="444950"/>
                </a:lnTo>
                <a:lnTo>
                  <a:pt x="61626" y="442366"/>
                </a:lnTo>
                <a:lnTo>
                  <a:pt x="49937" y="436954"/>
                </a:lnTo>
                <a:lnTo>
                  <a:pt x="44152" y="434178"/>
                </a:lnTo>
                <a:lnTo>
                  <a:pt x="35185" y="428553"/>
                </a:lnTo>
                <a:lnTo>
                  <a:pt x="28025" y="422878"/>
                </a:lnTo>
                <a:lnTo>
                  <a:pt x="21667" y="417181"/>
                </a:lnTo>
                <a:lnTo>
                  <a:pt x="18639" y="415281"/>
                </a:lnTo>
                <a:lnTo>
                  <a:pt x="9825" y="411654"/>
                </a:lnTo>
                <a:lnTo>
                  <a:pt x="4054" y="407430"/>
                </a:lnTo>
                <a:lnTo>
                  <a:pt x="2134" y="404970"/>
                </a:lnTo>
                <a:lnTo>
                  <a:pt x="853" y="402377"/>
                </a:lnTo>
                <a:lnTo>
                  <a:pt x="0" y="399697"/>
                </a:lnTo>
                <a:lnTo>
                  <a:pt x="384" y="397910"/>
                </a:lnTo>
                <a:lnTo>
                  <a:pt x="1592" y="396718"/>
                </a:lnTo>
                <a:lnTo>
                  <a:pt x="6866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68"/>
          <p:cNvSpPr/>
          <p:nvPr/>
        </p:nvSpPr>
        <p:spPr>
          <a:xfrm>
            <a:off x="3809400" y="3823344"/>
            <a:ext cx="51070" cy="17136"/>
          </a:xfrm>
          <a:custGeom>
            <a:avLst/>
            <a:gdLst/>
            <a:ahLst/>
            <a:cxnLst/>
            <a:rect l="0" t="0" r="0" b="0"/>
            <a:pathLst>
              <a:path w="51070" h="17136">
                <a:moveTo>
                  <a:pt x="8220" y="17135"/>
                </a:moveTo>
                <a:lnTo>
                  <a:pt x="0" y="17135"/>
                </a:lnTo>
                <a:lnTo>
                  <a:pt x="835" y="16183"/>
                </a:lnTo>
                <a:lnTo>
                  <a:pt x="7059" y="9755"/>
                </a:lnTo>
                <a:lnTo>
                  <a:pt x="8398" y="9358"/>
                </a:lnTo>
                <a:lnTo>
                  <a:pt x="10244" y="9093"/>
                </a:lnTo>
                <a:lnTo>
                  <a:pt x="12426" y="8916"/>
                </a:lnTo>
                <a:lnTo>
                  <a:pt x="14834" y="8798"/>
                </a:lnTo>
                <a:lnTo>
                  <a:pt x="20049" y="8668"/>
                </a:lnTo>
                <a:lnTo>
                  <a:pt x="21821" y="7681"/>
                </a:lnTo>
                <a:lnTo>
                  <a:pt x="23002" y="6070"/>
                </a:lnTo>
                <a:lnTo>
                  <a:pt x="23790" y="4043"/>
                </a:lnTo>
                <a:lnTo>
                  <a:pt x="25267" y="2692"/>
                </a:lnTo>
                <a:lnTo>
                  <a:pt x="27204" y="1792"/>
                </a:lnTo>
                <a:lnTo>
                  <a:pt x="29449" y="1191"/>
                </a:lnTo>
                <a:lnTo>
                  <a:pt x="31898" y="791"/>
                </a:lnTo>
                <a:lnTo>
                  <a:pt x="34482" y="524"/>
                </a:lnTo>
                <a:lnTo>
                  <a:pt x="37159" y="347"/>
                </a:lnTo>
                <a:lnTo>
                  <a:pt x="39894" y="228"/>
                </a:lnTo>
                <a:lnTo>
                  <a:pt x="50590" y="0"/>
                </a:lnTo>
                <a:lnTo>
                  <a:pt x="50754" y="949"/>
                </a:lnTo>
                <a:lnTo>
                  <a:pt x="50863" y="2535"/>
                </a:lnTo>
                <a:lnTo>
                  <a:pt x="51039" y="7372"/>
                </a:lnTo>
                <a:lnTo>
                  <a:pt x="51069" y="12761"/>
                </a:lnTo>
                <a:lnTo>
                  <a:pt x="50121" y="14219"/>
                </a:lnTo>
                <a:lnTo>
                  <a:pt x="48536" y="15191"/>
                </a:lnTo>
                <a:lnTo>
                  <a:pt x="42540" y="17126"/>
                </a:lnTo>
                <a:lnTo>
                  <a:pt x="42509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69"/>
          <p:cNvSpPr/>
          <p:nvPr/>
        </p:nvSpPr>
        <p:spPr>
          <a:xfrm>
            <a:off x="4031932" y="3600450"/>
            <a:ext cx="308611" cy="144539"/>
          </a:xfrm>
          <a:custGeom>
            <a:avLst/>
            <a:gdLst/>
            <a:ahLst/>
            <a:cxnLst/>
            <a:rect l="0" t="0" r="0" b="0"/>
            <a:pathLst>
              <a:path w="308611" h="144539">
                <a:moveTo>
                  <a:pt x="0" y="0"/>
                </a:moveTo>
                <a:lnTo>
                  <a:pt x="8572" y="0"/>
                </a:lnTo>
                <a:lnTo>
                  <a:pt x="105" y="0"/>
                </a:lnTo>
                <a:lnTo>
                  <a:pt x="8572" y="0"/>
                </a:lnTo>
                <a:lnTo>
                  <a:pt x="8572" y="12770"/>
                </a:lnTo>
                <a:lnTo>
                  <a:pt x="9525" y="14228"/>
                </a:lnTo>
                <a:lnTo>
                  <a:pt x="11113" y="15200"/>
                </a:lnTo>
                <a:lnTo>
                  <a:pt x="13123" y="15848"/>
                </a:lnTo>
                <a:lnTo>
                  <a:pt x="14464" y="17233"/>
                </a:lnTo>
                <a:lnTo>
                  <a:pt x="15358" y="19108"/>
                </a:lnTo>
                <a:lnTo>
                  <a:pt x="15954" y="21311"/>
                </a:lnTo>
                <a:lnTo>
                  <a:pt x="16351" y="23733"/>
                </a:lnTo>
                <a:lnTo>
                  <a:pt x="16615" y="26299"/>
                </a:lnTo>
                <a:lnTo>
                  <a:pt x="16792" y="28962"/>
                </a:lnTo>
                <a:lnTo>
                  <a:pt x="16910" y="31691"/>
                </a:lnTo>
                <a:lnTo>
                  <a:pt x="17041" y="37262"/>
                </a:lnTo>
                <a:lnTo>
                  <a:pt x="17142" y="62867"/>
                </a:lnTo>
                <a:lnTo>
                  <a:pt x="16191" y="66676"/>
                </a:lnTo>
                <a:lnTo>
                  <a:pt x="14604" y="71121"/>
                </a:lnTo>
                <a:lnTo>
                  <a:pt x="12593" y="75989"/>
                </a:lnTo>
                <a:lnTo>
                  <a:pt x="11253" y="80186"/>
                </a:lnTo>
                <a:lnTo>
                  <a:pt x="10360" y="83937"/>
                </a:lnTo>
                <a:lnTo>
                  <a:pt x="9764" y="87391"/>
                </a:lnTo>
                <a:lnTo>
                  <a:pt x="9367" y="90645"/>
                </a:lnTo>
                <a:lnTo>
                  <a:pt x="9102" y="93767"/>
                </a:lnTo>
                <a:lnTo>
                  <a:pt x="8925" y="96801"/>
                </a:lnTo>
                <a:lnTo>
                  <a:pt x="8729" y="102713"/>
                </a:lnTo>
                <a:lnTo>
                  <a:pt x="8677" y="105623"/>
                </a:lnTo>
                <a:lnTo>
                  <a:pt x="7690" y="108515"/>
                </a:lnTo>
                <a:lnTo>
                  <a:pt x="6079" y="111395"/>
                </a:lnTo>
                <a:lnTo>
                  <a:pt x="4053" y="114268"/>
                </a:lnTo>
                <a:lnTo>
                  <a:pt x="2702" y="117136"/>
                </a:lnTo>
                <a:lnTo>
                  <a:pt x="1802" y="120001"/>
                </a:lnTo>
                <a:lnTo>
                  <a:pt x="356" y="126891"/>
                </a:lnTo>
                <a:lnTo>
                  <a:pt x="158" y="130373"/>
                </a:lnTo>
                <a:lnTo>
                  <a:pt x="1" y="137125"/>
                </a:lnTo>
                <a:lnTo>
                  <a:pt x="7381" y="144538"/>
                </a:lnTo>
                <a:lnTo>
                  <a:pt x="13123" y="142661"/>
                </a:lnTo>
                <a:lnTo>
                  <a:pt x="23230" y="138246"/>
                </a:lnTo>
                <a:lnTo>
                  <a:pt x="29692" y="137643"/>
                </a:lnTo>
                <a:lnTo>
                  <a:pt x="34082" y="137481"/>
                </a:lnTo>
                <a:lnTo>
                  <a:pt x="37961" y="136422"/>
                </a:lnTo>
                <a:lnTo>
                  <a:pt x="44812" y="132704"/>
                </a:lnTo>
                <a:lnTo>
                  <a:pt x="53571" y="130417"/>
                </a:lnTo>
                <a:lnTo>
                  <a:pt x="58574" y="129807"/>
                </a:lnTo>
                <a:lnTo>
                  <a:pt x="63814" y="128448"/>
                </a:lnTo>
                <a:lnTo>
                  <a:pt x="69213" y="126589"/>
                </a:lnTo>
                <a:lnTo>
                  <a:pt x="74717" y="124398"/>
                </a:lnTo>
                <a:lnTo>
                  <a:pt x="88452" y="119423"/>
                </a:lnTo>
                <a:lnTo>
                  <a:pt x="96116" y="116763"/>
                </a:lnTo>
                <a:lnTo>
                  <a:pt x="103130" y="114989"/>
                </a:lnTo>
                <a:lnTo>
                  <a:pt x="109710" y="113807"/>
                </a:lnTo>
                <a:lnTo>
                  <a:pt x="116003" y="113019"/>
                </a:lnTo>
                <a:lnTo>
                  <a:pt x="122103" y="111541"/>
                </a:lnTo>
                <a:lnTo>
                  <a:pt x="128075" y="109602"/>
                </a:lnTo>
                <a:lnTo>
                  <a:pt x="133961" y="107358"/>
                </a:lnTo>
                <a:lnTo>
                  <a:pt x="148120" y="102325"/>
                </a:lnTo>
                <a:lnTo>
                  <a:pt x="155897" y="99648"/>
                </a:lnTo>
                <a:lnTo>
                  <a:pt x="162986" y="97865"/>
                </a:lnTo>
                <a:lnTo>
                  <a:pt x="169618" y="96676"/>
                </a:lnTo>
                <a:lnTo>
                  <a:pt x="175944" y="95883"/>
                </a:lnTo>
                <a:lnTo>
                  <a:pt x="182066" y="94402"/>
                </a:lnTo>
                <a:lnTo>
                  <a:pt x="188052" y="92462"/>
                </a:lnTo>
                <a:lnTo>
                  <a:pt x="193948" y="90216"/>
                </a:lnTo>
                <a:lnTo>
                  <a:pt x="200736" y="88719"/>
                </a:lnTo>
                <a:lnTo>
                  <a:pt x="208119" y="87721"/>
                </a:lnTo>
                <a:lnTo>
                  <a:pt x="215899" y="87055"/>
                </a:lnTo>
                <a:lnTo>
                  <a:pt x="222990" y="86612"/>
                </a:lnTo>
                <a:lnTo>
                  <a:pt x="235949" y="86119"/>
                </a:lnTo>
                <a:lnTo>
                  <a:pt x="258838" y="85802"/>
                </a:lnTo>
                <a:lnTo>
                  <a:pt x="308610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70"/>
          <p:cNvSpPr/>
          <p:nvPr/>
        </p:nvSpPr>
        <p:spPr>
          <a:xfrm>
            <a:off x="4186351" y="3531870"/>
            <a:ext cx="17032" cy="480060"/>
          </a:xfrm>
          <a:custGeom>
            <a:avLst/>
            <a:gdLst/>
            <a:ahLst/>
            <a:cxnLst/>
            <a:rect l="0" t="0" r="0" b="0"/>
            <a:pathLst>
              <a:path w="17032" h="480060">
                <a:moveTo>
                  <a:pt x="17031" y="0"/>
                </a:moveTo>
                <a:lnTo>
                  <a:pt x="9650" y="7381"/>
                </a:lnTo>
                <a:lnTo>
                  <a:pt x="8301" y="7778"/>
                </a:lnTo>
                <a:lnTo>
                  <a:pt x="6448" y="8042"/>
                </a:lnTo>
                <a:lnTo>
                  <a:pt x="4261" y="8219"/>
                </a:lnTo>
                <a:lnTo>
                  <a:pt x="2802" y="9289"/>
                </a:lnTo>
                <a:lnTo>
                  <a:pt x="1830" y="10955"/>
                </a:lnTo>
                <a:lnTo>
                  <a:pt x="1182" y="13019"/>
                </a:lnTo>
                <a:lnTo>
                  <a:pt x="750" y="16299"/>
                </a:lnTo>
                <a:lnTo>
                  <a:pt x="270" y="25024"/>
                </a:lnTo>
                <a:lnTo>
                  <a:pt x="57" y="35252"/>
                </a:lnTo>
                <a:lnTo>
                  <a:pt x="0" y="40646"/>
                </a:lnTo>
                <a:lnTo>
                  <a:pt x="915" y="46147"/>
                </a:lnTo>
                <a:lnTo>
                  <a:pt x="2477" y="51720"/>
                </a:lnTo>
                <a:lnTo>
                  <a:pt x="4471" y="57339"/>
                </a:lnTo>
                <a:lnTo>
                  <a:pt x="5800" y="63944"/>
                </a:lnTo>
                <a:lnTo>
                  <a:pt x="6686" y="71204"/>
                </a:lnTo>
                <a:lnTo>
                  <a:pt x="7277" y="78902"/>
                </a:lnTo>
                <a:lnTo>
                  <a:pt x="7670" y="86891"/>
                </a:lnTo>
                <a:lnTo>
                  <a:pt x="8108" y="103388"/>
                </a:lnTo>
                <a:lnTo>
                  <a:pt x="8355" y="133291"/>
                </a:lnTo>
                <a:lnTo>
                  <a:pt x="9342" y="143153"/>
                </a:lnTo>
                <a:lnTo>
                  <a:pt x="10953" y="152586"/>
                </a:lnTo>
                <a:lnTo>
                  <a:pt x="12979" y="161731"/>
                </a:lnTo>
                <a:lnTo>
                  <a:pt x="14330" y="171638"/>
                </a:lnTo>
                <a:lnTo>
                  <a:pt x="15230" y="182053"/>
                </a:lnTo>
                <a:lnTo>
                  <a:pt x="15830" y="192806"/>
                </a:lnTo>
                <a:lnTo>
                  <a:pt x="16497" y="214914"/>
                </a:lnTo>
                <a:lnTo>
                  <a:pt x="16985" y="282945"/>
                </a:lnTo>
                <a:lnTo>
                  <a:pt x="17030" y="406780"/>
                </a:lnTo>
                <a:lnTo>
                  <a:pt x="16078" y="414062"/>
                </a:lnTo>
                <a:lnTo>
                  <a:pt x="14491" y="421773"/>
                </a:lnTo>
                <a:lnTo>
                  <a:pt x="12480" y="429772"/>
                </a:lnTo>
                <a:lnTo>
                  <a:pt x="11140" y="436057"/>
                </a:lnTo>
                <a:lnTo>
                  <a:pt x="10246" y="441200"/>
                </a:lnTo>
                <a:lnTo>
                  <a:pt x="9650" y="445581"/>
                </a:lnTo>
                <a:lnTo>
                  <a:pt x="10206" y="449454"/>
                </a:lnTo>
                <a:lnTo>
                  <a:pt x="11528" y="452988"/>
                </a:lnTo>
                <a:lnTo>
                  <a:pt x="13363" y="456297"/>
                </a:lnTo>
                <a:lnTo>
                  <a:pt x="14585" y="459455"/>
                </a:lnTo>
                <a:lnTo>
                  <a:pt x="15401" y="462514"/>
                </a:lnTo>
                <a:lnTo>
                  <a:pt x="15944" y="465505"/>
                </a:lnTo>
                <a:lnTo>
                  <a:pt x="16306" y="468451"/>
                </a:lnTo>
                <a:lnTo>
                  <a:pt x="16816" y="476197"/>
                </a:lnTo>
                <a:lnTo>
                  <a:pt x="17031" y="4800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1"/>
          <p:cNvSpPr/>
          <p:nvPr/>
        </p:nvSpPr>
        <p:spPr>
          <a:xfrm>
            <a:off x="4383404" y="3801654"/>
            <a:ext cx="58317" cy="55972"/>
          </a:xfrm>
          <a:custGeom>
            <a:avLst/>
            <a:gdLst/>
            <a:ahLst/>
            <a:cxnLst/>
            <a:rect l="0" t="0" r="0" b="0"/>
            <a:pathLst>
              <a:path w="58317" h="55972">
                <a:moveTo>
                  <a:pt x="0" y="55971"/>
                </a:moveTo>
                <a:lnTo>
                  <a:pt x="4551" y="51420"/>
                </a:lnTo>
                <a:lnTo>
                  <a:pt x="5892" y="49127"/>
                </a:lnTo>
                <a:lnTo>
                  <a:pt x="6786" y="46645"/>
                </a:lnTo>
                <a:lnTo>
                  <a:pt x="7382" y="44039"/>
                </a:lnTo>
                <a:lnTo>
                  <a:pt x="8731" y="41349"/>
                </a:lnTo>
                <a:lnTo>
                  <a:pt x="10584" y="38603"/>
                </a:lnTo>
                <a:lnTo>
                  <a:pt x="12771" y="35819"/>
                </a:lnTo>
                <a:lnTo>
                  <a:pt x="15182" y="32059"/>
                </a:lnTo>
                <a:lnTo>
                  <a:pt x="17742" y="27647"/>
                </a:lnTo>
                <a:lnTo>
                  <a:pt x="20400" y="22801"/>
                </a:lnTo>
                <a:lnTo>
                  <a:pt x="23125" y="18617"/>
                </a:lnTo>
                <a:lnTo>
                  <a:pt x="25895" y="14876"/>
                </a:lnTo>
                <a:lnTo>
                  <a:pt x="28694" y="11429"/>
                </a:lnTo>
                <a:lnTo>
                  <a:pt x="31512" y="9131"/>
                </a:lnTo>
                <a:lnTo>
                  <a:pt x="34343" y="7599"/>
                </a:lnTo>
                <a:lnTo>
                  <a:pt x="37183" y="6578"/>
                </a:lnTo>
                <a:lnTo>
                  <a:pt x="40029" y="4945"/>
                </a:lnTo>
                <a:lnTo>
                  <a:pt x="42879" y="2903"/>
                </a:lnTo>
                <a:lnTo>
                  <a:pt x="45731" y="590"/>
                </a:lnTo>
                <a:lnTo>
                  <a:pt x="48585" y="0"/>
                </a:lnTo>
                <a:lnTo>
                  <a:pt x="51440" y="560"/>
                </a:lnTo>
                <a:lnTo>
                  <a:pt x="58316" y="3750"/>
                </a:lnTo>
                <a:lnTo>
                  <a:pt x="57927" y="4965"/>
                </a:lnTo>
                <a:lnTo>
                  <a:pt x="56716" y="6727"/>
                </a:lnTo>
                <a:lnTo>
                  <a:pt x="54956" y="8854"/>
                </a:lnTo>
                <a:lnTo>
                  <a:pt x="53783" y="11224"/>
                </a:lnTo>
                <a:lnTo>
                  <a:pt x="53000" y="13758"/>
                </a:lnTo>
                <a:lnTo>
                  <a:pt x="52479" y="16398"/>
                </a:lnTo>
                <a:lnTo>
                  <a:pt x="51179" y="19112"/>
                </a:lnTo>
                <a:lnTo>
                  <a:pt x="49359" y="21873"/>
                </a:lnTo>
                <a:lnTo>
                  <a:pt x="47194" y="24666"/>
                </a:lnTo>
                <a:lnTo>
                  <a:pt x="45750" y="27481"/>
                </a:lnTo>
                <a:lnTo>
                  <a:pt x="44788" y="30310"/>
                </a:lnTo>
                <a:lnTo>
                  <a:pt x="44146" y="33149"/>
                </a:lnTo>
                <a:lnTo>
                  <a:pt x="43718" y="35993"/>
                </a:lnTo>
                <a:lnTo>
                  <a:pt x="43433" y="38842"/>
                </a:lnTo>
                <a:lnTo>
                  <a:pt x="42863" y="473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2"/>
          <p:cNvSpPr/>
          <p:nvPr/>
        </p:nvSpPr>
        <p:spPr>
          <a:xfrm>
            <a:off x="4606290" y="3566664"/>
            <a:ext cx="263655" cy="427575"/>
          </a:xfrm>
          <a:custGeom>
            <a:avLst/>
            <a:gdLst/>
            <a:ahLst/>
            <a:cxnLst/>
            <a:rect l="0" t="0" r="0" b="0"/>
            <a:pathLst>
              <a:path w="263655" h="427575">
                <a:moveTo>
                  <a:pt x="0" y="76648"/>
                </a:moveTo>
                <a:lnTo>
                  <a:pt x="0" y="69267"/>
                </a:lnTo>
                <a:lnTo>
                  <a:pt x="5891" y="61467"/>
                </a:lnTo>
                <a:lnTo>
                  <a:pt x="7381" y="56248"/>
                </a:lnTo>
                <a:lnTo>
                  <a:pt x="13122" y="48214"/>
                </a:lnTo>
                <a:lnTo>
                  <a:pt x="17321" y="43405"/>
                </a:lnTo>
                <a:lnTo>
                  <a:pt x="22025" y="39246"/>
                </a:lnTo>
                <a:lnTo>
                  <a:pt x="27065" y="35521"/>
                </a:lnTo>
                <a:lnTo>
                  <a:pt x="32331" y="32085"/>
                </a:lnTo>
                <a:lnTo>
                  <a:pt x="37747" y="28842"/>
                </a:lnTo>
                <a:lnTo>
                  <a:pt x="43262" y="25727"/>
                </a:lnTo>
                <a:lnTo>
                  <a:pt x="48844" y="22699"/>
                </a:lnTo>
                <a:lnTo>
                  <a:pt x="55422" y="19727"/>
                </a:lnTo>
                <a:lnTo>
                  <a:pt x="62666" y="16793"/>
                </a:lnTo>
                <a:lnTo>
                  <a:pt x="70352" y="13885"/>
                </a:lnTo>
                <a:lnTo>
                  <a:pt x="86513" y="8113"/>
                </a:lnTo>
                <a:lnTo>
                  <a:pt x="94822" y="5241"/>
                </a:lnTo>
                <a:lnTo>
                  <a:pt x="102267" y="3326"/>
                </a:lnTo>
                <a:lnTo>
                  <a:pt x="109136" y="2049"/>
                </a:lnTo>
                <a:lnTo>
                  <a:pt x="115619" y="1198"/>
                </a:lnTo>
                <a:lnTo>
                  <a:pt x="121847" y="631"/>
                </a:lnTo>
                <a:lnTo>
                  <a:pt x="127903" y="252"/>
                </a:lnTo>
                <a:lnTo>
                  <a:pt x="133847" y="0"/>
                </a:lnTo>
                <a:lnTo>
                  <a:pt x="140666" y="784"/>
                </a:lnTo>
                <a:lnTo>
                  <a:pt x="148070" y="2260"/>
                </a:lnTo>
                <a:lnTo>
                  <a:pt x="155863" y="4196"/>
                </a:lnTo>
                <a:lnTo>
                  <a:pt x="162011" y="5487"/>
                </a:lnTo>
                <a:lnTo>
                  <a:pt x="167062" y="6347"/>
                </a:lnTo>
                <a:lnTo>
                  <a:pt x="171382" y="6921"/>
                </a:lnTo>
                <a:lnTo>
                  <a:pt x="176167" y="8256"/>
                </a:lnTo>
                <a:lnTo>
                  <a:pt x="181262" y="10098"/>
                </a:lnTo>
                <a:lnTo>
                  <a:pt x="186564" y="12279"/>
                </a:lnTo>
                <a:lnTo>
                  <a:pt x="190098" y="14685"/>
                </a:lnTo>
                <a:lnTo>
                  <a:pt x="192454" y="17242"/>
                </a:lnTo>
                <a:lnTo>
                  <a:pt x="194025" y="19899"/>
                </a:lnTo>
                <a:lnTo>
                  <a:pt x="195771" y="27932"/>
                </a:lnTo>
                <a:lnTo>
                  <a:pt x="196547" y="37851"/>
                </a:lnTo>
                <a:lnTo>
                  <a:pt x="196891" y="48610"/>
                </a:lnTo>
                <a:lnTo>
                  <a:pt x="196031" y="55099"/>
                </a:lnTo>
                <a:lnTo>
                  <a:pt x="194505" y="62282"/>
                </a:lnTo>
                <a:lnTo>
                  <a:pt x="192534" y="69928"/>
                </a:lnTo>
                <a:lnTo>
                  <a:pt x="189316" y="77883"/>
                </a:lnTo>
                <a:lnTo>
                  <a:pt x="185266" y="86044"/>
                </a:lnTo>
                <a:lnTo>
                  <a:pt x="180660" y="94342"/>
                </a:lnTo>
                <a:lnTo>
                  <a:pt x="175685" y="102732"/>
                </a:lnTo>
                <a:lnTo>
                  <a:pt x="165077" y="119673"/>
                </a:lnTo>
                <a:lnTo>
                  <a:pt x="158628" y="127239"/>
                </a:lnTo>
                <a:lnTo>
                  <a:pt x="151472" y="134188"/>
                </a:lnTo>
                <a:lnTo>
                  <a:pt x="143844" y="140725"/>
                </a:lnTo>
                <a:lnTo>
                  <a:pt x="136853" y="147941"/>
                </a:lnTo>
                <a:lnTo>
                  <a:pt x="130288" y="155609"/>
                </a:lnTo>
                <a:lnTo>
                  <a:pt x="124006" y="163579"/>
                </a:lnTo>
                <a:lnTo>
                  <a:pt x="116960" y="171750"/>
                </a:lnTo>
                <a:lnTo>
                  <a:pt x="109406" y="180054"/>
                </a:lnTo>
                <a:lnTo>
                  <a:pt x="101512" y="188448"/>
                </a:lnTo>
                <a:lnTo>
                  <a:pt x="94345" y="194996"/>
                </a:lnTo>
                <a:lnTo>
                  <a:pt x="87661" y="200314"/>
                </a:lnTo>
                <a:lnTo>
                  <a:pt x="81301" y="204812"/>
                </a:lnTo>
                <a:lnTo>
                  <a:pt x="75156" y="209716"/>
                </a:lnTo>
                <a:lnTo>
                  <a:pt x="69154" y="214890"/>
                </a:lnTo>
                <a:lnTo>
                  <a:pt x="63247" y="220245"/>
                </a:lnTo>
                <a:lnTo>
                  <a:pt x="58357" y="223814"/>
                </a:lnTo>
                <a:lnTo>
                  <a:pt x="50384" y="227780"/>
                </a:lnTo>
                <a:lnTo>
                  <a:pt x="43665" y="229543"/>
                </a:lnTo>
                <a:lnTo>
                  <a:pt x="34452" y="230929"/>
                </a:lnTo>
                <a:lnTo>
                  <a:pt x="38889" y="230946"/>
                </a:lnTo>
                <a:lnTo>
                  <a:pt x="41166" y="229996"/>
                </a:lnTo>
                <a:lnTo>
                  <a:pt x="49874" y="224108"/>
                </a:lnTo>
                <a:lnTo>
                  <a:pt x="54204" y="221627"/>
                </a:lnTo>
                <a:lnTo>
                  <a:pt x="64095" y="216331"/>
                </a:lnTo>
                <a:lnTo>
                  <a:pt x="91602" y="202334"/>
                </a:lnTo>
                <a:lnTo>
                  <a:pt x="98215" y="200444"/>
                </a:lnTo>
                <a:lnTo>
                  <a:pt x="105482" y="199184"/>
                </a:lnTo>
                <a:lnTo>
                  <a:pt x="113183" y="198343"/>
                </a:lnTo>
                <a:lnTo>
                  <a:pt x="121176" y="197783"/>
                </a:lnTo>
                <a:lnTo>
                  <a:pt x="129361" y="197410"/>
                </a:lnTo>
                <a:lnTo>
                  <a:pt x="151994" y="196884"/>
                </a:lnTo>
                <a:lnTo>
                  <a:pt x="158479" y="196810"/>
                </a:lnTo>
                <a:lnTo>
                  <a:pt x="165660" y="197714"/>
                </a:lnTo>
                <a:lnTo>
                  <a:pt x="173305" y="199269"/>
                </a:lnTo>
                <a:lnTo>
                  <a:pt x="181259" y="201258"/>
                </a:lnTo>
                <a:lnTo>
                  <a:pt x="188467" y="202584"/>
                </a:lnTo>
                <a:lnTo>
                  <a:pt x="195177" y="203468"/>
                </a:lnTo>
                <a:lnTo>
                  <a:pt x="201555" y="204057"/>
                </a:lnTo>
                <a:lnTo>
                  <a:pt x="207713" y="205402"/>
                </a:lnTo>
                <a:lnTo>
                  <a:pt x="213722" y="207252"/>
                </a:lnTo>
                <a:lnTo>
                  <a:pt x="219634" y="209437"/>
                </a:lnTo>
                <a:lnTo>
                  <a:pt x="224527" y="212799"/>
                </a:lnTo>
                <a:lnTo>
                  <a:pt x="232504" y="221615"/>
                </a:lnTo>
                <a:lnTo>
                  <a:pt x="236918" y="225680"/>
                </a:lnTo>
                <a:lnTo>
                  <a:pt x="241765" y="229343"/>
                </a:lnTo>
                <a:lnTo>
                  <a:pt x="246902" y="232737"/>
                </a:lnTo>
                <a:lnTo>
                  <a:pt x="251278" y="236905"/>
                </a:lnTo>
                <a:lnTo>
                  <a:pt x="258682" y="246616"/>
                </a:lnTo>
                <a:lnTo>
                  <a:pt x="262607" y="257282"/>
                </a:lnTo>
                <a:lnTo>
                  <a:pt x="263654" y="262793"/>
                </a:lnTo>
                <a:lnTo>
                  <a:pt x="263399" y="268372"/>
                </a:lnTo>
                <a:lnTo>
                  <a:pt x="260576" y="279652"/>
                </a:lnTo>
                <a:lnTo>
                  <a:pt x="257537" y="286279"/>
                </a:lnTo>
                <a:lnTo>
                  <a:pt x="253606" y="293554"/>
                </a:lnTo>
                <a:lnTo>
                  <a:pt x="249081" y="301262"/>
                </a:lnTo>
                <a:lnTo>
                  <a:pt x="244159" y="308306"/>
                </a:lnTo>
                <a:lnTo>
                  <a:pt x="238973" y="314907"/>
                </a:lnTo>
                <a:lnTo>
                  <a:pt x="233609" y="321212"/>
                </a:lnTo>
                <a:lnTo>
                  <a:pt x="228130" y="328273"/>
                </a:lnTo>
                <a:lnTo>
                  <a:pt x="222572" y="335838"/>
                </a:lnTo>
                <a:lnTo>
                  <a:pt x="216961" y="343739"/>
                </a:lnTo>
                <a:lnTo>
                  <a:pt x="210363" y="350911"/>
                </a:lnTo>
                <a:lnTo>
                  <a:pt x="203107" y="357598"/>
                </a:lnTo>
                <a:lnTo>
                  <a:pt x="195411" y="363961"/>
                </a:lnTo>
                <a:lnTo>
                  <a:pt x="187425" y="370107"/>
                </a:lnTo>
                <a:lnTo>
                  <a:pt x="179242" y="376110"/>
                </a:lnTo>
                <a:lnTo>
                  <a:pt x="170930" y="382017"/>
                </a:lnTo>
                <a:lnTo>
                  <a:pt x="163483" y="387860"/>
                </a:lnTo>
                <a:lnTo>
                  <a:pt x="156613" y="393660"/>
                </a:lnTo>
                <a:lnTo>
                  <a:pt x="150129" y="399432"/>
                </a:lnTo>
                <a:lnTo>
                  <a:pt x="142948" y="404232"/>
                </a:lnTo>
                <a:lnTo>
                  <a:pt x="135303" y="408385"/>
                </a:lnTo>
                <a:lnTo>
                  <a:pt x="113432" y="418781"/>
                </a:lnTo>
                <a:lnTo>
                  <a:pt x="107054" y="421894"/>
                </a:lnTo>
                <a:lnTo>
                  <a:pt x="100896" y="423969"/>
                </a:lnTo>
                <a:lnTo>
                  <a:pt x="94886" y="425353"/>
                </a:lnTo>
                <a:lnTo>
                  <a:pt x="88975" y="426275"/>
                </a:lnTo>
                <a:lnTo>
                  <a:pt x="84082" y="426891"/>
                </a:lnTo>
                <a:lnTo>
                  <a:pt x="76104" y="427574"/>
                </a:lnTo>
                <a:lnTo>
                  <a:pt x="71691" y="426804"/>
                </a:lnTo>
                <a:lnTo>
                  <a:pt x="66844" y="425338"/>
                </a:lnTo>
                <a:lnTo>
                  <a:pt x="54479" y="420692"/>
                </a:lnTo>
                <a:lnTo>
                  <a:pt x="47785" y="415336"/>
                </a:lnTo>
                <a:lnTo>
                  <a:pt x="46144" y="412930"/>
                </a:lnTo>
                <a:lnTo>
                  <a:pt x="42862" y="4024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73"/>
          <p:cNvSpPr/>
          <p:nvPr/>
        </p:nvSpPr>
        <p:spPr>
          <a:xfrm>
            <a:off x="5009207" y="3789057"/>
            <a:ext cx="42853" cy="42851"/>
          </a:xfrm>
          <a:custGeom>
            <a:avLst/>
            <a:gdLst/>
            <a:ahLst/>
            <a:cxnLst/>
            <a:rect l="0" t="0" r="0" b="0"/>
            <a:pathLst>
              <a:path w="42853" h="42851">
                <a:moveTo>
                  <a:pt x="8563" y="42850"/>
                </a:moveTo>
                <a:lnTo>
                  <a:pt x="343" y="42850"/>
                </a:lnTo>
                <a:lnTo>
                  <a:pt x="225" y="41897"/>
                </a:lnTo>
                <a:lnTo>
                  <a:pt x="147" y="40310"/>
                </a:lnTo>
                <a:lnTo>
                  <a:pt x="21" y="35469"/>
                </a:lnTo>
                <a:lnTo>
                  <a:pt x="0" y="30080"/>
                </a:lnTo>
                <a:lnTo>
                  <a:pt x="949" y="28621"/>
                </a:lnTo>
                <a:lnTo>
                  <a:pt x="2534" y="27649"/>
                </a:lnTo>
                <a:lnTo>
                  <a:pt x="4543" y="27001"/>
                </a:lnTo>
                <a:lnTo>
                  <a:pt x="5883" y="25617"/>
                </a:lnTo>
                <a:lnTo>
                  <a:pt x="6776" y="23741"/>
                </a:lnTo>
                <a:lnTo>
                  <a:pt x="7372" y="21538"/>
                </a:lnTo>
                <a:lnTo>
                  <a:pt x="8721" y="19117"/>
                </a:lnTo>
                <a:lnTo>
                  <a:pt x="10573" y="16551"/>
                </a:lnTo>
                <a:lnTo>
                  <a:pt x="12761" y="13887"/>
                </a:lnTo>
                <a:lnTo>
                  <a:pt x="15171" y="11159"/>
                </a:lnTo>
                <a:lnTo>
                  <a:pt x="20390" y="5588"/>
                </a:lnTo>
                <a:lnTo>
                  <a:pt x="23115" y="3721"/>
                </a:lnTo>
                <a:lnTo>
                  <a:pt x="25884" y="2477"/>
                </a:lnTo>
                <a:lnTo>
                  <a:pt x="34237" y="0"/>
                </a:lnTo>
                <a:lnTo>
                  <a:pt x="42852" y="85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74"/>
          <p:cNvSpPr/>
          <p:nvPr/>
        </p:nvSpPr>
        <p:spPr>
          <a:xfrm>
            <a:off x="5156636" y="3532368"/>
            <a:ext cx="298332" cy="445273"/>
          </a:xfrm>
          <a:custGeom>
            <a:avLst/>
            <a:gdLst/>
            <a:ahLst/>
            <a:cxnLst/>
            <a:rect l="0" t="0" r="0" b="0"/>
            <a:pathLst>
              <a:path w="298332" h="445273">
                <a:moveTo>
                  <a:pt x="109736" y="50936"/>
                </a:moveTo>
                <a:lnTo>
                  <a:pt x="109736" y="35336"/>
                </a:lnTo>
                <a:lnTo>
                  <a:pt x="112276" y="31938"/>
                </a:lnTo>
                <a:lnTo>
                  <a:pt x="119061" y="24670"/>
                </a:lnTo>
                <a:lnTo>
                  <a:pt x="121668" y="21996"/>
                </a:lnTo>
                <a:lnTo>
                  <a:pt x="129644" y="16484"/>
                </a:lnTo>
                <a:lnTo>
                  <a:pt x="138586" y="10859"/>
                </a:lnTo>
                <a:lnTo>
                  <a:pt x="145736" y="5185"/>
                </a:lnTo>
                <a:lnTo>
                  <a:pt x="150881" y="3290"/>
                </a:lnTo>
                <a:lnTo>
                  <a:pt x="157168" y="2027"/>
                </a:lnTo>
                <a:lnTo>
                  <a:pt x="164218" y="1185"/>
                </a:lnTo>
                <a:lnTo>
                  <a:pt x="169870" y="624"/>
                </a:lnTo>
                <a:lnTo>
                  <a:pt x="178689" y="0"/>
                </a:lnTo>
                <a:lnTo>
                  <a:pt x="183327" y="787"/>
                </a:lnTo>
                <a:lnTo>
                  <a:pt x="188325" y="2263"/>
                </a:lnTo>
                <a:lnTo>
                  <a:pt x="193561" y="4200"/>
                </a:lnTo>
                <a:lnTo>
                  <a:pt x="214583" y="11477"/>
                </a:lnTo>
                <a:lnTo>
                  <a:pt x="220591" y="14153"/>
                </a:lnTo>
                <a:lnTo>
                  <a:pt x="229808" y="19666"/>
                </a:lnTo>
                <a:lnTo>
                  <a:pt x="234551" y="23422"/>
                </a:lnTo>
                <a:lnTo>
                  <a:pt x="239619" y="27831"/>
                </a:lnTo>
                <a:lnTo>
                  <a:pt x="244902" y="32675"/>
                </a:lnTo>
                <a:lnTo>
                  <a:pt x="253312" y="45678"/>
                </a:lnTo>
                <a:lnTo>
                  <a:pt x="266472" y="72758"/>
                </a:lnTo>
                <a:lnTo>
                  <a:pt x="269472" y="80724"/>
                </a:lnTo>
                <a:lnTo>
                  <a:pt x="272424" y="89845"/>
                </a:lnTo>
                <a:lnTo>
                  <a:pt x="275345" y="99735"/>
                </a:lnTo>
                <a:lnTo>
                  <a:pt x="277292" y="109187"/>
                </a:lnTo>
                <a:lnTo>
                  <a:pt x="278590" y="118345"/>
                </a:lnTo>
                <a:lnTo>
                  <a:pt x="279455" y="127308"/>
                </a:lnTo>
                <a:lnTo>
                  <a:pt x="279079" y="137094"/>
                </a:lnTo>
                <a:lnTo>
                  <a:pt x="277877" y="147427"/>
                </a:lnTo>
                <a:lnTo>
                  <a:pt x="276122" y="158126"/>
                </a:lnTo>
                <a:lnTo>
                  <a:pt x="274001" y="168116"/>
                </a:lnTo>
                <a:lnTo>
                  <a:pt x="271633" y="177634"/>
                </a:lnTo>
                <a:lnTo>
                  <a:pt x="269102" y="186837"/>
                </a:lnTo>
                <a:lnTo>
                  <a:pt x="265510" y="196781"/>
                </a:lnTo>
                <a:lnTo>
                  <a:pt x="261210" y="207222"/>
                </a:lnTo>
                <a:lnTo>
                  <a:pt x="256439" y="217991"/>
                </a:lnTo>
                <a:lnTo>
                  <a:pt x="246057" y="240118"/>
                </a:lnTo>
                <a:lnTo>
                  <a:pt x="240622" y="251353"/>
                </a:lnTo>
                <a:lnTo>
                  <a:pt x="236046" y="261700"/>
                </a:lnTo>
                <a:lnTo>
                  <a:pt x="232043" y="271456"/>
                </a:lnTo>
                <a:lnTo>
                  <a:pt x="228421" y="280817"/>
                </a:lnTo>
                <a:lnTo>
                  <a:pt x="223149" y="289915"/>
                </a:lnTo>
                <a:lnTo>
                  <a:pt x="216778" y="298838"/>
                </a:lnTo>
                <a:lnTo>
                  <a:pt x="209672" y="307644"/>
                </a:lnTo>
                <a:lnTo>
                  <a:pt x="202077" y="316373"/>
                </a:lnTo>
                <a:lnTo>
                  <a:pt x="194157" y="325049"/>
                </a:lnTo>
                <a:lnTo>
                  <a:pt x="171897" y="348373"/>
                </a:lnTo>
                <a:lnTo>
                  <a:pt x="147309" y="373320"/>
                </a:lnTo>
                <a:lnTo>
                  <a:pt x="140499" y="379206"/>
                </a:lnTo>
                <a:lnTo>
                  <a:pt x="133103" y="385036"/>
                </a:lnTo>
                <a:lnTo>
                  <a:pt x="125314" y="390827"/>
                </a:lnTo>
                <a:lnTo>
                  <a:pt x="117264" y="395640"/>
                </a:lnTo>
                <a:lnTo>
                  <a:pt x="109040" y="399802"/>
                </a:lnTo>
                <a:lnTo>
                  <a:pt x="93234" y="406965"/>
                </a:lnTo>
                <a:lnTo>
                  <a:pt x="79859" y="413324"/>
                </a:lnTo>
                <a:lnTo>
                  <a:pt x="73626" y="415401"/>
                </a:lnTo>
                <a:lnTo>
                  <a:pt x="67565" y="416785"/>
                </a:lnTo>
                <a:lnTo>
                  <a:pt x="61620" y="417708"/>
                </a:lnTo>
                <a:lnTo>
                  <a:pt x="55751" y="417371"/>
                </a:lnTo>
                <a:lnTo>
                  <a:pt x="49934" y="416194"/>
                </a:lnTo>
                <a:lnTo>
                  <a:pt x="44150" y="414456"/>
                </a:lnTo>
                <a:lnTo>
                  <a:pt x="35185" y="412526"/>
                </a:lnTo>
                <a:lnTo>
                  <a:pt x="31460" y="412011"/>
                </a:lnTo>
                <a:lnTo>
                  <a:pt x="28025" y="409763"/>
                </a:lnTo>
                <a:lnTo>
                  <a:pt x="21668" y="402185"/>
                </a:lnTo>
                <a:lnTo>
                  <a:pt x="12733" y="391760"/>
                </a:lnTo>
                <a:lnTo>
                  <a:pt x="4054" y="378087"/>
                </a:lnTo>
                <a:lnTo>
                  <a:pt x="854" y="364930"/>
                </a:lnTo>
                <a:lnTo>
                  <a:pt x="0" y="357420"/>
                </a:lnTo>
                <a:lnTo>
                  <a:pt x="1592" y="343996"/>
                </a:lnTo>
                <a:lnTo>
                  <a:pt x="5475" y="331681"/>
                </a:lnTo>
                <a:lnTo>
                  <a:pt x="10375" y="319857"/>
                </a:lnTo>
                <a:lnTo>
                  <a:pt x="15728" y="308252"/>
                </a:lnTo>
                <a:lnTo>
                  <a:pt x="18489" y="302490"/>
                </a:lnTo>
                <a:lnTo>
                  <a:pt x="23187" y="297696"/>
                </a:lnTo>
                <a:lnTo>
                  <a:pt x="29177" y="293548"/>
                </a:lnTo>
                <a:lnTo>
                  <a:pt x="36027" y="289830"/>
                </a:lnTo>
                <a:lnTo>
                  <a:pt x="41547" y="285446"/>
                </a:lnTo>
                <a:lnTo>
                  <a:pt x="50220" y="275496"/>
                </a:lnTo>
                <a:lnTo>
                  <a:pt x="55771" y="271128"/>
                </a:lnTo>
                <a:lnTo>
                  <a:pt x="62329" y="267263"/>
                </a:lnTo>
                <a:lnTo>
                  <a:pt x="69559" y="263734"/>
                </a:lnTo>
                <a:lnTo>
                  <a:pt x="77236" y="261382"/>
                </a:lnTo>
                <a:lnTo>
                  <a:pt x="85212" y="259813"/>
                </a:lnTo>
                <a:lnTo>
                  <a:pt x="93387" y="258768"/>
                </a:lnTo>
                <a:lnTo>
                  <a:pt x="101694" y="258071"/>
                </a:lnTo>
                <a:lnTo>
                  <a:pt x="110090" y="257606"/>
                </a:lnTo>
                <a:lnTo>
                  <a:pt x="118544" y="257296"/>
                </a:lnTo>
                <a:lnTo>
                  <a:pt x="127038" y="258042"/>
                </a:lnTo>
                <a:lnTo>
                  <a:pt x="135558" y="259492"/>
                </a:lnTo>
                <a:lnTo>
                  <a:pt x="144096" y="261411"/>
                </a:lnTo>
                <a:lnTo>
                  <a:pt x="151693" y="263643"/>
                </a:lnTo>
                <a:lnTo>
                  <a:pt x="158662" y="266083"/>
                </a:lnTo>
                <a:lnTo>
                  <a:pt x="165213" y="268663"/>
                </a:lnTo>
                <a:lnTo>
                  <a:pt x="171486" y="271335"/>
                </a:lnTo>
                <a:lnTo>
                  <a:pt x="183536" y="276844"/>
                </a:lnTo>
                <a:lnTo>
                  <a:pt x="190369" y="280599"/>
                </a:lnTo>
                <a:lnTo>
                  <a:pt x="197781" y="285007"/>
                </a:lnTo>
                <a:lnTo>
                  <a:pt x="205580" y="289851"/>
                </a:lnTo>
                <a:lnTo>
                  <a:pt x="211732" y="294985"/>
                </a:lnTo>
                <a:lnTo>
                  <a:pt x="216786" y="300313"/>
                </a:lnTo>
                <a:lnTo>
                  <a:pt x="225894" y="310361"/>
                </a:lnTo>
                <a:lnTo>
                  <a:pt x="230989" y="314373"/>
                </a:lnTo>
                <a:lnTo>
                  <a:pt x="236292" y="318001"/>
                </a:lnTo>
                <a:lnTo>
                  <a:pt x="244723" y="327112"/>
                </a:lnTo>
                <a:lnTo>
                  <a:pt x="251645" y="337511"/>
                </a:lnTo>
                <a:lnTo>
                  <a:pt x="257897" y="348483"/>
                </a:lnTo>
                <a:lnTo>
                  <a:pt x="263850" y="359709"/>
                </a:lnTo>
                <a:lnTo>
                  <a:pt x="268719" y="371049"/>
                </a:lnTo>
                <a:lnTo>
                  <a:pt x="270883" y="382439"/>
                </a:lnTo>
                <a:lnTo>
                  <a:pt x="274384" y="393851"/>
                </a:lnTo>
                <a:lnTo>
                  <a:pt x="279115" y="404320"/>
                </a:lnTo>
                <a:lnTo>
                  <a:pt x="284393" y="412148"/>
                </a:lnTo>
                <a:lnTo>
                  <a:pt x="287374" y="421343"/>
                </a:lnTo>
                <a:lnTo>
                  <a:pt x="288169" y="426462"/>
                </a:lnTo>
                <a:lnTo>
                  <a:pt x="289651" y="429874"/>
                </a:lnTo>
                <a:lnTo>
                  <a:pt x="291592" y="432149"/>
                </a:lnTo>
                <a:lnTo>
                  <a:pt x="293838" y="433666"/>
                </a:lnTo>
                <a:lnTo>
                  <a:pt x="295336" y="435629"/>
                </a:lnTo>
                <a:lnTo>
                  <a:pt x="296335" y="437891"/>
                </a:lnTo>
                <a:lnTo>
                  <a:pt x="298331" y="445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75"/>
          <p:cNvSpPr/>
          <p:nvPr/>
        </p:nvSpPr>
        <p:spPr>
          <a:xfrm>
            <a:off x="5643562" y="3789442"/>
            <a:ext cx="39068" cy="51038"/>
          </a:xfrm>
          <a:custGeom>
            <a:avLst/>
            <a:gdLst/>
            <a:ahLst/>
            <a:cxnLst/>
            <a:rect l="0" t="0" r="0" b="0"/>
            <a:pathLst>
              <a:path w="39068" h="51038">
                <a:moveTo>
                  <a:pt x="0" y="51037"/>
                </a:moveTo>
                <a:lnTo>
                  <a:pt x="0" y="39106"/>
                </a:lnTo>
                <a:lnTo>
                  <a:pt x="953" y="36415"/>
                </a:lnTo>
                <a:lnTo>
                  <a:pt x="2540" y="33669"/>
                </a:lnTo>
                <a:lnTo>
                  <a:pt x="4551" y="30886"/>
                </a:lnTo>
                <a:lnTo>
                  <a:pt x="5892" y="28078"/>
                </a:lnTo>
                <a:lnTo>
                  <a:pt x="6785" y="25254"/>
                </a:lnTo>
                <a:lnTo>
                  <a:pt x="7381" y="22419"/>
                </a:lnTo>
                <a:lnTo>
                  <a:pt x="8730" y="19576"/>
                </a:lnTo>
                <a:lnTo>
                  <a:pt x="10583" y="16728"/>
                </a:lnTo>
                <a:lnTo>
                  <a:pt x="12770" y="13877"/>
                </a:lnTo>
                <a:lnTo>
                  <a:pt x="16134" y="11976"/>
                </a:lnTo>
                <a:lnTo>
                  <a:pt x="20281" y="10709"/>
                </a:lnTo>
                <a:lnTo>
                  <a:pt x="24950" y="9865"/>
                </a:lnTo>
                <a:lnTo>
                  <a:pt x="28064" y="8349"/>
                </a:lnTo>
                <a:lnTo>
                  <a:pt x="30139" y="6386"/>
                </a:lnTo>
                <a:lnTo>
                  <a:pt x="33470" y="942"/>
                </a:lnTo>
                <a:lnTo>
                  <a:pt x="34696" y="496"/>
                </a:lnTo>
                <a:lnTo>
                  <a:pt x="36466" y="198"/>
                </a:lnTo>
                <a:lnTo>
                  <a:pt x="38598" y="0"/>
                </a:lnTo>
                <a:lnTo>
                  <a:pt x="39067" y="820"/>
                </a:lnTo>
                <a:lnTo>
                  <a:pt x="38427" y="2319"/>
                </a:lnTo>
                <a:lnTo>
                  <a:pt x="35107" y="7018"/>
                </a:lnTo>
                <a:lnTo>
                  <a:pt x="33882" y="8356"/>
                </a:lnTo>
                <a:lnTo>
                  <a:pt x="29981" y="12383"/>
                </a:lnTo>
                <a:lnTo>
                  <a:pt x="28560" y="14790"/>
                </a:lnTo>
                <a:lnTo>
                  <a:pt x="27613" y="17348"/>
                </a:lnTo>
                <a:lnTo>
                  <a:pt x="26981" y="20005"/>
                </a:lnTo>
                <a:lnTo>
                  <a:pt x="25608" y="22729"/>
                </a:lnTo>
                <a:lnTo>
                  <a:pt x="23739" y="25498"/>
                </a:lnTo>
                <a:lnTo>
                  <a:pt x="21541" y="28296"/>
                </a:lnTo>
                <a:lnTo>
                  <a:pt x="20076" y="31114"/>
                </a:lnTo>
                <a:lnTo>
                  <a:pt x="19099" y="33945"/>
                </a:lnTo>
                <a:lnTo>
                  <a:pt x="17145" y="42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76"/>
          <p:cNvSpPr/>
          <p:nvPr/>
        </p:nvSpPr>
        <p:spPr>
          <a:xfrm>
            <a:off x="5892165" y="3531870"/>
            <a:ext cx="51436" cy="428626"/>
          </a:xfrm>
          <a:custGeom>
            <a:avLst/>
            <a:gdLst/>
            <a:ahLst/>
            <a:cxnLst/>
            <a:rect l="0" t="0" r="0" b="0"/>
            <a:pathLst>
              <a:path w="51436" h="42862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778" y="15181"/>
                </a:lnTo>
                <a:lnTo>
                  <a:pt x="8415" y="25894"/>
                </a:lnTo>
                <a:lnTo>
                  <a:pt x="8467" y="28692"/>
                </a:lnTo>
                <a:lnTo>
                  <a:pt x="9455" y="32463"/>
                </a:lnTo>
                <a:lnTo>
                  <a:pt x="11066" y="36882"/>
                </a:lnTo>
                <a:lnTo>
                  <a:pt x="13092" y="41733"/>
                </a:lnTo>
                <a:lnTo>
                  <a:pt x="15395" y="47824"/>
                </a:lnTo>
                <a:lnTo>
                  <a:pt x="20495" y="62212"/>
                </a:lnTo>
                <a:lnTo>
                  <a:pt x="22236" y="69097"/>
                </a:lnTo>
                <a:lnTo>
                  <a:pt x="23396" y="75592"/>
                </a:lnTo>
                <a:lnTo>
                  <a:pt x="24686" y="88841"/>
                </a:lnTo>
                <a:lnTo>
                  <a:pt x="25030" y="96375"/>
                </a:lnTo>
                <a:lnTo>
                  <a:pt x="25411" y="113318"/>
                </a:lnTo>
                <a:lnTo>
                  <a:pt x="25581" y="133548"/>
                </a:lnTo>
                <a:lnTo>
                  <a:pt x="26579" y="143325"/>
                </a:lnTo>
                <a:lnTo>
                  <a:pt x="28196" y="152700"/>
                </a:lnTo>
                <a:lnTo>
                  <a:pt x="30228" y="161807"/>
                </a:lnTo>
                <a:lnTo>
                  <a:pt x="31582" y="171689"/>
                </a:lnTo>
                <a:lnTo>
                  <a:pt x="32484" y="182087"/>
                </a:lnTo>
                <a:lnTo>
                  <a:pt x="33086" y="192829"/>
                </a:lnTo>
                <a:lnTo>
                  <a:pt x="34440" y="202847"/>
                </a:lnTo>
                <a:lnTo>
                  <a:pt x="36295" y="212384"/>
                </a:lnTo>
                <a:lnTo>
                  <a:pt x="38484" y="221599"/>
                </a:lnTo>
                <a:lnTo>
                  <a:pt x="39943" y="230600"/>
                </a:lnTo>
                <a:lnTo>
                  <a:pt x="40916" y="239458"/>
                </a:lnTo>
                <a:lnTo>
                  <a:pt x="41565" y="248221"/>
                </a:lnTo>
                <a:lnTo>
                  <a:pt x="41997" y="257873"/>
                </a:lnTo>
                <a:lnTo>
                  <a:pt x="42477" y="278757"/>
                </a:lnTo>
                <a:lnTo>
                  <a:pt x="43558" y="288708"/>
                </a:lnTo>
                <a:lnTo>
                  <a:pt x="45231" y="298200"/>
                </a:lnTo>
                <a:lnTo>
                  <a:pt x="47299" y="307384"/>
                </a:lnTo>
                <a:lnTo>
                  <a:pt x="48678" y="315413"/>
                </a:lnTo>
                <a:lnTo>
                  <a:pt x="49596" y="322670"/>
                </a:lnTo>
                <a:lnTo>
                  <a:pt x="50209" y="329413"/>
                </a:lnTo>
                <a:lnTo>
                  <a:pt x="50618" y="336766"/>
                </a:lnTo>
                <a:lnTo>
                  <a:pt x="51071" y="352556"/>
                </a:lnTo>
                <a:lnTo>
                  <a:pt x="51403" y="386520"/>
                </a:lnTo>
                <a:lnTo>
                  <a:pt x="51435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77"/>
          <p:cNvSpPr/>
          <p:nvPr/>
        </p:nvSpPr>
        <p:spPr>
          <a:xfrm>
            <a:off x="3097529" y="4174807"/>
            <a:ext cx="3274697" cy="60009"/>
          </a:xfrm>
          <a:custGeom>
            <a:avLst/>
            <a:gdLst/>
            <a:ahLst/>
            <a:cxnLst/>
            <a:rect l="0" t="0" r="0" b="0"/>
            <a:pathLst>
              <a:path w="3274697" h="60009">
                <a:moveTo>
                  <a:pt x="0" y="60008"/>
                </a:moveTo>
                <a:lnTo>
                  <a:pt x="20400" y="60008"/>
                </a:lnTo>
                <a:lnTo>
                  <a:pt x="23125" y="59055"/>
                </a:lnTo>
                <a:lnTo>
                  <a:pt x="25895" y="57468"/>
                </a:lnTo>
                <a:lnTo>
                  <a:pt x="28693" y="55457"/>
                </a:lnTo>
                <a:lnTo>
                  <a:pt x="31512" y="54116"/>
                </a:lnTo>
                <a:lnTo>
                  <a:pt x="37183" y="52627"/>
                </a:lnTo>
                <a:lnTo>
                  <a:pt x="139296" y="51436"/>
                </a:lnTo>
                <a:lnTo>
                  <a:pt x="291478" y="51435"/>
                </a:lnTo>
                <a:lnTo>
                  <a:pt x="300046" y="50483"/>
                </a:lnTo>
                <a:lnTo>
                  <a:pt x="308616" y="48895"/>
                </a:lnTo>
                <a:lnTo>
                  <a:pt x="317187" y="46884"/>
                </a:lnTo>
                <a:lnTo>
                  <a:pt x="325758" y="45544"/>
                </a:lnTo>
                <a:lnTo>
                  <a:pt x="342902" y="44054"/>
                </a:lnTo>
                <a:lnTo>
                  <a:pt x="443807" y="42883"/>
                </a:lnTo>
                <a:lnTo>
                  <a:pt x="477468" y="41917"/>
                </a:lnTo>
                <a:lnTo>
                  <a:pt x="488810" y="40327"/>
                </a:lnTo>
                <a:lnTo>
                  <a:pt x="500181" y="38315"/>
                </a:lnTo>
                <a:lnTo>
                  <a:pt x="510619" y="36973"/>
                </a:lnTo>
                <a:lnTo>
                  <a:pt x="529837" y="35482"/>
                </a:lnTo>
                <a:lnTo>
                  <a:pt x="628756" y="34321"/>
                </a:lnTo>
                <a:lnTo>
                  <a:pt x="708667" y="33340"/>
                </a:lnTo>
                <a:lnTo>
                  <a:pt x="720094" y="31751"/>
                </a:lnTo>
                <a:lnTo>
                  <a:pt x="731524" y="29740"/>
                </a:lnTo>
                <a:lnTo>
                  <a:pt x="742952" y="28399"/>
                </a:lnTo>
                <a:lnTo>
                  <a:pt x="765811" y="26909"/>
                </a:lnTo>
                <a:lnTo>
                  <a:pt x="800101" y="26071"/>
                </a:lnTo>
                <a:lnTo>
                  <a:pt x="812483" y="25000"/>
                </a:lnTo>
                <a:lnTo>
                  <a:pt x="825501" y="23335"/>
                </a:lnTo>
                <a:lnTo>
                  <a:pt x="838941" y="21272"/>
                </a:lnTo>
                <a:lnTo>
                  <a:pt x="851712" y="19896"/>
                </a:lnTo>
                <a:lnTo>
                  <a:pt x="876061" y="18368"/>
                </a:lnTo>
                <a:lnTo>
                  <a:pt x="965924" y="17217"/>
                </a:lnTo>
                <a:lnTo>
                  <a:pt x="1107404" y="17146"/>
                </a:lnTo>
                <a:lnTo>
                  <a:pt x="1120222" y="16193"/>
                </a:lnTo>
                <a:lnTo>
                  <a:pt x="1133530" y="14606"/>
                </a:lnTo>
                <a:lnTo>
                  <a:pt x="1147164" y="12595"/>
                </a:lnTo>
                <a:lnTo>
                  <a:pt x="1161016" y="11254"/>
                </a:lnTo>
                <a:lnTo>
                  <a:pt x="1189107" y="9765"/>
                </a:lnTo>
                <a:lnTo>
                  <a:pt x="1280025" y="8643"/>
                </a:lnTo>
                <a:lnTo>
                  <a:pt x="1424314" y="8574"/>
                </a:lnTo>
                <a:lnTo>
                  <a:pt x="1437223" y="7621"/>
                </a:lnTo>
                <a:lnTo>
                  <a:pt x="1450591" y="6033"/>
                </a:lnTo>
                <a:lnTo>
                  <a:pt x="1464266" y="4022"/>
                </a:lnTo>
                <a:lnTo>
                  <a:pt x="1477192" y="2682"/>
                </a:lnTo>
                <a:lnTo>
                  <a:pt x="1501715" y="1192"/>
                </a:lnTo>
                <a:lnTo>
                  <a:pt x="1597600" y="70"/>
                </a:lnTo>
                <a:lnTo>
                  <a:pt x="2277397" y="0"/>
                </a:lnTo>
                <a:lnTo>
                  <a:pt x="2291695" y="953"/>
                </a:lnTo>
                <a:lnTo>
                  <a:pt x="2305990" y="2540"/>
                </a:lnTo>
                <a:lnTo>
                  <a:pt x="2320281" y="4551"/>
                </a:lnTo>
                <a:lnTo>
                  <a:pt x="2334572" y="5891"/>
                </a:lnTo>
                <a:lnTo>
                  <a:pt x="2363150" y="7381"/>
                </a:lnTo>
                <a:lnTo>
                  <a:pt x="2460810" y="8468"/>
                </a:lnTo>
                <a:lnTo>
                  <a:pt x="2599026" y="8570"/>
                </a:lnTo>
                <a:lnTo>
                  <a:pt x="2614699" y="9523"/>
                </a:lnTo>
                <a:lnTo>
                  <a:pt x="2629910" y="11111"/>
                </a:lnTo>
                <a:lnTo>
                  <a:pt x="2644813" y="13123"/>
                </a:lnTo>
                <a:lnTo>
                  <a:pt x="2659512" y="14464"/>
                </a:lnTo>
                <a:lnTo>
                  <a:pt x="2688543" y="15953"/>
                </a:lnTo>
                <a:lnTo>
                  <a:pt x="2774601" y="17041"/>
                </a:lnTo>
                <a:lnTo>
                  <a:pt x="2788900" y="18028"/>
                </a:lnTo>
                <a:lnTo>
                  <a:pt x="2803194" y="19639"/>
                </a:lnTo>
                <a:lnTo>
                  <a:pt x="2817486" y="21665"/>
                </a:lnTo>
                <a:lnTo>
                  <a:pt x="2830824" y="23016"/>
                </a:lnTo>
                <a:lnTo>
                  <a:pt x="2855804" y="24517"/>
                </a:lnTo>
                <a:lnTo>
                  <a:pt x="2937863" y="25612"/>
                </a:lnTo>
                <a:lnTo>
                  <a:pt x="2950128" y="26600"/>
                </a:lnTo>
                <a:lnTo>
                  <a:pt x="2961162" y="28211"/>
                </a:lnTo>
                <a:lnTo>
                  <a:pt x="2971376" y="30237"/>
                </a:lnTo>
                <a:lnTo>
                  <a:pt x="2982947" y="31588"/>
                </a:lnTo>
                <a:lnTo>
                  <a:pt x="3008505" y="33089"/>
                </a:lnTo>
                <a:lnTo>
                  <a:pt x="3107209" y="34259"/>
                </a:lnTo>
                <a:lnTo>
                  <a:pt x="3242397" y="34290"/>
                </a:lnTo>
                <a:lnTo>
                  <a:pt x="3245543" y="33338"/>
                </a:lnTo>
                <a:lnTo>
                  <a:pt x="3248594" y="31750"/>
                </a:lnTo>
                <a:lnTo>
                  <a:pt x="3251579" y="29739"/>
                </a:lnTo>
                <a:lnTo>
                  <a:pt x="3254522" y="28399"/>
                </a:lnTo>
                <a:lnTo>
                  <a:pt x="3260332" y="26909"/>
                </a:lnTo>
                <a:lnTo>
                  <a:pt x="3274696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78"/>
          <p:cNvSpPr/>
          <p:nvPr/>
        </p:nvSpPr>
        <p:spPr>
          <a:xfrm>
            <a:off x="4486275" y="4337741"/>
            <a:ext cx="239525" cy="336505"/>
          </a:xfrm>
          <a:custGeom>
            <a:avLst/>
            <a:gdLst/>
            <a:ahLst/>
            <a:cxnLst/>
            <a:rect l="0" t="0" r="0" b="0"/>
            <a:pathLst>
              <a:path w="239525" h="336505">
                <a:moveTo>
                  <a:pt x="0" y="119959"/>
                </a:moveTo>
                <a:lnTo>
                  <a:pt x="0" y="104110"/>
                </a:lnTo>
                <a:lnTo>
                  <a:pt x="6843" y="95274"/>
                </a:lnTo>
                <a:lnTo>
                  <a:pt x="11931" y="86445"/>
                </a:lnTo>
                <a:lnTo>
                  <a:pt x="17367" y="78711"/>
                </a:lnTo>
                <a:lnTo>
                  <a:pt x="22959" y="71146"/>
                </a:lnTo>
                <a:lnTo>
                  <a:pt x="28619" y="61435"/>
                </a:lnTo>
                <a:lnTo>
                  <a:pt x="32414" y="57130"/>
                </a:lnTo>
                <a:lnTo>
                  <a:pt x="36849" y="53308"/>
                </a:lnTo>
                <a:lnTo>
                  <a:pt x="41711" y="49807"/>
                </a:lnTo>
                <a:lnTo>
                  <a:pt x="46857" y="45568"/>
                </a:lnTo>
                <a:lnTo>
                  <a:pt x="52193" y="40838"/>
                </a:lnTo>
                <a:lnTo>
                  <a:pt x="63202" y="30502"/>
                </a:lnTo>
                <a:lnTo>
                  <a:pt x="86933" y="7237"/>
                </a:lnTo>
                <a:lnTo>
                  <a:pt x="91293" y="4805"/>
                </a:lnTo>
                <a:lnTo>
                  <a:pt x="96104" y="3185"/>
                </a:lnTo>
                <a:lnTo>
                  <a:pt x="101217" y="2105"/>
                </a:lnTo>
                <a:lnTo>
                  <a:pt x="106531" y="1384"/>
                </a:lnTo>
                <a:lnTo>
                  <a:pt x="111978" y="904"/>
                </a:lnTo>
                <a:lnTo>
                  <a:pt x="122158" y="370"/>
                </a:lnTo>
                <a:lnTo>
                  <a:pt x="129857" y="133"/>
                </a:lnTo>
                <a:lnTo>
                  <a:pt x="139546" y="0"/>
                </a:lnTo>
                <a:lnTo>
                  <a:pt x="142561" y="934"/>
                </a:lnTo>
                <a:lnTo>
                  <a:pt x="148450" y="4511"/>
                </a:lnTo>
                <a:lnTo>
                  <a:pt x="152307" y="6799"/>
                </a:lnTo>
                <a:lnTo>
                  <a:pt x="156783" y="9276"/>
                </a:lnTo>
                <a:lnTo>
                  <a:pt x="161671" y="11880"/>
                </a:lnTo>
                <a:lnTo>
                  <a:pt x="164931" y="14569"/>
                </a:lnTo>
                <a:lnTo>
                  <a:pt x="167104" y="17314"/>
                </a:lnTo>
                <a:lnTo>
                  <a:pt x="168552" y="20096"/>
                </a:lnTo>
                <a:lnTo>
                  <a:pt x="170162" y="25728"/>
                </a:lnTo>
                <a:lnTo>
                  <a:pt x="170591" y="28563"/>
                </a:lnTo>
                <a:lnTo>
                  <a:pt x="173608" y="36793"/>
                </a:lnTo>
                <a:lnTo>
                  <a:pt x="177172" y="46801"/>
                </a:lnTo>
                <a:lnTo>
                  <a:pt x="178122" y="52137"/>
                </a:lnTo>
                <a:lnTo>
                  <a:pt x="178755" y="57599"/>
                </a:lnTo>
                <a:lnTo>
                  <a:pt x="178225" y="62193"/>
                </a:lnTo>
                <a:lnTo>
                  <a:pt x="176919" y="66208"/>
                </a:lnTo>
                <a:lnTo>
                  <a:pt x="175096" y="69838"/>
                </a:lnTo>
                <a:lnTo>
                  <a:pt x="173070" y="78951"/>
                </a:lnTo>
                <a:lnTo>
                  <a:pt x="171217" y="89350"/>
                </a:lnTo>
                <a:lnTo>
                  <a:pt x="169390" y="94791"/>
                </a:lnTo>
                <a:lnTo>
                  <a:pt x="164819" y="104963"/>
                </a:lnTo>
                <a:lnTo>
                  <a:pt x="156891" y="116997"/>
                </a:lnTo>
                <a:lnTo>
                  <a:pt x="151326" y="126898"/>
                </a:lnTo>
                <a:lnTo>
                  <a:pt x="147556" y="131252"/>
                </a:lnTo>
                <a:lnTo>
                  <a:pt x="143138" y="135108"/>
                </a:lnTo>
                <a:lnTo>
                  <a:pt x="138288" y="138630"/>
                </a:lnTo>
                <a:lnTo>
                  <a:pt x="134102" y="141931"/>
                </a:lnTo>
                <a:lnTo>
                  <a:pt x="126911" y="148139"/>
                </a:lnTo>
                <a:lnTo>
                  <a:pt x="123659" y="150176"/>
                </a:lnTo>
                <a:lnTo>
                  <a:pt x="117507" y="152439"/>
                </a:lnTo>
                <a:lnTo>
                  <a:pt x="111598" y="155984"/>
                </a:lnTo>
                <a:lnTo>
                  <a:pt x="108688" y="158263"/>
                </a:lnTo>
                <a:lnTo>
                  <a:pt x="102916" y="160796"/>
                </a:lnTo>
                <a:lnTo>
                  <a:pt x="97175" y="161921"/>
                </a:lnTo>
                <a:lnTo>
                  <a:pt x="91449" y="162421"/>
                </a:lnTo>
                <a:lnTo>
                  <a:pt x="87421" y="162703"/>
                </a:lnTo>
                <a:lnTo>
                  <a:pt x="83938" y="165308"/>
                </a:lnTo>
                <a:lnTo>
                  <a:pt x="77549" y="171037"/>
                </a:lnTo>
                <a:lnTo>
                  <a:pt x="77270" y="166737"/>
                </a:lnTo>
                <a:lnTo>
                  <a:pt x="79745" y="159482"/>
                </a:lnTo>
                <a:lnTo>
                  <a:pt x="84543" y="148403"/>
                </a:lnTo>
                <a:lnTo>
                  <a:pt x="90280" y="144348"/>
                </a:lnTo>
                <a:lnTo>
                  <a:pt x="94476" y="141934"/>
                </a:lnTo>
                <a:lnTo>
                  <a:pt x="99179" y="140324"/>
                </a:lnTo>
                <a:lnTo>
                  <a:pt x="104219" y="139250"/>
                </a:lnTo>
                <a:lnTo>
                  <a:pt x="109484" y="138534"/>
                </a:lnTo>
                <a:lnTo>
                  <a:pt x="113947" y="137105"/>
                </a:lnTo>
                <a:lnTo>
                  <a:pt x="117874" y="135199"/>
                </a:lnTo>
                <a:lnTo>
                  <a:pt x="121446" y="132977"/>
                </a:lnTo>
                <a:lnTo>
                  <a:pt x="125731" y="131495"/>
                </a:lnTo>
                <a:lnTo>
                  <a:pt x="130493" y="130507"/>
                </a:lnTo>
                <a:lnTo>
                  <a:pt x="135573" y="129848"/>
                </a:lnTo>
                <a:lnTo>
                  <a:pt x="140864" y="128457"/>
                </a:lnTo>
                <a:lnTo>
                  <a:pt x="146296" y="126576"/>
                </a:lnTo>
                <a:lnTo>
                  <a:pt x="151823" y="124370"/>
                </a:lnTo>
                <a:lnTo>
                  <a:pt x="156460" y="122900"/>
                </a:lnTo>
                <a:lnTo>
                  <a:pt x="160504" y="121920"/>
                </a:lnTo>
                <a:lnTo>
                  <a:pt x="164153" y="121266"/>
                </a:lnTo>
                <a:lnTo>
                  <a:pt x="168490" y="121782"/>
                </a:lnTo>
                <a:lnTo>
                  <a:pt x="173287" y="123080"/>
                </a:lnTo>
                <a:lnTo>
                  <a:pt x="178389" y="124897"/>
                </a:lnTo>
                <a:lnTo>
                  <a:pt x="183696" y="126109"/>
                </a:lnTo>
                <a:lnTo>
                  <a:pt x="189139" y="126916"/>
                </a:lnTo>
                <a:lnTo>
                  <a:pt x="194672" y="127454"/>
                </a:lnTo>
                <a:lnTo>
                  <a:pt x="199314" y="128765"/>
                </a:lnTo>
                <a:lnTo>
                  <a:pt x="203361" y="130593"/>
                </a:lnTo>
                <a:lnTo>
                  <a:pt x="210397" y="135163"/>
                </a:lnTo>
                <a:lnTo>
                  <a:pt x="216700" y="140368"/>
                </a:lnTo>
                <a:lnTo>
                  <a:pt x="222676" y="145857"/>
                </a:lnTo>
                <a:lnTo>
                  <a:pt x="231395" y="154303"/>
                </a:lnTo>
                <a:lnTo>
                  <a:pt x="234274" y="157142"/>
                </a:lnTo>
                <a:lnTo>
                  <a:pt x="236192" y="159987"/>
                </a:lnTo>
                <a:lnTo>
                  <a:pt x="238324" y="165689"/>
                </a:lnTo>
                <a:lnTo>
                  <a:pt x="239271" y="173939"/>
                </a:lnTo>
                <a:lnTo>
                  <a:pt x="239524" y="178805"/>
                </a:lnTo>
                <a:lnTo>
                  <a:pt x="237265" y="189293"/>
                </a:lnTo>
                <a:lnTo>
                  <a:pt x="235329" y="194756"/>
                </a:lnTo>
                <a:lnTo>
                  <a:pt x="233086" y="200304"/>
                </a:lnTo>
                <a:lnTo>
                  <a:pt x="230638" y="205907"/>
                </a:lnTo>
                <a:lnTo>
                  <a:pt x="225378" y="217213"/>
                </a:lnTo>
                <a:lnTo>
                  <a:pt x="219865" y="228588"/>
                </a:lnTo>
                <a:lnTo>
                  <a:pt x="216109" y="235241"/>
                </a:lnTo>
                <a:lnTo>
                  <a:pt x="211700" y="242533"/>
                </a:lnTo>
                <a:lnTo>
                  <a:pt x="206855" y="250252"/>
                </a:lnTo>
                <a:lnTo>
                  <a:pt x="202674" y="256351"/>
                </a:lnTo>
                <a:lnTo>
                  <a:pt x="195487" y="265667"/>
                </a:lnTo>
                <a:lnTo>
                  <a:pt x="191284" y="270438"/>
                </a:lnTo>
                <a:lnTo>
                  <a:pt x="186578" y="275523"/>
                </a:lnTo>
                <a:lnTo>
                  <a:pt x="181535" y="280818"/>
                </a:lnTo>
                <a:lnTo>
                  <a:pt x="176268" y="285301"/>
                </a:lnTo>
                <a:lnTo>
                  <a:pt x="170852" y="289242"/>
                </a:lnTo>
                <a:lnTo>
                  <a:pt x="165336" y="292822"/>
                </a:lnTo>
                <a:lnTo>
                  <a:pt x="159754" y="296161"/>
                </a:lnTo>
                <a:lnTo>
                  <a:pt x="154128" y="299339"/>
                </a:lnTo>
                <a:lnTo>
                  <a:pt x="142796" y="305411"/>
                </a:lnTo>
                <a:lnTo>
                  <a:pt x="114289" y="319946"/>
                </a:lnTo>
                <a:lnTo>
                  <a:pt x="108578" y="321863"/>
                </a:lnTo>
                <a:lnTo>
                  <a:pt x="102865" y="323142"/>
                </a:lnTo>
                <a:lnTo>
                  <a:pt x="97151" y="323994"/>
                </a:lnTo>
                <a:lnTo>
                  <a:pt x="91438" y="326467"/>
                </a:lnTo>
                <a:lnTo>
                  <a:pt x="85723" y="330021"/>
                </a:lnTo>
                <a:lnTo>
                  <a:pt x="80009" y="334295"/>
                </a:lnTo>
                <a:lnTo>
                  <a:pt x="74294" y="336192"/>
                </a:lnTo>
                <a:lnTo>
                  <a:pt x="68579" y="336504"/>
                </a:lnTo>
                <a:lnTo>
                  <a:pt x="62864" y="335760"/>
                </a:lnTo>
                <a:lnTo>
                  <a:pt x="58102" y="335264"/>
                </a:lnTo>
                <a:lnTo>
                  <a:pt x="53974" y="334933"/>
                </a:lnTo>
                <a:lnTo>
                  <a:pt x="50270" y="334712"/>
                </a:lnTo>
                <a:lnTo>
                  <a:pt x="46849" y="333613"/>
                </a:lnTo>
                <a:lnTo>
                  <a:pt x="40506" y="329851"/>
                </a:lnTo>
                <a:lnTo>
                  <a:pt x="34513" y="327544"/>
                </a:lnTo>
                <a:lnTo>
                  <a:pt x="27721" y="325566"/>
                </a:lnTo>
                <a:lnTo>
                  <a:pt x="23243" y="323706"/>
                </a:lnTo>
                <a:lnTo>
                  <a:pt x="11470" y="318426"/>
                </a:lnTo>
                <a:lnTo>
                  <a:pt x="4879" y="317511"/>
                </a:lnTo>
                <a:lnTo>
                  <a:pt x="1446" y="317240"/>
                </a:lnTo>
                <a:lnTo>
                  <a:pt x="964" y="316250"/>
                </a:lnTo>
                <a:lnTo>
                  <a:pt x="0" y="308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79"/>
          <p:cNvSpPr/>
          <p:nvPr/>
        </p:nvSpPr>
        <p:spPr>
          <a:xfrm>
            <a:off x="4897754" y="4517717"/>
            <a:ext cx="16786" cy="25709"/>
          </a:xfrm>
          <a:custGeom>
            <a:avLst/>
            <a:gdLst/>
            <a:ahLst/>
            <a:cxnLst/>
            <a:rect l="0" t="0" r="0" b="0"/>
            <a:pathLst>
              <a:path w="16786" h="25709">
                <a:moveTo>
                  <a:pt x="0" y="25708"/>
                </a:moveTo>
                <a:lnTo>
                  <a:pt x="0" y="17488"/>
                </a:lnTo>
                <a:lnTo>
                  <a:pt x="953" y="16418"/>
                </a:lnTo>
                <a:lnTo>
                  <a:pt x="4551" y="12689"/>
                </a:lnTo>
                <a:lnTo>
                  <a:pt x="4939" y="11314"/>
                </a:lnTo>
                <a:lnTo>
                  <a:pt x="4246" y="10396"/>
                </a:lnTo>
                <a:lnTo>
                  <a:pt x="2830" y="9785"/>
                </a:lnTo>
                <a:lnTo>
                  <a:pt x="2840" y="8425"/>
                </a:lnTo>
                <a:lnTo>
                  <a:pt x="3799" y="6566"/>
                </a:lnTo>
                <a:lnTo>
                  <a:pt x="8294" y="375"/>
                </a:lnTo>
                <a:lnTo>
                  <a:pt x="9339" y="247"/>
                </a:lnTo>
                <a:lnTo>
                  <a:pt x="10989" y="161"/>
                </a:lnTo>
                <a:lnTo>
                  <a:pt x="16785" y="0"/>
                </a:lnTo>
                <a:lnTo>
                  <a:pt x="15953" y="949"/>
                </a:lnTo>
                <a:lnTo>
                  <a:pt x="12488" y="4544"/>
                </a:lnTo>
                <a:lnTo>
                  <a:pt x="11183" y="6836"/>
                </a:lnTo>
                <a:lnTo>
                  <a:pt x="10313" y="9317"/>
                </a:lnTo>
                <a:lnTo>
                  <a:pt x="8573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80"/>
          <p:cNvSpPr/>
          <p:nvPr/>
        </p:nvSpPr>
        <p:spPr>
          <a:xfrm>
            <a:off x="5113771" y="4286750"/>
            <a:ext cx="281189" cy="342249"/>
          </a:xfrm>
          <a:custGeom>
            <a:avLst/>
            <a:gdLst/>
            <a:ahLst/>
            <a:cxnLst/>
            <a:rect l="0" t="0" r="0" b="0"/>
            <a:pathLst>
              <a:path w="281189" h="342249">
                <a:moveTo>
                  <a:pt x="24013" y="59507"/>
                </a:moveTo>
                <a:lnTo>
                  <a:pt x="24013" y="54956"/>
                </a:lnTo>
                <a:lnTo>
                  <a:pt x="24966" y="52663"/>
                </a:lnTo>
                <a:lnTo>
                  <a:pt x="28565" y="47576"/>
                </a:lnTo>
                <a:lnTo>
                  <a:pt x="30857" y="45838"/>
                </a:lnTo>
                <a:lnTo>
                  <a:pt x="33338" y="44679"/>
                </a:lnTo>
                <a:lnTo>
                  <a:pt x="35945" y="43907"/>
                </a:lnTo>
                <a:lnTo>
                  <a:pt x="41381" y="40509"/>
                </a:lnTo>
                <a:lnTo>
                  <a:pt x="49797" y="33240"/>
                </a:lnTo>
                <a:lnTo>
                  <a:pt x="58323" y="25055"/>
                </a:lnTo>
                <a:lnTo>
                  <a:pt x="61174" y="22251"/>
                </a:lnTo>
                <a:lnTo>
                  <a:pt x="65932" y="19430"/>
                </a:lnTo>
                <a:lnTo>
                  <a:pt x="71962" y="16597"/>
                </a:lnTo>
                <a:lnTo>
                  <a:pt x="78839" y="13755"/>
                </a:lnTo>
                <a:lnTo>
                  <a:pt x="85329" y="10908"/>
                </a:lnTo>
                <a:lnTo>
                  <a:pt x="97620" y="5205"/>
                </a:lnTo>
                <a:lnTo>
                  <a:pt x="103564" y="3303"/>
                </a:lnTo>
                <a:lnTo>
                  <a:pt x="109433" y="2035"/>
                </a:lnTo>
                <a:lnTo>
                  <a:pt x="115250" y="1190"/>
                </a:lnTo>
                <a:lnTo>
                  <a:pt x="121032" y="627"/>
                </a:lnTo>
                <a:lnTo>
                  <a:pt x="126793" y="251"/>
                </a:lnTo>
                <a:lnTo>
                  <a:pt x="132538" y="0"/>
                </a:lnTo>
                <a:lnTo>
                  <a:pt x="138273" y="786"/>
                </a:lnTo>
                <a:lnTo>
                  <a:pt x="144002" y="2262"/>
                </a:lnTo>
                <a:lnTo>
                  <a:pt x="149725" y="4199"/>
                </a:lnTo>
                <a:lnTo>
                  <a:pt x="155447" y="6442"/>
                </a:lnTo>
                <a:lnTo>
                  <a:pt x="161166" y="8891"/>
                </a:lnTo>
                <a:lnTo>
                  <a:pt x="166883" y="11476"/>
                </a:lnTo>
                <a:lnTo>
                  <a:pt x="171647" y="14151"/>
                </a:lnTo>
                <a:lnTo>
                  <a:pt x="179481" y="19664"/>
                </a:lnTo>
                <a:lnTo>
                  <a:pt x="183856" y="23420"/>
                </a:lnTo>
                <a:lnTo>
                  <a:pt x="188678" y="27829"/>
                </a:lnTo>
                <a:lnTo>
                  <a:pt x="193797" y="32673"/>
                </a:lnTo>
                <a:lnTo>
                  <a:pt x="202026" y="43136"/>
                </a:lnTo>
                <a:lnTo>
                  <a:pt x="205553" y="48593"/>
                </a:lnTo>
                <a:lnTo>
                  <a:pt x="208857" y="54136"/>
                </a:lnTo>
                <a:lnTo>
                  <a:pt x="212013" y="59737"/>
                </a:lnTo>
                <a:lnTo>
                  <a:pt x="215069" y="65375"/>
                </a:lnTo>
                <a:lnTo>
                  <a:pt x="217106" y="71039"/>
                </a:lnTo>
                <a:lnTo>
                  <a:pt x="218464" y="76720"/>
                </a:lnTo>
                <a:lnTo>
                  <a:pt x="219370" y="82412"/>
                </a:lnTo>
                <a:lnTo>
                  <a:pt x="219974" y="89065"/>
                </a:lnTo>
                <a:lnTo>
                  <a:pt x="220376" y="96357"/>
                </a:lnTo>
                <a:lnTo>
                  <a:pt x="220823" y="111127"/>
                </a:lnTo>
                <a:lnTo>
                  <a:pt x="221110" y="138672"/>
                </a:lnTo>
                <a:lnTo>
                  <a:pt x="221134" y="146573"/>
                </a:lnTo>
                <a:lnTo>
                  <a:pt x="220197" y="154699"/>
                </a:lnTo>
                <a:lnTo>
                  <a:pt x="218620" y="162974"/>
                </a:lnTo>
                <a:lnTo>
                  <a:pt x="216616" y="171347"/>
                </a:lnTo>
                <a:lnTo>
                  <a:pt x="213375" y="179787"/>
                </a:lnTo>
                <a:lnTo>
                  <a:pt x="209310" y="188271"/>
                </a:lnTo>
                <a:lnTo>
                  <a:pt x="200665" y="204366"/>
                </a:lnTo>
                <a:lnTo>
                  <a:pt x="193648" y="217869"/>
                </a:lnTo>
                <a:lnTo>
                  <a:pt x="190443" y="225089"/>
                </a:lnTo>
                <a:lnTo>
                  <a:pt x="187354" y="232760"/>
                </a:lnTo>
                <a:lnTo>
                  <a:pt x="184342" y="240732"/>
                </a:lnTo>
                <a:lnTo>
                  <a:pt x="180429" y="247951"/>
                </a:lnTo>
                <a:lnTo>
                  <a:pt x="175916" y="254669"/>
                </a:lnTo>
                <a:lnTo>
                  <a:pt x="171002" y="261053"/>
                </a:lnTo>
                <a:lnTo>
                  <a:pt x="165821" y="267213"/>
                </a:lnTo>
                <a:lnTo>
                  <a:pt x="160462" y="273225"/>
                </a:lnTo>
                <a:lnTo>
                  <a:pt x="150379" y="284033"/>
                </a:lnTo>
                <a:lnTo>
                  <a:pt x="138396" y="296425"/>
                </a:lnTo>
                <a:lnTo>
                  <a:pt x="116782" y="318189"/>
                </a:lnTo>
                <a:lnTo>
                  <a:pt x="112529" y="321497"/>
                </a:lnTo>
                <a:lnTo>
                  <a:pt x="107789" y="324654"/>
                </a:lnTo>
                <a:lnTo>
                  <a:pt x="102724" y="327712"/>
                </a:lnTo>
                <a:lnTo>
                  <a:pt x="97442" y="330703"/>
                </a:lnTo>
                <a:lnTo>
                  <a:pt x="86493" y="336566"/>
                </a:lnTo>
                <a:lnTo>
                  <a:pt x="80907" y="338511"/>
                </a:lnTo>
                <a:lnTo>
                  <a:pt x="75277" y="339807"/>
                </a:lnTo>
                <a:lnTo>
                  <a:pt x="69619" y="340671"/>
                </a:lnTo>
                <a:lnTo>
                  <a:pt x="64895" y="341248"/>
                </a:lnTo>
                <a:lnTo>
                  <a:pt x="57105" y="341888"/>
                </a:lnTo>
                <a:lnTo>
                  <a:pt x="52742" y="342058"/>
                </a:lnTo>
                <a:lnTo>
                  <a:pt x="42815" y="342248"/>
                </a:lnTo>
                <a:lnTo>
                  <a:pt x="38452" y="341346"/>
                </a:lnTo>
                <a:lnTo>
                  <a:pt x="31066" y="337804"/>
                </a:lnTo>
                <a:lnTo>
                  <a:pt x="24608" y="333055"/>
                </a:lnTo>
                <a:lnTo>
                  <a:pt x="18563" y="327769"/>
                </a:lnTo>
                <a:lnTo>
                  <a:pt x="9804" y="319438"/>
                </a:lnTo>
                <a:lnTo>
                  <a:pt x="4046" y="313779"/>
                </a:lnTo>
                <a:lnTo>
                  <a:pt x="2129" y="310937"/>
                </a:lnTo>
                <a:lnTo>
                  <a:pt x="0" y="305239"/>
                </a:lnTo>
                <a:lnTo>
                  <a:pt x="384" y="301433"/>
                </a:lnTo>
                <a:lnTo>
                  <a:pt x="4524" y="287928"/>
                </a:lnTo>
                <a:lnTo>
                  <a:pt x="5827" y="280725"/>
                </a:lnTo>
                <a:lnTo>
                  <a:pt x="8946" y="271809"/>
                </a:lnTo>
                <a:lnTo>
                  <a:pt x="11111" y="266764"/>
                </a:lnTo>
                <a:lnTo>
                  <a:pt x="18597" y="256079"/>
                </a:lnTo>
                <a:lnTo>
                  <a:pt x="23260" y="250562"/>
                </a:lnTo>
                <a:lnTo>
                  <a:pt x="28274" y="245932"/>
                </a:lnTo>
                <a:lnTo>
                  <a:pt x="33521" y="241893"/>
                </a:lnTo>
                <a:lnTo>
                  <a:pt x="38924" y="238248"/>
                </a:lnTo>
                <a:lnTo>
                  <a:pt x="44431" y="234865"/>
                </a:lnTo>
                <a:lnTo>
                  <a:pt x="50008" y="231658"/>
                </a:lnTo>
                <a:lnTo>
                  <a:pt x="55631" y="228567"/>
                </a:lnTo>
                <a:lnTo>
                  <a:pt x="62237" y="225553"/>
                </a:lnTo>
                <a:lnTo>
                  <a:pt x="69499" y="222592"/>
                </a:lnTo>
                <a:lnTo>
                  <a:pt x="77197" y="219666"/>
                </a:lnTo>
                <a:lnTo>
                  <a:pt x="84234" y="216762"/>
                </a:lnTo>
                <a:lnTo>
                  <a:pt x="90831" y="213874"/>
                </a:lnTo>
                <a:lnTo>
                  <a:pt x="97133" y="210996"/>
                </a:lnTo>
                <a:lnTo>
                  <a:pt x="104192" y="209077"/>
                </a:lnTo>
                <a:lnTo>
                  <a:pt x="111756" y="207798"/>
                </a:lnTo>
                <a:lnTo>
                  <a:pt x="119656" y="206945"/>
                </a:lnTo>
                <a:lnTo>
                  <a:pt x="127780" y="206376"/>
                </a:lnTo>
                <a:lnTo>
                  <a:pt x="136054" y="205998"/>
                </a:lnTo>
                <a:lnTo>
                  <a:pt x="152867" y="205576"/>
                </a:lnTo>
                <a:lnTo>
                  <a:pt x="190948" y="205284"/>
                </a:lnTo>
                <a:lnTo>
                  <a:pt x="197216" y="206222"/>
                </a:lnTo>
                <a:lnTo>
                  <a:pt x="203299" y="207799"/>
                </a:lnTo>
                <a:lnTo>
                  <a:pt x="209260" y="209804"/>
                </a:lnTo>
                <a:lnTo>
                  <a:pt x="215139" y="212092"/>
                </a:lnTo>
                <a:lnTo>
                  <a:pt x="220963" y="214571"/>
                </a:lnTo>
                <a:lnTo>
                  <a:pt x="226751" y="217175"/>
                </a:lnTo>
                <a:lnTo>
                  <a:pt x="231562" y="220817"/>
                </a:lnTo>
                <a:lnTo>
                  <a:pt x="239447" y="229943"/>
                </a:lnTo>
                <a:lnTo>
                  <a:pt x="243836" y="234091"/>
                </a:lnTo>
                <a:lnTo>
                  <a:pt x="248667" y="237809"/>
                </a:lnTo>
                <a:lnTo>
                  <a:pt x="253792" y="241240"/>
                </a:lnTo>
                <a:lnTo>
                  <a:pt x="262027" y="247592"/>
                </a:lnTo>
                <a:lnTo>
                  <a:pt x="265557" y="250620"/>
                </a:lnTo>
                <a:lnTo>
                  <a:pt x="267910" y="253591"/>
                </a:lnTo>
                <a:lnTo>
                  <a:pt x="272174" y="262322"/>
                </a:lnTo>
                <a:lnTo>
                  <a:pt x="278094" y="270942"/>
                </a:lnTo>
                <a:lnTo>
                  <a:pt x="280781" y="280696"/>
                </a:lnTo>
                <a:lnTo>
                  <a:pt x="281178" y="290567"/>
                </a:lnTo>
                <a:lnTo>
                  <a:pt x="281188" y="2995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81"/>
          <p:cNvSpPr/>
          <p:nvPr/>
        </p:nvSpPr>
        <p:spPr>
          <a:xfrm>
            <a:off x="5600703" y="4457741"/>
            <a:ext cx="42860" cy="42822"/>
          </a:xfrm>
          <a:custGeom>
            <a:avLst/>
            <a:gdLst/>
            <a:ahLst/>
            <a:cxnLst/>
            <a:rect l="0" t="0" r="0" b="0"/>
            <a:pathLst>
              <a:path w="42860" h="42822">
                <a:moveTo>
                  <a:pt x="17142" y="25676"/>
                </a:moveTo>
                <a:lnTo>
                  <a:pt x="12591" y="30227"/>
                </a:lnTo>
                <a:lnTo>
                  <a:pt x="10298" y="31567"/>
                </a:lnTo>
                <a:lnTo>
                  <a:pt x="7817" y="32461"/>
                </a:lnTo>
                <a:lnTo>
                  <a:pt x="57" y="34235"/>
                </a:lnTo>
                <a:lnTo>
                  <a:pt x="2" y="34247"/>
                </a:lnTo>
                <a:lnTo>
                  <a:pt x="0" y="34247"/>
                </a:lnTo>
                <a:lnTo>
                  <a:pt x="4549" y="29698"/>
                </a:lnTo>
                <a:lnTo>
                  <a:pt x="5888" y="27405"/>
                </a:lnTo>
                <a:lnTo>
                  <a:pt x="6782" y="24924"/>
                </a:lnTo>
                <a:lnTo>
                  <a:pt x="7377" y="22317"/>
                </a:lnTo>
                <a:lnTo>
                  <a:pt x="8727" y="20579"/>
                </a:lnTo>
                <a:lnTo>
                  <a:pt x="10580" y="19421"/>
                </a:lnTo>
                <a:lnTo>
                  <a:pt x="12767" y="18648"/>
                </a:lnTo>
                <a:lnTo>
                  <a:pt x="14225" y="17181"/>
                </a:lnTo>
                <a:lnTo>
                  <a:pt x="15197" y="15250"/>
                </a:lnTo>
                <a:lnTo>
                  <a:pt x="15846" y="13010"/>
                </a:lnTo>
                <a:lnTo>
                  <a:pt x="17230" y="10565"/>
                </a:lnTo>
                <a:lnTo>
                  <a:pt x="19106" y="7982"/>
                </a:lnTo>
                <a:lnTo>
                  <a:pt x="21308" y="5307"/>
                </a:lnTo>
                <a:lnTo>
                  <a:pt x="23730" y="3524"/>
                </a:lnTo>
                <a:lnTo>
                  <a:pt x="26296" y="2336"/>
                </a:lnTo>
                <a:lnTo>
                  <a:pt x="28959" y="1543"/>
                </a:lnTo>
                <a:lnTo>
                  <a:pt x="31688" y="1015"/>
                </a:lnTo>
                <a:lnTo>
                  <a:pt x="34459" y="663"/>
                </a:lnTo>
                <a:lnTo>
                  <a:pt x="42368" y="0"/>
                </a:lnTo>
                <a:lnTo>
                  <a:pt x="42532" y="939"/>
                </a:lnTo>
                <a:lnTo>
                  <a:pt x="42641" y="2517"/>
                </a:lnTo>
                <a:lnTo>
                  <a:pt x="42816" y="7343"/>
                </a:lnTo>
                <a:lnTo>
                  <a:pt x="42859" y="38308"/>
                </a:lnTo>
                <a:lnTo>
                  <a:pt x="41907" y="39813"/>
                </a:lnTo>
                <a:lnTo>
                  <a:pt x="40319" y="40816"/>
                </a:lnTo>
                <a:lnTo>
                  <a:pt x="34287" y="428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82"/>
          <p:cNvSpPr/>
          <p:nvPr/>
        </p:nvSpPr>
        <p:spPr>
          <a:xfrm>
            <a:off x="5892165" y="4320540"/>
            <a:ext cx="68581" cy="351473"/>
          </a:xfrm>
          <a:custGeom>
            <a:avLst/>
            <a:gdLst/>
            <a:ahLst/>
            <a:cxnLst/>
            <a:rect l="0" t="0" r="0" b="0"/>
            <a:pathLst>
              <a:path w="68581" h="351473">
                <a:moveTo>
                  <a:pt x="0" y="0"/>
                </a:moveTo>
                <a:lnTo>
                  <a:pt x="12770" y="12770"/>
                </a:lnTo>
                <a:lnTo>
                  <a:pt x="14228" y="16133"/>
                </a:lnTo>
                <a:lnTo>
                  <a:pt x="15848" y="24950"/>
                </a:lnTo>
                <a:lnTo>
                  <a:pt x="17233" y="29016"/>
                </a:lnTo>
                <a:lnTo>
                  <a:pt x="19109" y="32679"/>
                </a:lnTo>
                <a:lnTo>
                  <a:pt x="21312" y="36073"/>
                </a:lnTo>
                <a:lnTo>
                  <a:pt x="22780" y="40241"/>
                </a:lnTo>
                <a:lnTo>
                  <a:pt x="25799" y="56161"/>
                </a:lnTo>
                <a:lnTo>
                  <a:pt x="27677" y="63158"/>
                </a:lnTo>
                <a:lnTo>
                  <a:pt x="29881" y="70680"/>
                </a:lnTo>
                <a:lnTo>
                  <a:pt x="31350" y="77600"/>
                </a:lnTo>
                <a:lnTo>
                  <a:pt x="32331" y="84118"/>
                </a:lnTo>
                <a:lnTo>
                  <a:pt x="32984" y="90369"/>
                </a:lnTo>
                <a:lnTo>
                  <a:pt x="34371" y="97393"/>
                </a:lnTo>
                <a:lnTo>
                  <a:pt x="36249" y="104934"/>
                </a:lnTo>
                <a:lnTo>
                  <a:pt x="38453" y="112818"/>
                </a:lnTo>
                <a:lnTo>
                  <a:pt x="39923" y="120932"/>
                </a:lnTo>
                <a:lnTo>
                  <a:pt x="40903" y="129199"/>
                </a:lnTo>
                <a:lnTo>
                  <a:pt x="41556" y="137567"/>
                </a:lnTo>
                <a:lnTo>
                  <a:pt x="42944" y="146004"/>
                </a:lnTo>
                <a:lnTo>
                  <a:pt x="44821" y="154486"/>
                </a:lnTo>
                <a:lnTo>
                  <a:pt x="47026" y="162998"/>
                </a:lnTo>
                <a:lnTo>
                  <a:pt x="48496" y="170578"/>
                </a:lnTo>
                <a:lnTo>
                  <a:pt x="49475" y="177536"/>
                </a:lnTo>
                <a:lnTo>
                  <a:pt x="50128" y="184080"/>
                </a:lnTo>
                <a:lnTo>
                  <a:pt x="50564" y="191300"/>
                </a:lnTo>
                <a:lnTo>
                  <a:pt x="51048" y="206942"/>
                </a:lnTo>
                <a:lnTo>
                  <a:pt x="52129" y="215114"/>
                </a:lnTo>
                <a:lnTo>
                  <a:pt x="53803" y="223419"/>
                </a:lnTo>
                <a:lnTo>
                  <a:pt x="55871" y="231813"/>
                </a:lnTo>
                <a:lnTo>
                  <a:pt x="57250" y="240267"/>
                </a:lnTo>
                <a:lnTo>
                  <a:pt x="58169" y="248760"/>
                </a:lnTo>
                <a:lnTo>
                  <a:pt x="58782" y="257280"/>
                </a:lnTo>
                <a:lnTo>
                  <a:pt x="59190" y="264865"/>
                </a:lnTo>
                <a:lnTo>
                  <a:pt x="59644" y="278373"/>
                </a:lnTo>
                <a:lnTo>
                  <a:pt x="59935" y="302566"/>
                </a:lnTo>
                <a:lnTo>
                  <a:pt x="59998" y="326875"/>
                </a:lnTo>
                <a:lnTo>
                  <a:pt x="60954" y="330312"/>
                </a:lnTo>
                <a:lnTo>
                  <a:pt x="62543" y="333555"/>
                </a:lnTo>
                <a:lnTo>
                  <a:pt x="68475" y="342737"/>
                </a:lnTo>
                <a:lnTo>
                  <a:pt x="6858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83"/>
          <p:cNvSpPr/>
          <p:nvPr/>
        </p:nvSpPr>
        <p:spPr>
          <a:xfrm>
            <a:off x="4418886" y="4390995"/>
            <a:ext cx="1696165" cy="383888"/>
          </a:xfrm>
          <a:custGeom>
            <a:avLst/>
            <a:gdLst/>
            <a:ahLst/>
            <a:cxnLst/>
            <a:rect l="0" t="0" r="0" b="0"/>
            <a:pathLst>
              <a:path w="1696165" h="383888">
                <a:moveTo>
                  <a:pt x="7381" y="383887"/>
                </a:moveTo>
                <a:lnTo>
                  <a:pt x="7381" y="376506"/>
                </a:lnTo>
                <a:lnTo>
                  <a:pt x="0" y="368039"/>
                </a:lnTo>
                <a:lnTo>
                  <a:pt x="555" y="366654"/>
                </a:lnTo>
                <a:lnTo>
                  <a:pt x="3713" y="362576"/>
                </a:lnTo>
                <a:lnTo>
                  <a:pt x="4935" y="359202"/>
                </a:lnTo>
                <a:lnTo>
                  <a:pt x="6294" y="350374"/>
                </a:lnTo>
                <a:lnTo>
                  <a:pt x="9438" y="340099"/>
                </a:lnTo>
                <a:lnTo>
                  <a:pt x="14010" y="329183"/>
                </a:lnTo>
                <a:lnTo>
                  <a:pt x="19217" y="317982"/>
                </a:lnTo>
                <a:lnTo>
                  <a:pt x="21940" y="311376"/>
                </a:lnTo>
                <a:lnTo>
                  <a:pt x="24707" y="304113"/>
                </a:lnTo>
                <a:lnTo>
                  <a:pt x="27504" y="296415"/>
                </a:lnTo>
                <a:lnTo>
                  <a:pt x="31274" y="289377"/>
                </a:lnTo>
                <a:lnTo>
                  <a:pt x="35692" y="282780"/>
                </a:lnTo>
                <a:lnTo>
                  <a:pt x="40543" y="276478"/>
                </a:lnTo>
                <a:lnTo>
                  <a:pt x="45681" y="269418"/>
                </a:lnTo>
                <a:lnTo>
                  <a:pt x="56471" y="253954"/>
                </a:lnTo>
                <a:lnTo>
                  <a:pt x="61063" y="245830"/>
                </a:lnTo>
                <a:lnTo>
                  <a:pt x="65076" y="237557"/>
                </a:lnTo>
                <a:lnTo>
                  <a:pt x="68705" y="229184"/>
                </a:lnTo>
                <a:lnTo>
                  <a:pt x="73028" y="220744"/>
                </a:lnTo>
                <a:lnTo>
                  <a:pt x="77816" y="212260"/>
                </a:lnTo>
                <a:lnTo>
                  <a:pt x="82913" y="203747"/>
                </a:lnTo>
                <a:lnTo>
                  <a:pt x="88216" y="196166"/>
                </a:lnTo>
                <a:lnTo>
                  <a:pt x="93656" y="189207"/>
                </a:lnTo>
                <a:lnTo>
                  <a:pt x="99187" y="182663"/>
                </a:lnTo>
                <a:lnTo>
                  <a:pt x="105733" y="175442"/>
                </a:lnTo>
                <a:lnTo>
                  <a:pt x="120626" y="159800"/>
                </a:lnTo>
                <a:lnTo>
                  <a:pt x="127645" y="150676"/>
                </a:lnTo>
                <a:lnTo>
                  <a:pt x="134229" y="140783"/>
                </a:lnTo>
                <a:lnTo>
                  <a:pt x="140524" y="130378"/>
                </a:lnTo>
                <a:lnTo>
                  <a:pt x="146626" y="121536"/>
                </a:lnTo>
                <a:lnTo>
                  <a:pt x="152598" y="113736"/>
                </a:lnTo>
                <a:lnTo>
                  <a:pt x="158485" y="106631"/>
                </a:lnTo>
                <a:lnTo>
                  <a:pt x="172646" y="96198"/>
                </a:lnTo>
                <a:lnTo>
                  <a:pt x="194144" y="84968"/>
                </a:lnTo>
                <a:lnTo>
                  <a:pt x="206592" y="79584"/>
                </a:lnTo>
                <a:lnTo>
                  <a:pt x="224310" y="76553"/>
                </a:lnTo>
                <a:lnTo>
                  <a:pt x="253094" y="75445"/>
                </a:lnTo>
                <a:lnTo>
                  <a:pt x="264542" y="77892"/>
                </a:lnTo>
                <a:lnTo>
                  <a:pt x="287413" y="87224"/>
                </a:lnTo>
                <a:lnTo>
                  <a:pt x="298845" y="95192"/>
                </a:lnTo>
                <a:lnTo>
                  <a:pt x="310275" y="104131"/>
                </a:lnTo>
                <a:lnTo>
                  <a:pt x="327421" y="115471"/>
                </a:lnTo>
                <a:lnTo>
                  <a:pt x="338851" y="125208"/>
                </a:lnTo>
                <a:lnTo>
                  <a:pt x="350281" y="135886"/>
                </a:lnTo>
                <a:lnTo>
                  <a:pt x="373141" y="158264"/>
                </a:lnTo>
                <a:lnTo>
                  <a:pt x="384571" y="167087"/>
                </a:lnTo>
                <a:lnTo>
                  <a:pt x="396001" y="175137"/>
                </a:lnTo>
                <a:lnTo>
                  <a:pt x="407431" y="185064"/>
                </a:lnTo>
                <a:lnTo>
                  <a:pt x="421401" y="193287"/>
                </a:lnTo>
                <a:lnTo>
                  <a:pt x="442791" y="203270"/>
                </a:lnTo>
                <a:lnTo>
                  <a:pt x="449102" y="206326"/>
                </a:lnTo>
                <a:lnTo>
                  <a:pt x="463734" y="209721"/>
                </a:lnTo>
                <a:lnTo>
                  <a:pt x="478810" y="212182"/>
                </a:lnTo>
                <a:lnTo>
                  <a:pt x="498960" y="217971"/>
                </a:lnTo>
                <a:lnTo>
                  <a:pt x="546755" y="220743"/>
                </a:lnTo>
                <a:lnTo>
                  <a:pt x="567351" y="219978"/>
                </a:lnTo>
                <a:lnTo>
                  <a:pt x="607819" y="209068"/>
                </a:lnTo>
                <a:lnTo>
                  <a:pt x="624763" y="201097"/>
                </a:lnTo>
                <a:lnTo>
                  <a:pt x="641818" y="191205"/>
                </a:lnTo>
                <a:lnTo>
                  <a:pt x="658923" y="180458"/>
                </a:lnTo>
                <a:lnTo>
                  <a:pt x="684618" y="163698"/>
                </a:lnTo>
                <a:lnTo>
                  <a:pt x="692235" y="157084"/>
                </a:lnTo>
                <a:lnTo>
                  <a:pt x="699218" y="149818"/>
                </a:lnTo>
                <a:lnTo>
                  <a:pt x="705778" y="142116"/>
                </a:lnTo>
                <a:lnTo>
                  <a:pt x="713009" y="135076"/>
                </a:lnTo>
                <a:lnTo>
                  <a:pt x="720687" y="128479"/>
                </a:lnTo>
                <a:lnTo>
                  <a:pt x="728663" y="122174"/>
                </a:lnTo>
                <a:lnTo>
                  <a:pt x="736838" y="115114"/>
                </a:lnTo>
                <a:lnTo>
                  <a:pt x="745146" y="107550"/>
                </a:lnTo>
                <a:lnTo>
                  <a:pt x="753542" y="99651"/>
                </a:lnTo>
                <a:lnTo>
                  <a:pt x="761996" y="92479"/>
                </a:lnTo>
                <a:lnTo>
                  <a:pt x="770491" y="85792"/>
                </a:lnTo>
                <a:lnTo>
                  <a:pt x="779011" y="79430"/>
                </a:lnTo>
                <a:lnTo>
                  <a:pt x="796098" y="67280"/>
                </a:lnTo>
                <a:lnTo>
                  <a:pt x="814169" y="55531"/>
                </a:lnTo>
                <a:lnTo>
                  <a:pt x="844811" y="38205"/>
                </a:lnTo>
                <a:lnTo>
                  <a:pt x="871458" y="21960"/>
                </a:lnTo>
                <a:lnTo>
                  <a:pt x="885446" y="14115"/>
                </a:lnTo>
                <a:lnTo>
                  <a:pt x="900552" y="9994"/>
                </a:lnTo>
                <a:lnTo>
                  <a:pt x="950499" y="201"/>
                </a:lnTo>
                <a:lnTo>
                  <a:pt x="967565" y="0"/>
                </a:lnTo>
                <a:lnTo>
                  <a:pt x="1017989" y="6936"/>
                </a:lnTo>
                <a:lnTo>
                  <a:pt x="1054419" y="18535"/>
                </a:lnTo>
                <a:lnTo>
                  <a:pt x="1104765" y="35308"/>
                </a:lnTo>
                <a:lnTo>
                  <a:pt x="1119313" y="43543"/>
                </a:lnTo>
                <a:lnTo>
                  <a:pt x="1133080" y="54506"/>
                </a:lnTo>
                <a:lnTo>
                  <a:pt x="1140752" y="61430"/>
                </a:lnTo>
                <a:lnTo>
                  <a:pt x="1148724" y="68903"/>
                </a:lnTo>
                <a:lnTo>
                  <a:pt x="1156896" y="75790"/>
                </a:lnTo>
                <a:lnTo>
                  <a:pt x="1165202" y="82287"/>
                </a:lnTo>
                <a:lnTo>
                  <a:pt x="1173597" y="88523"/>
                </a:lnTo>
                <a:lnTo>
                  <a:pt x="1188004" y="100532"/>
                </a:lnTo>
                <a:lnTo>
                  <a:pt x="1201710" y="112219"/>
                </a:lnTo>
                <a:lnTo>
                  <a:pt x="1217326" y="123763"/>
                </a:lnTo>
                <a:lnTo>
                  <a:pt x="1231252" y="135244"/>
                </a:lnTo>
                <a:lnTo>
                  <a:pt x="1243791" y="145744"/>
                </a:lnTo>
                <a:lnTo>
                  <a:pt x="1262513" y="157010"/>
                </a:lnTo>
                <a:lnTo>
                  <a:pt x="1285735" y="166381"/>
                </a:lnTo>
                <a:lnTo>
                  <a:pt x="1302296" y="172283"/>
                </a:lnTo>
                <a:lnTo>
                  <a:pt x="1309760" y="173285"/>
                </a:lnTo>
                <a:lnTo>
                  <a:pt x="1341373" y="170252"/>
                </a:lnTo>
                <a:lnTo>
                  <a:pt x="1355599" y="164795"/>
                </a:lnTo>
                <a:lnTo>
                  <a:pt x="1371446" y="156020"/>
                </a:lnTo>
                <a:lnTo>
                  <a:pt x="1388015" y="145771"/>
                </a:lnTo>
                <a:lnTo>
                  <a:pt x="1402364" y="134865"/>
                </a:lnTo>
                <a:lnTo>
                  <a:pt x="1416043" y="123668"/>
                </a:lnTo>
                <a:lnTo>
                  <a:pt x="1431648" y="112342"/>
                </a:lnTo>
                <a:lnTo>
                  <a:pt x="1456499" y="95255"/>
                </a:lnTo>
                <a:lnTo>
                  <a:pt x="1470901" y="83839"/>
                </a:lnTo>
                <a:lnTo>
                  <a:pt x="1484604" y="73367"/>
                </a:lnTo>
                <a:lnTo>
                  <a:pt x="1507432" y="62117"/>
                </a:lnTo>
                <a:lnTo>
                  <a:pt x="1526684" y="53703"/>
                </a:lnTo>
                <a:lnTo>
                  <a:pt x="1538607" y="51401"/>
                </a:lnTo>
                <a:lnTo>
                  <a:pt x="1550256" y="52918"/>
                </a:lnTo>
                <a:lnTo>
                  <a:pt x="1578983" y="64290"/>
                </a:lnTo>
                <a:lnTo>
                  <a:pt x="1590426" y="69759"/>
                </a:lnTo>
                <a:lnTo>
                  <a:pt x="1595192" y="73503"/>
                </a:lnTo>
                <a:lnTo>
                  <a:pt x="1603027" y="82743"/>
                </a:lnTo>
                <a:lnTo>
                  <a:pt x="1612793" y="94105"/>
                </a:lnTo>
                <a:lnTo>
                  <a:pt x="1626270" y="103505"/>
                </a:lnTo>
                <a:lnTo>
                  <a:pt x="1641047" y="115214"/>
                </a:lnTo>
                <a:lnTo>
                  <a:pt x="1647220" y="120967"/>
                </a:lnTo>
                <a:lnTo>
                  <a:pt x="1650199" y="122882"/>
                </a:lnTo>
                <a:lnTo>
                  <a:pt x="1656050" y="125010"/>
                </a:lnTo>
                <a:lnTo>
                  <a:pt x="1664699" y="126208"/>
                </a:lnTo>
                <a:lnTo>
                  <a:pt x="1696164" y="1267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84"/>
          <p:cNvSpPr/>
          <p:nvPr/>
        </p:nvSpPr>
        <p:spPr>
          <a:xfrm>
            <a:off x="4486379" y="3679352"/>
            <a:ext cx="1662962" cy="211258"/>
          </a:xfrm>
          <a:custGeom>
            <a:avLst/>
            <a:gdLst/>
            <a:ahLst/>
            <a:cxnLst/>
            <a:rect l="0" t="0" r="0" b="0"/>
            <a:pathLst>
              <a:path w="1662962" h="211258">
                <a:moveTo>
                  <a:pt x="8468" y="186845"/>
                </a:moveTo>
                <a:lnTo>
                  <a:pt x="0" y="186845"/>
                </a:lnTo>
                <a:lnTo>
                  <a:pt x="7286" y="186845"/>
                </a:lnTo>
                <a:lnTo>
                  <a:pt x="15078" y="192737"/>
                </a:lnTo>
                <a:lnTo>
                  <a:pt x="23021" y="195576"/>
                </a:lnTo>
                <a:lnTo>
                  <a:pt x="31407" y="201073"/>
                </a:lnTo>
                <a:lnTo>
                  <a:pt x="39924" y="204079"/>
                </a:lnTo>
                <a:lnTo>
                  <a:pt x="45626" y="208157"/>
                </a:lnTo>
                <a:lnTo>
                  <a:pt x="49433" y="209626"/>
                </a:lnTo>
                <a:lnTo>
                  <a:pt x="58742" y="211257"/>
                </a:lnTo>
                <a:lnTo>
                  <a:pt x="63892" y="209787"/>
                </a:lnTo>
                <a:lnTo>
                  <a:pt x="69229" y="206903"/>
                </a:lnTo>
                <a:lnTo>
                  <a:pt x="74693" y="203074"/>
                </a:lnTo>
                <a:lnTo>
                  <a:pt x="80241" y="199570"/>
                </a:lnTo>
                <a:lnTo>
                  <a:pt x="91484" y="193136"/>
                </a:lnTo>
                <a:lnTo>
                  <a:pt x="100292" y="187101"/>
                </a:lnTo>
                <a:lnTo>
                  <a:pt x="108333" y="181244"/>
                </a:lnTo>
                <a:lnTo>
                  <a:pt x="118258" y="175466"/>
                </a:lnTo>
                <a:lnTo>
                  <a:pt x="123571" y="170687"/>
                </a:lnTo>
                <a:lnTo>
                  <a:pt x="129018" y="164643"/>
                </a:lnTo>
                <a:lnTo>
                  <a:pt x="134555" y="157756"/>
                </a:lnTo>
                <a:lnTo>
                  <a:pt x="140151" y="150307"/>
                </a:lnTo>
                <a:lnTo>
                  <a:pt x="151449" y="134411"/>
                </a:lnTo>
                <a:lnTo>
                  <a:pt x="168520" y="109397"/>
                </a:lnTo>
                <a:lnTo>
                  <a:pt x="175177" y="100923"/>
                </a:lnTo>
                <a:lnTo>
                  <a:pt x="182472" y="92416"/>
                </a:lnTo>
                <a:lnTo>
                  <a:pt x="190193" y="83888"/>
                </a:lnTo>
                <a:lnTo>
                  <a:pt x="206392" y="66791"/>
                </a:lnTo>
                <a:lnTo>
                  <a:pt x="214712" y="58232"/>
                </a:lnTo>
                <a:lnTo>
                  <a:pt x="223117" y="50620"/>
                </a:lnTo>
                <a:lnTo>
                  <a:pt x="231577" y="43641"/>
                </a:lnTo>
                <a:lnTo>
                  <a:pt x="240075" y="37083"/>
                </a:lnTo>
                <a:lnTo>
                  <a:pt x="247645" y="31759"/>
                </a:lnTo>
                <a:lnTo>
                  <a:pt x="254597" y="27257"/>
                </a:lnTo>
                <a:lnTo>
                  <a:pt x="261137" y="23303"/>
                </a:lnTo>
                <a:lnTo>
                  <a:pt x="268354" y="19714"/>
                </a:lnTo>
                <a:lnTo>
                  <a:pt x="283993" y="13187"/>
                </a:lnTo>
                <a:lnTo>
                  <a:pt x="300469" y="7111"/>
                </a:lnTo>
                <a:lnTo>
                  <a:pt x="316363" y="2188"/>
                </a:lnTo>
                <a:lnTo>
                  <a:pt x="329778" y="0"/>
                </a:lnTo>
                <a:lnTo>
                  <a:pt x="342090" y="1568"/>
                </a:lnTo>
                <a:lnTo>
                  <a:pt x="348040" y="3320"/>
                </a:lnTo>
                <a:lnTo>
                  <a:pt x="353912" y="6392"/>
                </a:lnTo>
                <a:lnTo>
                  <a:pt x="359732" y="10346"/>
                </a:lnTo>
                <a:lnTo>
                  <a:pt x="365517" y="14886"/>
                </a:lnTo>
                <a:lnTo>
                  <a:pt x="371278" y="19818"/>
                </a:lnTo>
                <a:lnTo>
                  <a:pt x="377024" y="25011"/>
                </a:lnTo>
                <a:lnTo>
                  <a:pt x="382759" y="30379"/>
                </a:lnTo>
                <a:lnTo>
                  <a:pt x="387535" y="36814"/>
                </a:lnTo>
                <a:lnTo>
                  <a:pt x="391672" y="43962"/>
                </a:lnTo>
                <a:lnTo>
                  <a:pt x="395383" y="51584"/>
                </a:lnTo>
                <a:lnTo>
                  <a:pt x="399761" y="59524"/>
                </a:lnTo>
                <a:lnTo>
                  <a:pt x="404585" y="67674"/>
                </a:lnTo>
                <a:lnTo>
                  <a:pt x="415025" y="84350"/>
                </a:lnTo>
                <a:lnTo>
                  <a:pt x="459984" y="152570"/>
                </a:lnTo>
                <a:lnTo>
                  <a:pt x="466641" y="160185"/>
                </a:lnTo>
                <a:lnTo>
                  <a:pt x="473937" y="167167"/>
                </a:lnTo>
                <a:lnTo>
                  <a:pt x="481658" y="173726"/>
                </a:lnTo>
                <a:lnTo>
                  <a:pt x="488711" y="179052"/>
                </a:lnTo>
                <a:lnTo>
                  <a:pt x="495317" y="183554"/>
                </a:lnTo>
                <a:lnTo>
                  <a:pt x="501627" y="187509"/>
                </a:lnTo>
                <a:lnTo>
                  <a:pt x="508690" y="191098"/>
                </a:lnTo>
                <a:lnTo>
                  <a:pt x="524159" y="197625"/>
                </a:lnTo>
                <a:lnTo>
                  <a:pt x="548933" y="202104"/>
                </a:lnTo>
                <a:lnTo>
                  <a:pt x="578922" y="198881"/>
                </a:lnTo>
                <a:lnTo>
                  <a:pt x="598235" y="194416"/>
                </a:lnTo>
                <a:lnTo>
                  <a:pt x="617297" y="188305"/>
                </a:lnTo>
                <a:lnTo>
                  <a:pt x="627714" y="184009"/>
                </a:lnTo>
                <a:lnTo>
                  <a:pt x="638469" y="179239"/>
                </a:lnTo>
                <a:lnTo>
                  <a:pt x="648496" y="174154"/>
                </a:lnTo>
                <a:lnTo>
                  <a:pt x="658038" y="168860"/>
                </a:lnTo>
                <a:lnTo>
                  <a:pt x="667257" y="163425"/>
                </a:lnTo>
                <a:lnTo>
                  <a:pt x="677213" y="156944"/>
                </a:lnTo>
                <a:lnTo>
                  <a:pt x="687661" y="149766"/>
                </a:lnTo>
                <a:lnTo>
                  <a:pt x="698436" y="142123"/>
                </a:lnTo>
                <a:lnTo>
                  <a:pt x="710382" y="134171"/>
                </a:lnTo>
                <a:lnTo>
                  <a:pt x="736354" y="117714"/>
                </a:lnTo>
                <a:lnTo>
                  <a:pt x="748996" y="109325"/>
                </a:lnTo>
                <a:lnTo>
                  <a:pt x="773201" y="92384"/>
                </a:lnTo>
                <a:lnTo>
                  <a:pt x="808249" y="66782"/>
                </a:lnTo>
                <a:lnTo>
                  <a:pt x="819785" y="60130"/>
                </a:lnTo>
                <a:lnTo>
                  <a:pt x="831286" y="54744"/>
                </a:lnTo>
                <a:lnTo>
                  <a:pt x="842764" y="50200"/>
                </a:lnTo>
                <a:lnTo>
                  <a:pt x="854225" y="46219"/>
                </a:lnTo>
                <a:lnTo>
                  <a:pt x="865676" y="42611"/>
                </a:lnTo>
                <a:lnTo>
                  <a:pt x="888559" y="37016"/>
                </a:lnTo>
                <a:lnTo>
                  <a:pt x="931755" y="33424"/>
                </a:lnTo>
                <a:lnTo>
                  <a:pt x="941175" y="33129"/>
                </a:lnTo>
                <a:lnTo>
                  <a:pt x="959262" y="37882"/>
                </a:lnTo>
                <a:lnTo>
                  <a:pt x="968086" y="41816"/>
                </a:lnTo>
                <a:lnTo>
                  <a:pt x="976826" y="46344"/>
                </a:lnTo>
                <a:lnTo>
                  <a:pt x="985510" y="51268"/>
                </a:lnTo>
                <a:lnTo>
                  <a:pt x="994157" y="56455"/>
                </a:lnTo>
                <a:lnTo>
                  <a:pt x="1001826" y="61819"/>
                </a:lnTo>
                <a:lnTo>
                  <a:pt x="1008844" y="67299"/>
                </a:lnTo>
                <a:lnTo>
                  <a:pt x="1015428" y="72858"/>
                </a:lnTo>
                <a:lnTo>
                  <a:pt x="1022675" y="79421"/>
                </a:lnTo>
                <a:lnTo>
                  <a:pt x="1038347" y="94333"/>
                </a:lnTo>
                <a:lnTo>
                  <a:pt x="1058684" y="114243"/>
                </a:lnTo>
                <a:lnTo>
                  <a:pt x="1065799" y="120347"/>
                </a:lnTo>
                <a:lnTo>
                  <a:pt x="1073401" y="126320"/>
                </a:lnTo>
                <a:lnTo>
                  <a:pt x="1081326" y="132207"/>
                </a:lnTo>
                <a:lnTo>
                  <a:pt x="1097751" y="143829"/>
                </a:lnTo>
                <a:lnTo>
                  <a:pt x="1106132" y="149596"/>
                </a:lnTo>
                <a:lnTo>
                  <a:pt x="1114576" y="154392"/>
                </a:lnTo>
                <a:lnTo>
                  <a:pt x="1123063" y="158542"/>
                </a:lnTo>
                <a:lnTo>
                  <a:pt x="1131580" y="162261"/>
                </a:lnTo>
                <a:lnTo>
                  <a:pt x="1151201" y="166394"/>
                </a:lnTo>
                <a:lnTo>
                  <a:pt x="1190291" y="169047"/>
                </a:lnTo>
                <a:lnTo>
                  <a:pt x="1210633" y="164330"/>
                </a:lnTo>
                <a:lnTo>
                  <a:pt x="1221391" y="160405"/>
                </a:lnTo>
                <a:lnTo>
                  <a:pt x="1232373" y="155883"/>
                </a:lnTo>
                <a:lnTo>
                  <a:pt x="1243505" y="150964"/>
                </a:lnTo>
                <a:lnTo>
                  <a:pt x="1266033" y="140418"/>
                </a:lnTo>
                <a:lnTo>
                  <a:pt x="1357219" y="95378"/>
                </a:lnTo>
                <a:lnTo>
                  <a:pt x="1367693" y="90624"/>
                </a:lnTo>
                <a:lnTo>
                  <a:pt x="1377533" y="86503"/>
                </a:lnTo>
                <a:lnTo>
                  <a:pt x="1396087" y="80336"/>
                </a:lnTo>
                <a:lnTo>
                  <a:pt x="1439927" y="76052"/>
                </a:lnTo>
                <a:lnTo>
                  <a:pt x="1473384" y="76483"/>
                </a:lnTo>
                <a:lnTo>
                  <a:pt x="1493230" y="82285"/>
                </a:lnTo>
                <a:lnTo>
                  <a:pt x="1505293" y="87351"/>
                </a:lnTo>
                <a:lnTo>
                  <a:pt x="1517004" y="92778"/>
                </a:lnTo>
                <a:lnTo>
                  <a:pt x="1551498" y="109713"/>
                </a:lnTo>
                <a:lnTo>
                  <a:pt x="1574375" y="121127"/>
                </a:lnTo>
                <a:lnTo>
                  <a:pt x="1588347" y="124299"/>
                </a:lnTo>
                <a:lnTo>
                  <a:pt x="1616049" y="126336"/>
                </a:lnTo>
                <a:lnTo>
                  <a:pt x="1654149" y="119987"/>
                </a:lnTo>
                <a:lnTo>
                  <a:pt x="1662961" y="1182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85"/>
          <p:cNvSpPr/>
          <p:nvPr/>
        </p:nvSpPr>
        <p:spPr>
          <a:xfrm>
            <a:off x="6689408" y="4106228"/>
            <a:ext cx="282893" cy="51435"/>
          </a:xfrm>
          <a:custGeom>
            <a:avLst/>
            <a:gdLst/>
            <a:ahLst/>
            <a:cxnLst/>
            <a:rect l="0" t="0" r="0" b="0"/>
            <a:pathLst>
              <a:path w="282893" h="51435">
                <a:moveTo>
                  <a:pt x="8572" y="8572"/>
                </a:moveTo>
                <a:lnTo>
                  <a:pt x="8572" y="4021"/>
                </a:lnTo>
                <a:lnTo>
                  <a:pt x="7619" y="2680"/>
                </a:lnTo>
                <a:lnTo>
                  <a:pt x="6032" y="1787"/>
                </a:lnTo>
                <a:lnTo>
                  <a:pt x="30" y="8"/>
                </a:lnTo>
                <a:lnTo>
                  <a:pt x="2" y="0"/>
                </a:lnTo>
                <a:lnTo>
                  <a:pt x="0" y="4550"/>
                </a:lnTo>
                <a:lnTo>
                  <a:pt x="952" y="5891"/>
                </a:lnTo>
                <a:lnTo>
                  <a:pt x="2540" y="6784"/>
                </a:lnTo>
                <a:lnTo>
                  <a:pt x="6843" y="7777"/>
                </a:lnTo>
                <a:lnTo>
                  <a:pt x="11931" y="8218"/>
                </a:lnTo>
                <a:lnTo>
                  <a:pt x="15573" y="9289"/>
                </a:lnTo>
                <a:lnTo>
                  <a:pt x="19907" y="10955"/>
                </a:lnTo>
                <a:lnTo>
                  <a:pt x="24701" y="13018"/>
                </a:lnTo>
                <a:lnTo>
                  <a:pt x="29802" y="14393"/>
                </a:lnTo>
                <a:lnTo>
                  <a:pt x="35108" y="15310"/>
                </a:lnTo>
                <a:lnTo>
                  <a:pt x="40550" y="15921"/>
                </a:lnTo>
                <a:lnTo>
                  <a:pt x="46083" y="16329"/>
                </a:lnTo>
                <a:lnTo>
                  <a:pt x="51677" y="16601"/>
                </a:lnTo>
                <a:lnTo>
                  <a:pt x="63924" y="16903"/>
                </a:lnTo>
                <a:lnTo>
                  <a:pt x="146130" y="17141"/>
                </a:lnTo>
                <a:lnTo>
                  <a:pt x="153617" y="18095"/>
                </a:lnTo>
                <a:lnTo>
                  <a:pt x="160514" y="19683"/>
                </a:lnTo>
                <a:lnTo>
                  <a:pt x="167016" y="21694"/>
                </a:lnTo>
                <a:lnTo>
                  <a:pt x="174209" y="23035"/>
                </a:lnTo>
                <a:lnTo>
                  <a:pt x="181862" y="23929"/>
                </a:lnTo>
                <a:lnTo>
                  <a:pt x="189820" y="24525"/>
                </a:lnTo>
                <a:lnTo>
                  <a:pt x="197032" y="24922"/>
                </a:lnTo>
                <a:lnTo>
                  <a:pt x="210124" y="25363"/>
                </a:lnTo>
                <a:lnTo>
                  <a:pt x="223654" y="25612"/>
                </a:lnTo>
                <a:lnTo>
                  <a:pt x="228160" y="26599"/>
                </a:lnTo>
                <a:lnTo>
                  <a:pt x="233069" y="28210"/>
                </a:lnTo>
                <a:lnTo>
                  <a:pt x="238246" y="30237"/>
                </a:lnTo>
                <a:lnTo>
                  <a:pt x="242651" y="31588"/>
                </a:lnTo>
                <a:lnTo>
                  <a:pt x="250084" y="33088"/>
                </a:lnTo>
                <a:lnTo>
                  <a:pt x="256563" y="33755"/>
                </a:lnTo>
                <a:lnTo>
                  <a:pt x="259624" y="33934"/>
                </a:lnTo>
                <a:lnTo>
                  <a:pt x="262618" y="35005"/>
                </a:lnTo>
                <a:lnTo>
                  <a:pt x="265565" y="36671"/>
                </a:lnTo>
                <a:lnTo>
                  <a:pt x="268483" y="38735"/>
                </a:lnTo>
                <a:lnTo>
                  <a:pt x="271381" y="40110"/>
                </a:lnTo>
                <a:lnTo>
                  <a:pt x="277141" y="41639"/>
                </a:lnTo>
                <a:lnTo>
                  <a:pt x="279058" y="42999"/>
                </a:lnTo>
                <a:lnTo>
                  <a:pt x="280336" y="44858"/>
                </a:lnTo>
                <a:lnTo>
                  <a:pt x="282892" y="514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86"/>
          <p:cNvSpPr/>
          <p:nvPr/>
        </p:nvSpPr>
        <p:spPr>
          <a:xfrm>
            <a:off x="6715125" y="4243421"/>
            <a:ext cx="334328" cy="34248"/>
          </a:xfrm>
          <a:custGeom>
            <a:avLst/>
            <a:gdLst/>
            <a:ahLst/>
            <a:cxnLst/>
            <a:rect l="0" t="0" r="0" b="0"/>
            <a:pathLst>
              <a:path w="334328" h="34248">
                <a:moveTo>
                  <a:pt x="0" y="25683"/>
                </a:moveTo>
                <a:lnTo>
                  <a:pt x="4550" y="25683"/>
                </a:lnTo>
                <a:lnTo>
                  <a:pt x="6843" y="26636"/>
                </a:lnTo>
                <a:lnTo>
                  <a:pt x="9325" y="28224"/>
                </a:lnTo>
                <a:lnTo>
                  <a:pt x="11931" y="30234"/>
                </a:lnTo>
                <a:lnTo>
                  <a:pt x="14622" y="31575"/>
                </a:lnTo>
                <a:lnTo>
                  <a:pt x="17367" y="32469"/>
                </a:lnTo>
                <a:lnTo>
                  <a:pt x="22959" y="33462"/>
                </a:lnTo>
                <a:lnTo>
                  <a:pt x="32414" y="34021"/>
                </a:lnTo>
                <a:lnTo>
                  <a:pt x="52193" y="34210"/>
                </a:lnTo>
                <a:lnTo>
                  <a:pt x="74445" y="34247"/>
                </a:lnTo>
                <a:lnTo>
                  <a:pt x="80109" y="33298"/>
                </a:lnTo>
                <a:lnTo>
                  <a:pt x="85791" y="31712"/>
                </a:lnTo>
                <a:lnTo>
                  <a:pt x="91484" y="29703"/>
                </a:lnTo>
                <a:lnTo>
                  <a:pt x="98136" y="28363"/>
                </a:lnTo>
                <a:lnTo>
                  <a:pt x="105429" y="27470"/>
                </a:lnTo>
                <a:lnTo>
                  <a:pt x="113148" y="26874"/>
                </a:lnTo>
                <a:lnTo>
                  <a:pt x="120200" y="26478"/>
                </a:lnTo>
                <a:lnTo>
                  <a:pt x="133115" y="26037"/>
                </a:lnTo>
                <a:lnTo>
                  <a:pt x="140178" y="24966"/>
                </a:lnTo>
                <a:lnTo>
                  <a:pt x="147744" y="23301"/>
                </a:lnTo>
                <a:lnTo>
                  <a:pt x="155646" y="21238"/>
                </a:lnTo>
                <a:lnTo>
                  <a:pt x="162819" y="19862"/>
                </a:lnTo>
                <a:lnTo>
                  <a:pt x="169505" y="18945"/>
                </a:lnTo>
                <a:lnTo>
                  <a:pt x="175869" y="18333"/>
                </a:lnTo>
                <a:lnTo>
                  <a:pt x="182968" y="16974"/>
                </a:lnTo>
                <a:lnTo>
                  <a:pt x="190558" y="15114"/>
                </a:lnTo>
                <a:lnTo>
                  <a:pt x="198477" y="12923"/>
                </a:lnTo>
                <a:lnTo>
                  <a:pt x="205660" y="11461"/>
                </a:lnTo>
                <a:lnTo>
                  <a:pt x="212354" y="10487"/>
                </a:lnTo>
                <a:lnTo>
                  <a:pt x="218722" y="9837"/>
                </a:lnTo>
                <a:lnTo>
                  <a:pt x="224872" y="8452"/>
                </a:lnTo>
                <a:lnTo>
                  <a:pt x="230877" y="6576"/>
                </a:lnTo>
                <a:lnTo>
                  <a:pt x="236785" y="4373"/>
                </a:lnTo>
                <a:lnTo>
                  <a:pt x="242629" y="2904"/>
                </a:lnTo>
                <a:lnTo>
                  <a:pt x="248430" y="1924"/>
                </a:lnTo>
                <a:lnTo>
                  <a:pt x="254203" y="1272"/>
                </a:lnTo>
                <a:lnTo>
                  <a:pt x="259956" y="836"/>
                </a:lnTo>
                <a:lnTo>
                  <a:pt x="265696" y="546"/>
                </a:lnTo>
                <a:lnTo>
                  <a:pt x="277155" y="224"/>
                </a:lnTo>
                <a:lnTo>
                  <a:pt x="305749" y="0"/>
                </a:lnTo>
                <a:lnTo>
                  <a:pt x="310512" y="942"/>
                </a:lnTo>
                <a:lnTo>
                  <a:pt x="314641" y="2521"/>
                </a:lnTo>
                <a:lnTo>
                  <a:pt x="318346" y="4527"/>
                </a:lnTo>
                <a:lnTo>
                  <a:pt x="321767" y="5864"/>
                </a:lnTo>
                <a:lnTo>
                  <a:pt x="325001" y="6756"/>
                </a:lnTo>
                <a:lnTo>
                  <a:pt x="334327" y="8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87"/>
          <p:cNvSpPr/>
          <p:nvPr/>
        </p:nvSpPr>
        <p:spPr>
          <a:xfrm>
            <a:off x="7315200" y="3730883"/>
            <a:ext cx="574358" cy="572115"/>
          </a:xfrm>
          <a:custGeom>
            <a:avLst/>
            <a:gdLst/>
            <a:ahLst/>
            <a:cxnLst/>
            <a:rect l="0" t="0" r="0" b="0"/>
            <a:pathLst>
              <a:path w="574358" h="572115">
                <a:moveTo>
                  <a:pt x="0" y="118169"/>
                </a:moveTo>
                <a:lnTo>
                  <a:pt x="0" y="113618"/>
                </a:lnTo>
                <a:lnTo>
                  <a:pt x="952" y="111325"/>
                </a:lnTo>
                <a:lnTo>
                  <a:pt x="6844" y="103547"/>
                </a:lnTo>
                <a:lnTo>
                  <a:pt x="14622" y="94257"/>
                </a:lnTo>
                <a:lnTo>
                  <a:pt x="23911" y="79863"/>
                </a:lnTo>
                <a:lnTo>
                  <a:pt x="33170" y="69077"/>
                </a:lnTo>
                <a:lnTo>
                  <a:pt x="49092" y="56845"/>
                </a:lnTo>
                <a:lnTo>
                  <a:pt x="65875" y="47188"/>
                </a:lnTo>
                <a:lnTo>
                  <a:pt x="82912" y="38295"/>
                </a:lnTo>
                <a:lnTo>
                  <a:pt x="96857" y="32504"/>
                </a:lnTo>
                <a:lnTo>
                  <a:pt x="112580" y="26756"/>
                </a:lnTo>
                <a:lnTo>
                  <a:pt x="154454" y="12445"/>
                </a:lnTo>
                <a:lnTo>
                  <a:pt x="171516" y="9268"/>
                </a:lnTo>
                <a:lnTo>
                  <a:pt x="188624" y="6904"/>
                </a:lnTo>
                <a:lnTo>
                  <a:pt x="205753" y="2678"/>
                </a:lnTo>
                <a:lnTo>
                  <a:pt x="222891" y="165"/>
                </a:lnTo>
                <a:lnTo>
                  <a:pt x="240032" y="0"/>
                </a:lnTo>
                <a:lnTo>
                  <a:pt x="264795" y="4310"/>
                </a:lnTo>
                <a:lnTo>
                  <a:pt x="278341" y="5653"/>
                </a:lnTo>
                <a:lnTo>
                  <a:pt x="293252" y="8789"/>
                </a:lnTo>
                <a:lnTo>
                  <a:pt x="308451" y="13358"/>
                </a:lnTo>
                <a:lnTo>
                  <a:pt x="321557" y="18564"/>
                </a:lnTo>
                <a:lnTo>
                  <a:pt x="333732" y="24052"/>
                </a:lnTo>
                <a:lnTo>
                  <a:pt x="351296" y="32498"/>
                </a:lnTo>
                <a:lnTo>
                  <a:pt x="362823" y="39136"/>
                </a:lnTo>
                <a:lnTo>
                  <a:pt x="374297" y="48435"/>
                </a:lnTo>
                <a:lnTo>
                  <a:pt x="383206" y="58919"/>
                </a:lnTo>
                <a:lnTo>
                  <a:pt x="386916" y="64382"/>
                </a:lnTo>
                <a:lnTo>
                  <a:pt x="391038" y="75531"/>
                </a:lnTo>
                <a:lnTo>
                  <a:pt x="393822" y="87789"/>
                </a:lnTo>
                <a:lnTo>
                  <a:pt x="398234" y="102762"/>
                </a:lnTo>
                <a:lnTo>
                  <a:pt x="400830" y="118941"/>
                </a:lnTo>
                <a:lnTo>
                  <a:pt x="401984" y="135657"/>
                </a:lnTo>
                <a:lnTo>
                  <a:pt x="402497" y="152612"/>
                </a:lnTo>
                <a:lnTo>
                  <a:pt x="400184" y="167132"/>
                </a:lnTo>
                <a:lnTo>
                  <a:pt x="395982" y="180888"/>
                </a:lnTo>
                <a:lnTo>
                  <a:pt x="390939" y="196526"/>
                </a:lnTo>
                <a:lnTo>
                  <a:pt x="388261" y="205650"/>
                </a:lnTo>
                <a:lnTo>
                  <a:pt x="382745" y="225947"/>
                </a:lnTo>
                <a:lnTo>
                  <a:pt x="378988" y="235741"/>
                </a:lnTo>
                <a:lnTo>
                  <a:pt x="374579" y="245128"/>
                </a:lnTo>
                <a:lnTo>
                  <a:pt x="369734" y="254243"/>
                </a:lnTo>
                <a:lnTo>
                  <a:pt x="361811" y="271992"/>
                </a:lnTo>
                <a:lnTo>
                  <a:pt x="358364" y="280725"/>
                </a:lnTo>
                <a:lnTo>
                  <a:pt x="354162" y="290357"/>
                </a:lnTo>
                <a:lnTo>
                  <a:pt x="344413" y="311220"/>
                </a:lnTo>
                <a:lnTo>
                  <a:pt x="339146" y="321165"/>
                </a:lnTo>
                <a:lnTo>
                  <a:pt x="333730" y="330652"/>
                </a:lnTo>
                <a:lnTo>
                  <a:pt x="328214" y="339834"/>
                </a:lnTo>
                <a:lnTo>
                  <a:pt x="317005" y="357657"/>
                </a:lnTo>
                <a:lnTo>
                  <a:pt x="311349" y="366410"/>
                </a:lnTo>
                <a:lnTo>
                  <a:pt x="305674" y="376056"/>
                </a:lnTo>
                <a:lnTo>
                  <a:pt x="299985" y="386296"/>
                </a:lnTo>
                <a:lnTo>
                  <a:pt x="294287" y="396933"/>
                </a:lnTo>
                <a:lnTo>
                  <a:pt x="287632" y="406882"/>
                </a:lnTo>
                <a:lnTo>
                  <a:pt x="280337" y="416371"/>
                </a:lnTo>
                <a:lnTo>
                  <a:pt x="272616" y="425556"/>
                </a:lnTo>
                <a:lnTo>
                  <a:pt x="258957" y="443380"/>
                </a:lnTo>
                <a:lnTo>
                  <a:pt x="245585" y="460827"/>
                </a:lnTo>
                <a:lnTo>
                  <a:pt x="230116" y="478107"/>
                </a:lnTo>
                <a:lnTo>
                  <a:pt x="216256" y="492771"/>
                </a:lnTo>
                <a:lnTo>
                  <a:pt x="202794" y="505639"/>
                </a:lnTo>
                <a:lnTo>
                  <a:pt x="180102" y="523593"/>
                </a:lnTo>
                <a:lnTo>
                  <a:pt x="167040" y="535213"/>
                </a:lnTo>
                <a:lnTo>
                  <a:pt x="154885" y="544187"/>
                </a:lnTo>
                <a:lnTo>
                  <a:pt x="148976" y="547913"/>
                </a:lnTo>
                <a:lnTo>
                  <a:pt x="137331" y="552054"/>
                </a:lnTo>
                <a:lnTo>
                  <a:pt x="131560" y="553158"/>
                </a:lnTo>
                <a:lnTo>
                  <a:pt x="122605" y="556925"/>
                </a:lnTo>
                <a:lnTo>
                  <a:pt x="118885" y="559263"/>
                </a:lnTo>
                <a:lnTo>
                  <a:pt x="109670" y="561861"/>
                </a:lnTo>
                <a:lnTo>
                  <a:pt x="104546" y="562554"/>
                </a:lnTo>
                <a:lnTo>
                  <a:pt x="100177" y="562063"/>
                </a:lnTo>
                <a:lnTo>
                  <a:pt x="96312" y="560784"/>
                </a:lnTo>
                <a:lnTo>
                  <a:pt x="92783" y="558978"/>
                </a:lnTo>
                <a:lnTo>
                  <a:pt x="83782" y="556971"/>
                </a:lnTo>
                <a:lnTo>
                  <a:pt x="78714" y="556437"/>
                </a:lnTo>
                <a:lnTo>
                  <a:pt x="74383" y="555127"/>
                </a:lnTo>
                <a:lnTo>
                  <a:pt x="67032" y="551133"/>
                </a:lnTo>
                <a:lnTo>
                  <a:pt x="57538" y="543529"/>
                </a:lnTo>
                <a:lnTo>
                  <a:pt x="55504" y="539855"/>
                </a:lnTo>
                <a:lnTo>
                  <a:pt x="53243" y="530692"/>
                </a:lnTo>
                <a:lnTo>
                  <a:pt x="51792" y="515179"/>
                </a:lnTo>
                <a:lnTo>
                  <a:pt x="51593" y="505438"/>
                </a:lnTo>
                <a:lnTo>
                  <a:pt x="54045" y="494759"/>
                </a:lnTo>
                <a:lnTo>
                  <a:pt x="58310" y="484615"/>
                </a:lnTo>
                <a:lnTo>
                  <a:pt x="63381" y="476931"/>
                </a:lnTo>
                <a:lnTo>
                  <a:pt x="76141" y="462700"/>
                </a:lnTo>
                <a:lnTo>
                  <a:pt x="92581" y="446716"/>
                </a:lnTo>
                <a:lnTo>
                  <a:pt x="105917" y="436910"/>
                </a:lnTo>
                <a:lnTo>
                  <a:pt x="121369" y="428742"/>
                </a:lnTo>
                <a:lnTo>
                  <a:pt x="137762" y="422889"/>
                </a:lnTo>
                <a:lnTo>
                  <a:pt x="163055" y="418642"/>
                </a:lnTo>
                <a:lnTo>
                  <a:pt x="180102" y="414272"/>
                </a:lnTo>
                <a:lnTo>
                  <a:pt x="189600" y="412726"/>
                </a:lnTo>
                <a:lnTo>
                  <a:pt x="199742" y="411695"/>
                </a:lnTo>
                <a:lnTo>
                  <a:pt x="210314" y="411008"/>
                </a:lnTo>
                <a:lnTo>
                  <a:pt x="229680" y="410245"/>
                </a:lnTo>
                <a:lnTo>
                  <a:pt x="238845" y="410041"/>
                </a:lnTo>
                <a:lnTo>
                  <a:pt x="248765" y="410858"/>
                </a:lnTo>
                <a:lnTo>
                  <a:pt x="259188" y="412355"/>
                </a:lnTo>
                <a:lnTo>
                  <a:pt x="269947" y="414305"/>
                </a:lnTo>
                <a:lnTo>
                  <a:pt x="280930" y="415606"/>
                </a:lnTo>
                <a:lnTo>
                  <a:pt x="292062" y="416473"/>
                </a:lnTo>
                <a:lnTo>
                  <a:pt x="303293" y="417051"/>
                </a:lnTo>
                <a:lnTo>
                  <a:pt x="313638" y="419341"/>
                </a:lnTo>
                <a:lnTo>
                  <a:pt x="323391" y="422773"/>
                </a:lnTo>
                <a:lnTo>
                  <a:pt x="332752" y="426966"/>
                </a:lnTo>
                <a:lnTo>
                  <a:pt x="342802" y="430714"/>
                </a:lnTo>
                <a:lnTo>
                  <a:pt x="353312" y="434165"/>
                </a:lnTo>
                <a:lnTo>
                  <a:pt x="364128" y="437418"/>
                </a:lnTo>
                <a:lnTo>
                  <a:pt x="374198" y="441492"/>
                </a:lnTo>
                <a:lnTo>
                  <a:pt x="383768" y="446112"/>
                </a:lnTo>
                <a:lnTo>
                  <a:pt x="393004" y="451098"/>
                </a:lnTo>
                <a:lnTo>
                  <a:pt x="410888" y="461718"/>
                </a:lnTo>
                <a:lnTo>
                  <a:pt x="428362" y="471835"/>
                </a:lnTo>
                <a:lnTo>
                  <a:pt x="445653" y="479506"/>
                </a:lnTo>
                <a:lnTo>
                  <a:pt x="460323" y="488631"/>
                </a:lnTo>
                <a:lnTo>
                  <a:pt x="474146" y="499036"/>
                </a:lnTo>
                <a:lnTo>
                  <a:pt x="489814" y="510011"/>
                </a:lnTo>
                <a:lnTo>
                  <a:pt x="501222" y="521238"/>
                </a:lnTo>
                <a:lnTo>
                  <a:pt x="510420" y="531626"/>
                </a:lnTo>
                <a:lnTo>
                  <a:pt x="526309" y="542829"/>
                </a:lnTo>
                <a:lnTo>
                  <a:pt x="542128" y="552181"/>
                </a:lnTo>
                <a:lnTo>
                  <a:pt x="558786" y="565707"/>
                </a:lnTo>
                <a:lnTo>
                  <a:pt x="561119" y="567975"/>
                </a:lnTo>
                <a:lnTo>
                  <a:pt x="563627" y="569488"/>
                </a:lnTo>
                <a:lnTo>
                  <a:pt x="572756" y="572114"/>
                </a:lnTo>
                <a:lnTo>
                  <a:pt x="573289" y="571294"/>
                </a:lnTo>
                <a:lnTo>
                  <a:pt x="574357" y="5639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88"/>
          <p:cNvSpPr/>
          <p:nvPr/>
        </p:nvSpPr>
        <p:spPr>
          <a:xfrm>
            <a:off x="8001121" y="3789152"/>
            <a:ext cx="454070" cy="479835"/>
          </a:xfrm>
          <a:custGeom>
            <a:avLst/>
            <a:gdLst/>
            <a:ahLst/>
            <a:cxnLst/>
            <a:rect l="0" t="0" r="0" b="0"/>
            <a:pathLst>
              <a:path w="454070" h="479835">
                <a:moveTo>
                  <a:pt x="188473" y="17038"/>
                </a:moveTo>
                <a:lnTo>
                  <a:pt x="188473" y="9657"/>
                </a:lnTo>
                <a:lnTo>
                  <a:pt x="187521" y="9259"/>
                </a:lnTo>
                <a:lnTo>
                  <a:pt x="183922" y="8818"/>
                </a:lnTo>
                <a:lnTo>
                  <a:pt x="181629" y="7748"/>
                </a:lnTo>
                <a:lnTo>
                  <a:pt x="173852" y="2644"/>
                </a:lnTo>
                <a:lnTo>
                  <a:pt x="168322" y="1115"/>
                </a:lnTo>
                <a:lnTo>
                  <a:pt x="156059" y="134"/>
                </a:lnTo>
                <a:lnTo>
                  <a:pt x="146762" y="0"/>
                </a:lnTo>
                <a:lnTo>
                  <a:pt x="142568" y="917"/>
                </a:lnTo>
                <a:lnTo>
                  <a:pt x="131163" y="6758"/>
                </a:lnTo>
                <a:lnTo>
                  <a:pt x="121410" y="11834"/>
                </a:lnTo>
                <a:lnTo>
                  <a:pt x="113265" y="19805"/>
                </a:lnTo>
                <a:lnTo>
                  <a:pt x="105518" y="29697"/>
                </a:lnTo>
                <a:lnTo>
                  <a:pt x="95725" y="40444"/>
                </a:lnTo>
                <a:lnTo>
                  <a:pt x="87562" y="51570"/>
                </a:lnTo>
                <a:lnTo>
                  <a:pt x="79806" y="63818"/>
                </a:lnTo>
                <a:lnTo>
                  <a:pt x="53785" y="103279"/>
                </a:lnTo>
                <a:lnTo>
                  <a:pt x="49151" y="111679"/>
                </a:lnTo>
                <a:lnTo>
                  <a:pt x="45109" y="120137"/>
                </a:lnTo>
                <a:lnTo>
                  <a:pt x="41462" y="128633"/>
                </a:lnTo>
                <a:lnTo>
                  <a:pt x="37126" y="137155"/>
                </a:lnTo>
                <a:lnTo>
                  <a:pt x="32330" y="145693"/>
                </a:lnTo>
                <a:lnTo>
                  <a:pt x="27229" y="154243"/>
                </a:lnTo>
                <a:lnTo>
                  <a:pt x="22874" y="162800"/>
                </a:lnTo>
                <a:lnTo>
                  <a:pt x="19019" y="171363"/>
                </a:lnTo>
                <a:lnTo>
                  <a:pt x="15497" y="179928"/>
                </a:lnTo>
                <a:lnTo>
                  <a:pt x="13147" y="189449"/>
                </a:lnTo>
                <a:lnTo>
                  <a:pt x="11582" y="199606"/>
                </a:lnTo>
                <a:lnTo>
                  <a:pt x="10538" y="210187"/>
                </a:lnTo>
                <a:lnTo>
                  <a:pt x="8890" y="220099"/>
                </a:lnTo>
                <a:lnTo>
                  <a:pt x="6839" y="229565"/>
                </a:lnTo>
                <a:lnTo>
                  <a:pt x="4519" y="238732"/>
                </a:lnTo>
                <a:lnTo>
                  <a:pt x="2972" y="247701"/>
                </a:lnTo>
                <a:lnTo>
                  <a:pt x="1941" y="256539"/>
                </a:lnTo>
                <a:lnTo>
                  <a:pt x="1254" y="265288"/>
                </a:lnTo>
                <a:lnTo>
                  <a:pt x="795" y="273978"/>
                </a:lnTo>
                <a:lnTo>
                  <a:pt x="285" y="291253"/>
                </a:lnTo>
                <a:lnTo>
                  <a:pt x="0" y="321595"/>
                </a:lnTo>
                <a:lnTo>
                  <a:pt x="911" y="331518"/>
                </a:lnTo>
                <a:lnTo>
                  <a:pt x="2473" y="340992"/>
                </a:lnTo>
                <a:lnTo>
                  <a:pt x="4465" y="350164"/>
                </a:lnTo>
                <a:lnTo>
                  <a:pt x="5794" y="358185"/>
                </a:lnTo>
                <a:lnTo>
                  <a:pt x="7270" y="372176"/>
                </a:lnTo>
                <a:lnTo>
                  <a:pt x="8617" y="379526"/>
                </a:lnTo>
                <a:lnTo>
                  <a:pt x="10466" y="387284"/>
                </a:lnTo>
                <a:lnTo>
                  <a:pt x="12652" y="395314"/>
                </a:lnTo>
                <a:lnTo>
                  <a:pt x="20161" y="409315"/>
                </a:lnTo>
                <a:lnTo>
                  <a:pt x="28895" y="420936"/>
                </a:lnTo>
                <a:lnTo>
                  <a:pt x="40121" y="433785"/>
                </a:lnTo>
                <a:lnTo>
                  <a:pt x="49832" y="443876"/>
                </a:lnTo>
                <a:lnTo>
                  <a:pt x="60497" y="452171"/>
                </a:lnTo>
                <a:lnTo>
                  <a:pt x="71587" y="459033"/>
                </a:lnTo>
                <a:lnTo>
                  <a:pt x="82867" y="465257"/>
                </a:lnTo>
                <a:lnTo>
                  <a:pt x="96770" y="468659"/>
                </a:lnTo>
                <a:lnTo>
                  <a:pt x="104478" y="469566"/>
                </a:lnTo>
                <a:lnTo>
                  <a:pt x="118122" y="473114"/>
                </a:lnTo>
                <a:lnTo>
                  <a:pt x="131489" y="476913"/>
                </a:lnTo>
                <a:lnTo>
                  <a:pt x="139054" y="477927"/>
                </a:lnTo>
                <a:lnTo>
                  <a:pt x="146955" y="478602"/>
                </a:lnTo>
                <a:lnTo>
                  <a:pt x="160814" y="479352"/>
                </a:lnTo>
                <a:lnTo>
                  <a:pt x="174276" y="479686"/>
                </a:lnTo>
                <a:lnTo>
                  <a:pt x="189784" y="479834"/>
                </a:lnTo>
                <a:lnTo>
                  <a:pt x="197919" y="478921"/>
                </a:lnTo>
                <a:lnTo>
                  <a:pt x="206200" y="477360"/>
                </a:lnTo>
                <a:lnTo>
                  <a:pt x="214579" y="475367"/>
                </a:lnTo>
                <a:lnTo>
                  <a:pt x="222070" y="473085"/>
                </a:lnTo>
                <a:lnTo>
                  <a:pt x="258280" y="459799"/>
                </a:lnTo>
                <a:lnTo>
                  <a:pt x="266444" y="456039"/>
                </a:lnTo>
                <a:lnTo>
                  <a:pt x="274744" y="451628"/>
                </a:lnTo>
                <a:lnTo>
                  <a:pt x="283134" y="446782"/>
                </a:lnTo>
                <a:lnTo>
                  <a:pt x="290633" y="441646"/>
                </a:lnTo>
                <a:lnTo>
                  <a:pt x="311242" y="425317"/>
                </a:lnTo>
                <a:lnTo>
                  <a:pt x="318896" y="419716"/>
                </a:lnTo>
                <a:lnTo>
                  <a:pt x="326857" y="414078"/>
                </a:lnTo>
                <a:lnTo>
                  <a:pt x="340783" y="402732"/>
                </a:lnTo>
                <a:lnTo>
                  <a:pt x="353321" y="390387"/>
                </a:lnTo>
                <a:lnTo>
                  <a:pt x="359333" y="383095"/>
                </a:lnTo>
                <a:lnTo>
                  <a:pt x="371090" y="368325"/>
                </a:lnTo>
                <a:lnTo>
                  <a:pt x="382667" y="355410"/>
                </a:lnTo>
                <a:lnTo>
                  <a:pt x="394162" y="340781"/>
                </a:lnTo>
                <a:lnTo>
                  <a:pt x="405621" y="324753"/>
                </a:lnTo>
                <a:lnTo>
                  <a:pt x="417063" y="308105"/>
                </a:lnTo>
                <a:lnTo>
                  <a:pt x="425959" y="293721"/>
                </a:lnTo>
                <a:lnTo>
                  <a:pt x="433088" y="280025"/>
                </a:lnTo>
                <a:lnTo>
                  <a:pt x="436322" y="272373"/>
                </a:lnTo>
                <a:lnTo>
                  <a:pt x="439431" y="264414"/>
                </a:lnTo>
                <a:lnTo>
                  <a:pt x="445426" y="247950"/>
                </a:lnTo>
                <a:lnTo>
                  <a:pt x="448358" y="239559"/>
                </a:lnTo>
                <a:lnTo>
                  <a:pt x="451615" y="225156"/>
                </a:lnTo>
                <a:lnTo>
                  <a:pt x="453062" y="211452"/>
                </a:lnTo>
                <a:lnTo>
                  <a:pt x="453448" y="203797"/>
                </a:lnTo>
                <a:lnTo>
                  <a:pt x="453878" y="188624"/>
                </a:lnTo>
                <a:lnTo>
                  <a:pt x="454069" y="175531"/>
                </a:lnTo>
                <a:lnTo>
                  <a:pt x="451613" y="163362"/>
                </a:lnTo>
                <a:lnTo>
                  <a:pt x="447347" y="151603"/>
                </a:lnTo>
                <a:lnTo>
                  <a:pt x="442277" y="140027"/>
                </a:lnTo>
                <a:lnTo>
                  <a:pt x="436848" y="128532"/>
                </a:lnTo>
                <a:lnTo>
                  <a:pt x="430306" y="117073"/>
                </a:lnTo>
                <a:lnTo>
                  <a:pt x="421050" y="105630"/>
                </a:lnTo>
                <a:lnTo>
                  <a:pt x="408047" y="94195"/>
                </a:lnTo>
                <a:lnTo>
                  <a:pt x="400578" y="88478"/>
                </a:lnTo>
                <a:lnTo>
                  <a:pt x="387201" y="77046"/>
                </a:lnTo>
                <a:lnTo>
                  <a:pt x="373951" y="66568"/>
                </a:lnTo>
                <a:lnTo>
                  <a:pt x="366418" y="62441"/>
                </a:lnTo>
                <a:lnTo>
                  <a:pt x="358538" y="58736"/>
                </a:lnTo>
                <a:lnTo>
                  <a:pt x="344703" y="49540"/>
                </a:lnTo>
                <a:lnTo>
                  <a:pt x="331252" y="40056"/>
                </a:lnTo>
                <a:lnTo>
                  <a:pt x="323664" y="36193"/>
                </a:lnTo>
                <a:lnTo>
                  <a:pt x="315748" y="32665"/>
                </a:lnTo>
                <a:lnTo>
                  <a:pt x="306661" y="30314"/>
                </a:lnTo>
                <a:lnTo>
                  <a:pt x="296792" y="28746"/>
                </a:lnTo>
                <a:lnTo>
                  <a:pt x="286403" y="27701"/>
                </a:lnTo>
                <a:lnTo>
                  <a:pt x="276620" y="26051"/>
                </a:lnTo>
                <a:lnTo>
                  <a:pt x="267240" y="23999"/>
                </a:lnTo>
                <a:lnTo>
                  <a:pt x="258130" y="21679"/>
                </a:lnTo>
                <a:lnTo>
                  <a:pt x="249199" y="20132"/>
                </a:lnTo>
                <a:lnTo>
                  <a:pt x="240387" y="19100"/>
                </a:lnTo>
                <a:lnTo>
                  <a:pt x="231655" y="18413"/>
                </a:lnTo>
                <a:lnTo>
                  <a:pt x="222976" y="17954"/>
                </a:lnTo>
                <a:lnTo>
                  <a:pt x="205712" y="17445"/>
                </a:lnTo>
                <a:lnTo>
                  <a:pt x="158743" y="17073"/>
                </a:lnTo>
                <a:lnTo>
                  <a:pt x="146367" y="19594"/>
                </a:lnTo>
                <a:lnTo>
                  <a:pt x="128466" y="25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89"/>
          <p:cNvSpPr/>
          <p:nvPr/>
        </p:nvSpPr>
        <p:spPr>
          <a:xfrm>
            <a:off x="1305877" y="4895048"/>
            <a:ext cx="222883" cy="359895"/>
          </a:xfrm>
          <a:custGeom>
            <a:avLst/>
            <a:gdLst/>
            <a:ahLst/>
            <a:cxnLst/>
            <a:rect l="0" t="0" r="0" b="0"/>
            <a:pathLst>
              <a:path w="222883" h="359895">
                <a:moveTo>
                  <a:pt x="0" y="359894"/>
                </a:moveTo>
                <a:lnTo>
                  <a:pt x="0" y="339495"/>
                </a:lnTo>
                <a:lnTo>
                  <a:pt x="2540" y="331460"/>
                </a:lnTo>
                <a:lnTo>
                  <a:pt x="4551" y="326651"/>
                </a:lnTo>
                <a:lnTo>
                  <a:pt x="5891" y="320587"/>
                </a:lnTo>
                <a:lnTo>
                  <a:pt x="6785" y="313687"/>
                </a:lnTo>
                <a:lnTo>
                  <a:pt x="7381" y="306229"/>
                </a:lnTo>
                <a:lnTo>
                  <a:pt x="7778" y="298400"/>
                </a:lnTo>
                <a:lnTo>
                  <a:pt x="8220" y="282081"/>
                </a:lnTo>
                <a:lnTo>
                  <a:pt x="9290" y="273729"/>
                </a:lnTo>
                <a:lnTo>
                  <a:pt x="10955" y="265303"/>
                </a:lnTo>
                <a:lnTo>
                  <a:pt x="13019" y="256829"/>
                </a:lnTo>
                <a:lnTo>
                  <a:pt x="14394" y="247369"/>
                </a:lnTo>
                <a:lnTo>
                  <a:pt x="15311" y="237252"/>
                </a:lnTo>
                <a:lnTo>
                  <a:pt x="15922" y="226698"/>
                </a:lnTo>
                <a:lnTo>
                  <a:pt x="17282" y="215852"/>
                </a:lnTo>
                <a:lnTo>
                  <a:pt x="19142" y="204811"/>
                </a:lnTo>
                <a:lnTo>
                  <a:pt x="21334" y="193640"/>
                </a:lnTo>
                <a:lnTo>
                  <a:pt x="22795" y="183336"/>
                </a:lnTo>
                <a:lnTo>
                  <a:pt x="23769" y="173609"/>
                </a:lnTo>
                <a:lnTo>
                  <a:pt x="24419" y="164266"/>
                </a:lnTo>
                <a:lnTo>
                  <a:pt x="25804" y="154229"/>
                </a:lnTo>
                <a:lnTo>
                  <a:pt x="27680" y="143726"/>
                </a:lnTo>
                <a:lnTo>
                  <a:pt x="29883" y="132914"/>
                </a:lnTo>
                <a:lnTo>
                  <a:pt x="32305" y="122849"/>
                </a:lnTo>
                <a:lnTo>
                  <a:pt x="34871" y="113282"/>
                </a:lnTo>
                <a:lnTo>
                  <a:pt x="37535" y="104046"/>
                </a:lnTo>
                <a:lnTo>
                  <a:pt x="41216" y="95031"/>
                </a:lnTo>
                <a:lnTo>
                  <a:pt x="45575" y="86164"/>
                </a:lnTo>
                <a:lnTo>
                  <a:pt x="50386" y="77394"/>
                </a:lnTo>
                <a:lnTo>
                  <a:pt x="53593" y="68691"/>
                </a:lnTo>
                <a:lnTo>
                  <a:pt x="55731" y="60031"/>
                </a:lnTo>
                <a:lnTo>
                  <a:pt x="57157" y="51401"/>
                </a:lnTo>
                <a:lnTo>
                  <a:pt x="60012" y="44695"/>
                </a:lnTo>
                <a:lnTo>
                  <a:pt x="63820" y="39271"/>
                </a:lnTo>
                <a:lnTo>
                  <a:pt x="68264" y="34703"/>
                </a:lnTo>
                <a:lnTo>
                  <a:pt x="73202" y="27087"/>
                </a:lnTo>
                <a:lnTo>
                  <a:pt x="76349" y="20527"/>
                </a:lnTo>
                <a:lnTo>
                  <a:pt x="80923" y="14437"/>
                </a:lnTo>
                <a:lnTo>
                  <a:pt x="86131" y="8555"/>
                </a:lnTo>
                <a:lnTo>
                  <a:pt x="93819" y="359"/>
                </a:lnTo>
                <a:lnTo>
                  <a:pt x="99165" y="76"/>
                </a:lnTo>
                <a:lnTo>
                  <a:pt x="103258" y="0"/>
                </a:lnTo>
                <a:lnTo>
                  <a:pt x="105986" y="902"/>
                </a:lnTo>
                <a:lnTo>
                  <a:pt x="107805" y="2456"/>
                </a:lnTo>
                <a:lnTo>
                  <a:pt x="109017" y="4445"/>
                </a:lnTo>
                <a:lnTo>
                  <a:pt x="115445" y="9194"/>
                </a:lnTo>
                <a:lnTo>
                  <a:pt x="119825" y="11794"/>
                </a:lnTo>
                <a:lnTo>
                  <a:pt x="123699" y="14480"/>
                </a:lnTo>
                <a:lnTo>
                  <a:pt x="130542" y="20004"/>
                </a:lnTo>
                <a:lnTo>
                  <a:pt x="136759" y="25634"/>
                </a:lnTo>
                <a:lnTo>
                  <a:pt x="139750" y="28470"/>
                </a:lnTo>
                <a:lnTo>
                  <a:pt x="145614" y="36699"/>
                </a:lnTo>
                <a:lnTo>
                  <a:pt x="148511" y="41561"/>
                </a:lnTo>
                <a:lnTo>
                  <a:pt x="151730" y="52043"/>
                </a:lnTo>
                <a:lnTo>
                  <a:pt x="152588" y="57505"/>
                </a:lnTo>
                <a:lnTo>
                  <a:pt x="154113" y="64004"/>
                </a:lnTo>
                <a:lnTo>
                  <a:pt x="156082" y="71194"/>
                </a:lnTo>
                <a:lnTo>
                  <a:pt x="158347" y="78845"/>
                </a:lnTo>
                <a:lnTo>
                  <a:pt x="160810" y="85850"/>
                </a:lnTo>
                <a:lnTo>
                  <a:pt x="163404" y="92426"/>
                </a:lnTo>
                <a:lnTo>
                  <a:pt x="166086" y="98715"/>
                </a:lnTo>
                <a:lnTo>
                  <a:pt x="168826" y="105764"/>
                </a:lnTo>
                <a:lnTo>
                  <a:pt x="174411" y="121218"/>
                </a:lnTo>
                <a:lnTo>
                  <a:pt x="182911" y="145983"/>
                </a:lnTo>
                <a:lnTo>
                  <a:pt x="184805" y="153469"/>
                </a:lnTo>
                <a:lnTo>
                  <a:pt x="186069" y="160365"/>
                </a:lnTo>
                <a:lnTo>
                  <a:pt x="186911" y="166867"/>
                </a:lnTo>
                <a:lnTo>
                  <a:pt x="188425" y="174060"/>
                </a:lnTo>
                <a:lnTo>
                  <a:pt x="190386" y="181712"/>
                </a:lnTo>
                <a:lnTo>
                  <a:pt x="192647" y="189671"/>
                </a:lnTo>
                <a:lnTo>
                  <a:pt x="194154" y="196882"/>
                </a:lnTo>
                <a:lnTo>
                  <a:pt x="195158" y="203595"/>
                </a:lnTo>
                <a:lnTo>
                  <a:pt x="195828" y="209974"/>
                </a:lnTo>
                <a:lnTo>
                  <a:pt x="197227" y="216133"/>
                </a:lnTo>
                <a:lnTo>
                  <a:pt x="199112" y="222143"/>
                </a:lnTo>
                <a:lnTo>
                  <a:pt x="201322" y="228055"/>
                </a:lnTo>
                <a:lnTo>
                  <a:pt x="203747" y="233901"/>
                </a:lnTo>
                <a:lnTo>
                  <a:pt x="206316" y="239704"/>
                </a:lnTo>
                <a:lnTo>
                  <a:pt x="210758" y="250279"/>
                </a:lnTo>
                <a:lnTo>
                  <a:pt x="212733" y="258154"/>
                </a:lnTo>
                <a:lnTo>
                  <a:pt x="213844" y="267942"/>
                </a:lnTo>
                <a:lnTo>
                  <a:pt x="214953" y="270970"/>
                </a:lnTo>
                <a:lnTo>
                  <a:pt x="221652" y="281003"/>
                </a:lnTo>
                <a:lnTo>
                  <a:pt x="222337" y="284509"/>
                </a:lnTo>
                <a:lnTo>
                  <a:pt x="222882" y="291279"/>
                </a:lnTo>
                <a:lnTo>
                  <a:pt x="214312" y="2827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90"/>
          <p:cNvSpPr/>
          <p:nvPr/>
        </p:nvSpPr>
        <p:spPr>
          <a:xfrm>
            <a:off x="1220183" y="5109210"/>
            <a:ext cx="300007" cy="68581"/>
          </a:xfrm>
          <a:custGeom>
            <a:avLst/>
            <a:gdLst/>
            <a:ahLst/>
            <a:cxnLst/>
            <a:rect l="0" t="0" r="0" b="0"/>
            <a:pathLst>
              <a:path w="300007" h="68581">
                <a:moveTo>
                  <a:pt x="8541" y="68580"/>
                </a:moveTo>
                <a:lnTo>
                  <a:pt x="0" y="68580"/>
                </a:lnTo>
                <a:lnTo>
                  <a:pt x="49083" y="68580"/>
                </a:lnTo>
                <a:lnTo>
                  <a:pt x="55572" y="67627"/>
                </a:lnTo>
                <a:lnTo>
                  <a:pt x="62755" y="66040"/>
                </a:lnTo>
                <a:lnTo>
                  <a:pt x="70401" y="64029"/>
                </a:lnTo>
                <a:lnTo>
                  <a:pt x="77404" y="61736"/>
                </a:lnTo>
                <a:lnTo>
                  <a:pt x="83977" y="59255"/>
                </a:lnTo>
                <a:lnTo>
                  <a:pt x="90265" y="56648"/>
                </a:lnTo>
                <a:lnTo>
                  <a:pt x="97313" y="54910"/>
                </a:lnTo>
                <a:lnTo>
                  <a:pt x="104870" y="53752"/>
                </a:lnTo>
                <a:lnTo>
                  <a:pt x="112766" y="52979"/>
                </a:lnTo>
                <a:lnTo>
                  <a:pt x="119934" y="51512"/>
                </a:lnTo>
                <a:lnTo>
                  <a:pt x="126618" y="49581"/>
                </a:lnTo>
                <a:lnTo>
                  <a:pt x="155584" y="39638"/>
                </a:lnTo>
                <a:lnTo>
                  <a:pt x="163720" y="37855"/>
                </a:lnTo>
                <a:lnTo>
                  <a:pt x="172001" y="36667"/>
                </a:lnTo>
                <a:lnTo>
                  <a:pt x="180380" y="35874"/>
                </a:lnTo>
                <a:lnTo>
                  <a:pt x="187870" y="34394"/>
                </a:lnTo>
                <a:lnTo>
                  <a:pt x="194769" y="32454"/>
                </a:lnTo>
                <a:lnTo>
                  <a:pt x="201273" y="30208"/>
                </a:lnTo>
                <a:lnTo>
                  <a:pt x="207514" y="27759"/>
                </a:lnTo>
                <a:lnTo>
                  <a:pt x="213580" y="25173"/>
                </a:lnTo>
                <a:lnTo>
                  <a:pt x="219529" y="22497"/>
                </a:lnTo>
                <a:lnTo>
                  <a:pt x="225400" y="20713"/>
                </a:lnTo>
                <a:lnTo>
                  <a:pt x="231219" y="19524"/>
                </a:lnTo>
                <a:lnTo>
                  <a:pt x="237003" y="18730"/>
                </a:lnTo>
                <a:lnTo>
                  <a:pt x="242764" y="17249"/>
                </a:lnTo>
                <a:lnTo>
                  <a:pt x="248510" y="15310"/>
                </a:lnTo>
                <a:lnTo>
                  <a:pt x="254245" y="13063"/>
                </a:lnTo>
                <a:lnTo>
                  <a:pt x="259021" y="11566"/>
                </a:lnTo>
                <a:lnTo>
                  <a:pt x="266869" y="9903"/>
                </a:lnTo>
                <a:lnTo>
                  <a:pt x="271247" y="8507"/>
                </a:lnTo>
                <a:lnTo>
                  <a:pt x="276071" y="6624"/>
                </a:lnTo>
                <a:lnTo>
                  <a:pt x="288399" y="1308"/>
                </a:lnTo>
                <a:lnTo>
                  <a:pt x="292625" y="581"/>
                </a:lnTo>
                <a:lnTo>
                  <a:pt x="3000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91"/>
          <p:cNvSpPr/>
          <p:nvPr/>
        </p:nvSpPr>
        <p:spPr>
          <a:xfrm>
            <a:off x="1838609" y="4930531"/>
            <a:ext cx="333092" cy="315826"/>
          </a:xfrm>
          <a:custGeom>
            <a:avLst/>
            <a:gdLst/>
            <a:ahLst/>
            <a:cxnLst/>
            <a:rect l="0" t="0" r="0" b="0"/>
            <a:pathLst>
              <a:path w="333092" h="315826">
                <a:moveTo>
                  <a:pt x="58770" y="15801"/>
                </a:moveTo>
                <a:lnTo>
                  <a:pt x="71541" y="15801"/>
                </a:lnTo>
                <a:lnTo>
                  <a:pt x="72999" y="16754"/>
                </a:lnTo>
                <a:lnTo>
                  <a:pt x="73971" y="18341"/>
                </a:lnTo>
                <a:lnTo>
                  <a:pt x="75531" y="23182"/>
                </a:lnTo>
                <a:lnTo>
                  <a:pt x="80353" y="28571"/>
                </a:lnTo>
                <a:lnTo>
                  <a:pt x="81731" y="31935"/>
                </a:lnTo>
                <a:lnTo>
                  <a:pt x="83263" y="40751"/>
                </a:lnTo>
                <a:lnTo>
                  <a:pt x="83943" y="48480"/>
                </a:lnTo>
                <a:lnTo>
                  <a:pt x="84125" y="51875"/>
                </a:lnTo>
                <a:lnTo>
                  <a:pt x="86867" y="60726"/>
                </a:lnTo>
                <a:lnTo>
                  <a:pt x="88931" y="65754"/>
                </a:lnTo>
                <a:lnTo>
                  <a:pt x="90308" y="71010"/>
                </a:lnTo>
                <a:lnTo>
                  <a:pt x="91225" y="76420"/>
                </a:lnTo>
                <a:lnTo>
                  <a:pt x="91837" y="81931"/>
                </a:lnTo>
                <a:lnTo>
                  <a:pt x="92245" y="87511"/>
                </a:lnTo>
                <a:lnTo>
                  <a:pt x="92517" y="93135"/>
                </a:lnTo>
                <a:lnTo>
                  <a:pt x="92819" y="105417"/>
                </a:lnTo>
                <a:lnTo>
                  <a:pt x="92953" y="120401"/>
                </a:lnTo>
                <a:lnTo>
                  <a:pt x="93941" y="127444"/>
                </a:lnTo>
                <a:lnTo>
                  <a:pt x="95553" y="134045"/>
                </a:lnTo>
                <a:lnTo>
                  <a:pt x="97579" y="140350"/>
                </a:lnTo>
                <a:lnTo>
                  <a:pt x="97978" y="147411"/>
                </a:lnTo>
                <a:lnTo>
                  <a:pt x="97292" y="154976"/>
                </a:lnTo>
                <a:lnTo>
                  <a:pt x="95881" y="162877"/>
                </a:lnTo>
                <a:lnTo>
                  <a:pt x="94941" y="171002"/>
                </a:lnTo>
                <a:lnTo>
                  <a:pt x="94314" y="179276"/>
                </a:lnTo>
                <a:lnTo>
                  <a:pt x="93618" y="195137"/>
                </a:lnTo>
                <a:lnTo>
                  <a:pt x="93225" y="214776"/>
                </a:lnTo>
                <a:lnTo>
                  <a:pt x="93061" y="301122"/>
                </a:lnTo>
                <a:lnTo>
                  <a:pt x="92108" y="304123"/>
                </a:lnTo>
                <a:lnTo>
                  <a:pt x="86276" y="313242"/>
                </a:lnTo>
                <a:lnTo>
                  <a:pt x="84592" y="315687"/>
                </a:lnTo>
                <a:lnTo>
                  <a:pt x="77116" y="315825"/>
                </a:lnTo>
                <a:lnTo>
                  <a:pt x="76716" y="314877"/>
                </a:lnTo>
                <a:lnTo>
                  <a:pt x="76271" y="311284"/>
                </a:lnTo>
                <a:lnTo>
                  <a:pt x="75200" y="308992"/>
                </a:lnTo>
                <a:lnTo>
                  <a:pt x="70094" y="301216"/>
                </a:lnTo>
                <a:lnTo>
                  <a:pt x="67206" y="292879"/>
                </a:lnTo>
                <a:lnTo>
                  <a:pt x="63154" y="287220"/>
                </a:lnTo>
                <a:lnTo>
                  <a:pt x="60741" y="282472"/>
                </a:lnTo>
                <a:lnTo>
                  <a:pt x="58179" y="276449"/>
                </a:lnTo>
                <a:lnTo>
                  <a:pt x="55519" y="269576"/>
                </a:lnTo>
                <a:lnTo>
                  <a:pt x="53745" y="263090"/>
                </a:lnTo>
                <a:lnTo>
                  <a:pt x="52563" y="256860"/>
                </a:lnTo>
                <a:lnTo>
                  <a:pt x="51774" y="250802"/>
                </a:lnTo>
                <a:lnTo>
                  <a:pt x="51249" y="243906"/>
                </a:lnTo>
                <a:lnTo>
                  <a:pt x="50899" y="236451"/>
                </a:lnTo>
                <a:lnTo>
                  <a:pt x="50509" y="220547"/>
                </a:lnTo>
                <a:lnTo>
                  <a:pt x="50202" y="134613"/>
                </a:lnTo>
                <a:lnTo>
                  <a:pt x="51153" y="127394"/>
                </a:lnTo>
                <a:lnTo>
                  <a:pt x="52739" y="120676"/>
                </a:lnTo>
                <a:lnTo>
                  <a:pt x="54750" y="114293"/>
                </a:lnTo>
                <a:lnTo>
                  <a:pt x="57042" y="108132"/>
                </a:lnTo>
                <a:lnTo>
                  <a:pt x="59524" y="102121"/>
                </a:lnTo>
                <a:lnTo>
                  <a:pt x="62130" y="96207"/>
                </a:lnTo>
                <a:lnTo>
                  <a:pt x="64820" y="89408"/>
                </a:lnTo>
                <a:lnTo>
                  <a:pt x="70349" y="74233"/>
                </a:lnTo>
                <a:lnTo>
                  <a:pt x="73157" y="68091"/>
                </a:lnTo>
                <a:lnTo>
                  <a:pt x="78817" y="58726"/>
                </a:lnTo>
                <a:lnTo>
                  <a:pt x="81660" y="53943"/>
                </a:lnTo>
                <a:lnTo>
                  <a:pt x="84508" y="48849"/>
                </a:lnTo>
                <a:lnTo>
                  <a:pt x="90212" y="39062"/>
                </a:lnTo>
                <a:lnTo>
                  <a:pt x="95922" y="31537"/>
                </a:lnTo>
                <a:lnTo>
                  <a:pt x="104491" y="21945"/>
                </a:lnTo>
                <a:lnTo>
                  <a:pt x="113063" y="13071"/>
                </a:lnTo>
                <a:lnTo>
                  <a:pt x="116873" y="11123"/>
                </a:lnTo>
                <a:lnTo>
                  <a:pt x="126186" y="8960"/>
                </a:lnTo>
                <a:lnTo>
                  <a:pt x="134136" y="5458"/>
                </a:lnTo>
                <a:lnTo>
                  <a:pt x="137589" y="3191"/>
                </a:lnTo>
                <a:lnTo>
                  <a:pt x="142749" y="1679"/>
                </a:lnTo>
                <a:lnTo>
                  <a:pt x="149046" y="671"/>
                </a:lnTo>
                <a:lnTo>
                  <a:pt x="156101" y="0"/>
                </a:lnTo>
                <a:lnTo>
                  <a:pt x="161758" y="504"/>
                </a:lnTo>
                <a:lnTo>
                  <a:pt x="166481" y="1793"/>
                </a:lnTo>
                <a:lnTo>
                  <a:pt x="174270" y="4813"/>
                </a:lnTo>
                <a:lnTo>
                  <a:pt x="180906" y="6155"/>
                </a:lnTo>
                <a:lnTo>
                  <a:pt x="189570" y="9292"/>
                </a:lnTo>
                <a:lnTo>
                  <a:pt x="194548" y="11461"/>
                </a:lnTo>
                <a:lnTo>
                  <a:pt x="197866" y="13860"/>
                </a:lnTo>
                <a:lnTo>
                  <a:pt x="200078" y="16412"/>
                </a:lnTo>
                <a:lnTo>
                  <a:pt x="203489" y="21788"/>
                </a:lnTo>
                <a:lnTo>
                  <a:pt x="210764" y="30169"/>
                </a:lnTo>
                <a:lnTo>
                  <a:pt x="218952" y="38685"/>
                </a:lnTo>
                <a:lnTo>
                  <a:pt x="224578" y="44387"/>
                </a:lnTo>
                <a:lnTo>
                  <a:pt x="226458" y="48193"/>
                </a:lnTo>
                <a:lnTo>
                  <a:pt x="228548" y="57502"/>
                </a:lnTo>
                <a:lnTo>
                  <a:pt x="229477" y="65450"/>
                </a:lnTo>
                <a:lnTo>
                  <a:pt x="229725" y="68903"/>
                </a:lnTo>
                <a:lnTo>
                  <a:pt x="228938" y="72158"/>
                </a:lnTo>
                <a:lnTo>
                  <a:pt x="225523" y="78313"/>
                </a:lnTo>
                <a:lnTo>
                  <a:pt x="220830" y="86764"/>
                </a:lnTo>
                <a:lnTo>
                  <a:pt x="218245" y="91685"/>
                </a:lnTo>
                <a:lnTo>
                  <a:pt x="216522" y="96871"/>
                </a:lnTo>
                <a:lnTo>
                  <a:pt x="215373" y="102233"/>
                </a:lnTo>
                <a:lnTo>
                  <a:pt x="214607" y="107712"/>
                </a:lnTo>
                <a:lnTo>
                  <a:pt x="211216" y="116340"/>
                </a:lnTo>
                <a:lnTo>
                  <a:pt x="206534" y="124303"/>
                </a:lnTo>
                <a:lnTo>
                  <a:pt x="201278" y="134192"/>
                </a:lnTo>
                <a:lnTo>
                  <a:pt x="193227" y="142397"/>
                </a:lnTo>
                <a:lnTo>
                  <a:pt x="184252" y="149219"/>
                </a:lnTo>
                <a:lnTo>
                  <a:pt x="177087" y="155425"/>
                </a:lnTo>
                <a:lnTo>
                  <a:pt x="168188" y="161359"/>
                </a:lnTo>
                <a:lnTo>
                  <a:pt x="158836" y="167171"/>
                </a:lnTo>
                <a:lnTo>
                  <a:pt x="151504" y="172929"/>
                </a:lnTo>
                <a:lnTo>
                  <a:pt x="142530" y="178663"/>
                </a:lnTo>
                <a:lnTo>
                  <a:pt x="132192" y="184387"/>
                </a:lnTo>
                <a:lnTo>
                  <a:pt x="121247" y="190105"/>
                </a:lnTo>
                <a:lnTo>
                  <a:pt x="112573" y="195823"/>
                </a:lnTo>
                <a:lnTo>
                  <a:pt x="108926" y="198680"/>
                </a:lnTo>
                <a:lnTo>
                  <a:pt x="104590" y="200586"/>
                </a:lnTo>
                <a:lnTo>
                  <a:pt x="94692" y="202702"/>
                </a:lnTo>
                <a:lnTo>
                  <a:pt x="89386" y="204220"/>
                </a:lnTo>
                <a:lnTo>
                  <a:pt x="83943" y="206183"/>
                </a:lnTo>
                <a:lnTo>
                  <a:pt x="78410" y="208445"/>
                </a:lnTo>
                <a:lnTo>
                  <a:pt x="72816" y="209953"/>
                </a:lnTo>
                <a:lnTo>
                  <a:pt x="67182" y="210959"/>
                </a:lnTo>
                <a:lnTo>
                  <a:pt x="61520" y="211628"/>
                </a:lnTo>
                <a:lnTo>
                  <a:pt x="55841" y="212075"/>
                </a:lnTo>
                <a:lnTo>
                  <a:pt x="50150" y="212373"/>
                </a:lnTo>
                <a:lnTo>
                  <a:pt x="35579" y="212792"/>
                </a:lnTo>
                <a:lnTo>
                  <a:pt x="13198" y="212959"/>
                </a:lnTo>
                <a:lnTo>
                  <a:pt x="0" y="212969"/>
                </a:lnTo>
                <a:lnTo>
                  <a:pt x="3680" y="212969"/>
                </a:lnTo>
                <a:lnTo>
                  <a:pt x="4899" y="213922"/>
                </a:lnTo>
                <a:lnTo>
                  <a:pt x="5711" y="215509"/>
                </a:lnTo>
                <a:lnTo>
                  <a:pt x="6252" y="217520"/>
                </a:lnTo>
                <a:lnTo>
                  <a:pt x="7566" y="218860"/>
                </a:lnTo>
                <a:lnTo>
                  <a:pt x="9394" y="219754"/>
                </a:lnTo>
                <a:lnTo>
                  <a:pt x="14918" y="221699"/>
                </a:lnTo>
                <a:lnTo>
                  <a:pt x="23723" y="225739"/>
                </a:lnTo>
                <a:lnTo>
                  <a:pt x="31446" y="228169"/>
                </a:lnTo>
                <a:lnTo>
                  <a:pt x="34840" y="228818"/>
                </a:lnTo>
                <a:lnTo>
                  <a:pt x="41150" y="232078"/>
                </a:lnTo>
                <a:lnTo>
                  <a:pt x="44166" y="234280"/>
                </a:lnTo>
                <a:lnTo>
                  <a:pt x="49034" y="236702"/>
                </a:lnTo>
                <a:lnTo>
                  <a:pt x="55137" y="239268"/>
                </a:lnTo>
                <a:lnTo>
                  <a:pt x="62063" y="241931"/>
                </a:lnTo>
                <a:lnTo>
                  <a:pt x="72299" y="247431"/>
                </a:lnTo>
                <a:lnTo>
                  <a:pt x="81928" y="253050"/>
                </a:lnTo>
                <a:lnTo>
                  <a:pt x="88496" y="255883"/>
                </a:lnTo>
                <a:lnTo>
                  <a:pt x="95733" y="258723"/>
                </a:lnTo>
                <a:lnTo>
                  <a:pt x="101509" y="261569"/>
                </a:lnTo>
                <a:lnTo>
                  <a:pt x="110468" y="267271"/>
                </a:lnTo>
                <a:lnTo>
                  <a:pt x="120165" y="270441"/>
                </a:lnTo>
                <a:lnTo>
                  <a:pt x="125417" y="271286"/>
                </a:lnTo>
                <a:lnTo>
                  <a:pt x="131777" y="272802"/>
                </a:lnTo>
                <a:lnTo>
                  <a:pt x="138874" y="274765"/>
                </a:lnTo>
                <a:lnTo>
                  <a:pt x="146463" y="277026"/>
                </a:lnTo>
                <a:lnTo>
                  <a:pt x="153427" y="278534"/>
                </a:lnTo>
                <a:lnTo>
                  <a:pt x="159975" y="279539"/>
                </a:lnTo>
                <a:lnTo>
                  <a:pt x="166245" y="280209"/>
                </a:lnTo>
                <a:lnTo>
                  <a:pt x="173283" y="280655"/>
                </a:lnTo>
                <a:lnTo>
                  <a:pt x="180832" y="280953"/>
                </a:lnTo>
                <a:lnTo>
                  <a:pt x="202569" y="281372"/>
                </a:lnTo>
                <a:lnTo>
                  <a:pt x="239844" y="281539"/>
                </a:lnTo>
                <a:lnTo>
                  <a:pt x="249103" y="279004"/>
                </a:lnTo>
                <a:lnTo>
                  <a:pt x="254239" y="276995"/>
                </a:lnTo>
                <a:lnTo>
                  <a:pt x="259567" y="274703"/>
                </a:lnTo>
                <a:lnTo>
                  <a:pt x="270569" y="269616"/>
                </a:lnTo>
                <a:lnTo>
                  <a:pt x="279268" y="264180"/>
                </a:lnTo>
                <a:lnTo>
                  <a:pt x="287262" y="258589"/>
                </a:lnTo>
                <a:lnTo>
                  <a:pt x="297165" y="252930"/>
                </a:lnTo>
                <a:lnTo>
                  <a:pt x="300567" y="249135"/>
                </a:lnTo>
                <a:lnTo>
                  <a:pt x="302836" y="244699"/>
                </a:lnTo>
                <a:lnTo>
                  <a:pt x="304348" y="239837"/>
                </a:lnTo>
                <a:lnTo>
                  <a:pt x="307261" y="235643"/>
                </a:lnTo>
                <a:lnTo>
                  <a:pt x="315578" y="228444"/>
                </a:lnTo>
                <a:lnTo>
                  <a:pt x="318558" y="225191"/>
                </a:lnTo>
                <a:lnTo>
                  <a:pt x="320545" y="222069"/>
                </a:lnTo>
                <a:lnTo>
                  <a:pt x="323705" y="216061"/>
                </a:lnTo>
                <a:lnTo>
                  <a:pt x="329886" y="207323"/>
                </a:lnTo>
                <a:lnTo>
                  <a:pt x="332668" y="197526"/>
                </a:lnTo>
                <a:lnTo>
                  <a:pt x="333091" y="1958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92"/>
          <p:cNvSpPr/>
          <p:nvPr/>
        </p:nvSpPr>
        <p:spPr>
          <a:xfrm>
            <a:off x="2428875" y="4946332"/>
            <a:ext cx="17145" cy="334329"/>
          </a:xfrm>
          <a:custGeom>
            <a:avLst/>
            <a:gdLst/>
            <a:ahLst/>
            <a:cxnLst/>
            <a:rect l="0" t="0" r="0" b="0"/>
            <a:pathLst>
              <a:path w="17145" h="334329">
                <a:moveTo>
                  <a:pt x="17144" y="0"/>
                </a:moveTo>
                <a:lnTo>
                  <a:pt x="1222" y="0"/>
                </a:lnTo>
                <a:lnTo>
                  <a:pt x="815" y="953"/>
                </a:lnTo>
                <a:lnTo>
                  <a:pt x="362" y="4551"/>
                </a:lnTo>
                <a:lnTo>
                  <a:pt x="71" y="14622"/>
                </a:lnTo>
                <a:lnTo>
                  <a:pt x="0" y="104577"/>
                </a:lnTo>
                <a:lnTo>
                  <a:pt x="952" y="111628"/>
                </a:lnTo>
                <a:lnTo>
                  <a:pt x="2539" y="118234"/>
                </a:lnTo>
                <a:lnTo>
                  <a:pt x="4550" y="124542"/>
                </a:lnTo>
                <a:lnTo>
                  <a:pt x="5891" y="131606"/>
                </a:lnTo>
                <a:lnTo>
                  <a:pt x="6785" y="139173"/>
                </a:lnTo>
                <a:lnTo>
                  <a:pt x="7380" y="147074"/>
                </a:lnTo>
                <a:lnTo>
                  <a:pt x="7778" y="155200"/>
                </a:lnTo>
                <a:lnTo>
                  <a:pt x="8219" y="171848"/>
                </a:lnTo>
                <a:lnTo>
                  <a:pt x="8467" y="197285"/>
                </a:lnTo>
                <a:lnTo>
                  <a:pt x="9455" y="205819"/>
                </a:lnTo>
                <a:lnTo>
                  <a:pt x="11065" y="214365"/>
                </a:lnTo>
                <a:lnTo>
                  <a:pt x="13092" y="222920"/>
                </a:lnTo>
                <a:lnTo>
                  <a:pt x="14443" y="230528"/>
                </a:lnTo>
                <a:lnTo>
                  <a:pt x="15343" y="237505"/>
                </a:lnTo>
                <a:lnTo>
                  <a:pt x="15944" y="244062"/>
                </a:lnTo>
                <a:lnTo>
                  <a:pt x="16344" y="251291"/>
                </a:lnTo>
                <a:lnTo>
                  <a:pt x="16789" y="266942"/>
                </a:lnTo>
                <a:lnTo>
                  <a:pt x="17124" y="305312"/>
                </a:lnTo>
                <a:lnTo>
                  <a:pt x="17144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93"/>
          <p:cNvSpPr/>
          <p:nvPr/>
        </p:nvSpPr>
        <p:spPr>
          <a:xfrm>
            <a:off x="2334586" y="4997771"/>
            <a:ext cx="316765" cy="325752"/>
          </a:xfrm>
          <a:custGeom>
            <a:avLst/>
            <a:gdLst/>
            <a:ahLst/>
            <a:cxnLst/>
            <a:rect l="0" t="0" r="0" b="0"/>
            <a:pathLst>
              <a:path w="316765" h="325752">
                <a:moveTo>
                  <a:pt x="8564" y="34286"/>
                </a:moveTo>
                <a:lnTo>
                  <a:pt x="96" y="34286"/>
                </a:lnTo>
                <a:lnTo>
                  <a:pt x="0" y="26905"/>
                </a:lnTo>
                <a:lnTo>
                  <a:pt x="949" y="26508"/>
                </a:lnTo>
                <a:lnTo>
                  <a:pt x="4545" y="26067"/>
                </a:lnTo>
                <a:lnTo>
                  <a:pt x="5884" y="24997"/>
                </a:lnTo>
                <a:lnTo>
                  <a:pt x="6777" y="23331"/>
                </a:lnTo>
                <a:lnTo>
                  <a:pt x="7372" y="21267"/>
                </a:lnTo>
                <a:lnTo>
                  <a:pt x="9674" y="19892"/>
                </a:lnTo>
                <a:lnTo>
                  <a:pt x="17312" y="18364"/>
                </a:lnTo>
                <a:lnTo>
                  <a:pt x="27057" y="15145"/>
                </a:lnTo>
                <a:lnTo>
                  <a:pt x="32323" y="12952"/>
                </a:lnTo>
                <a:lnTo>
                  <a:pt x="37738" y="10539"/>
                </a:lnTo>
                <a:lnTo>
                  <a:pt x="48835" y="5317"/>
                </a:lnTo>
                <a:lnTo>
                  <a:pt x="54461" y="3543"/>
                </a:lnTo>
                <a:lnTo>
                  <a:pt x="60117" y="2361"/>
                </a:lnTo>
                <a:lnTo>
                  <a:pt x="65792" y="1573"/>
                </a:lnTo>
                <a:lnTo>
                  <a:pt x="71481" y="1047"/>
                </a:lnTo>
                <a:lnTo>
                  <a:pt x="77178" y="697"/>
                </a:lnTo>
                <a:lnTo>
                  <a:pt x="82882" y="463"/>
                </a:lnTo>
                <a:lnTo>
                  <a:pt x="96839" y="204"/>
                </a:lnTo>
                <a:lnTo>
                  <a:pt x="167287" y="0"/>
                </a:lnTo>
                <a:lnTo>
                  <a:pt x="174387" y="951"/>
                </a:lnTo>
                <a:lnTo>
                  <a:pt x="181977" y="2538"/>
                </a:lnTo>
                <a:lnTo>
                  <a:pt x="189895" y="4548"/>
                </a:lnTo>
                <a:lnTo>
                  <a:pt x="197079" y="5888"/>
                </a:lnTo>
                <a:lnTo>
                  <a:pt x="203773" y="6782"/>
                </a:lnTo>
                <a:lnTo>
                  <a:pt x="210141" y="7377"/>
                </a:lnTo>
                <a:lnTo>
                  <a:pt x="216291" y="8727"/>
                </a:lnTo>
                <a:lnTo>
                  <a:pt x="222296" y="10579"/>
                </a:lnTo>
                <a:lnTo>
                  <a:pt x="228204" y="12766"/>
                </a:lnTo>
                <a:lnTo>
                  <a:pt x="234048" y="15178"/>
                </a:lnTo>
                <a:lnTo>
                  <a:pt x="239849" y="17737"/>
                </a:lnTo>
                <a:lnTo>
                  <a:pt x="245622" y="20396"/>
                </a:lnTo>
                <a:lnTo>
                  <a:pt x="254575" y="25890"/>
                </a:lnTo>
                <a:lnTo>
                  <a:pt x="262682" y="31507"/>
                </a:lnTo>
                <a:lnTo>
                  <a:pt x="267511" y="34338"/>
                </a:lnTo>
                <a:lnTo>
                  <a:pt x="272635" y="37179"/>
                </a:lnTo>
                <a:lnTo>
                  <a:pt x="277956" y="40977"/>
                </a:lnTo>
                <a:lnTo>
                  <a:pt x="283409" y="45414"/>
                </a:lnTo>
                <a:lnTo>
                  <a:pt x="293594" y="54472"/>
                </a:lnTo>
                <a:lnTo>
                  <a:pt x="301296" y="61673"/>
                </a:lnTo>
                <a:lnTo>
                  <a:pt x="303731" y="64926"/>
                </a:lnTo>
                <a:lnTo>
                  <a:pt x="308111" y="75009"/>
                </a:lnTo>
                <a:lnTo>
                  <a:pt x="312510" y="84453"/>
                </a:lnTo>
                <a:lnTo>
                  <a:pt x="315101" y="92460"/>
                </a:lnTo>
                <a:lnTo>
                  <a:pt x="316252" y="100146"/>
                </a:lnTo>
                <a:lnTo>
                  <a:pt x="316764" y="109912"/>
                </a:lnTo>
                <a:lnTo>
                  <a:pt x="315948" y="115183"/>
                </a:lnTo>
                <a:lnTo>
                  <a:pt x="314452" y="120603"/>
                </a:lnTo>
                <a:lnTo>
                  <a:pt x="310249" y="130751"/>
                </a:lnTo>
                <a:lnTo>
                  <a:pt x="302528" y="142773"/>
                </a:lnTo>
                <a:lnTo>
                  <a:pt x="297012" y="152670"/>
                </a:lnTo>
                <a:lnTo>
                  <a:pt x="288551" y="168952"/>
                </a:lnTo>
                <a:lnTo>
                  <a:pt x="284757" y="174546"/>
                </a:lnTo>
                <a:lnTo>
                  <a:pt x="280322" y="180180"/>
                </a:lnTo>
                <a:lnTo>
                  <a:pt x="275461" y="185841"/>
                </a:lnTo>
                <a:lnTo>
                  <a:pt x="271268" y="191520"/>
                </a:lnTo>
                <a:lnTo>
                  <a:pt x="267520" y="197212"/>
                </a:lnTo>
                <a:lnTo>
                  <a:pt x="264069" y="202911"/>
                </a:lnTo>
                <a:lnTo>
                  <a:pt x="255154" y="211783"/>
                </a:lnTo>
                <a:lnTo>
                  <a:pt x="250109" y="215482"/>
                </a:lnTo>
                <a:lnTo>
                  <a:pt x="244842" y="219854"/>
                </a:lnTo>
                <a:lnTo>
                  <a:pt x="239425" y="224673"/>
                </a:lnTo>
                <a:lnTo>
                  <a:pt x="233908" y="229790"/>
                </a:lnTo>
                <a:lnTo>
                  <a:pt x="227374" y="234155"/>
                </a:lnTo>
                <a:lnTo>
                  <a:pt x="220159" y="238017"/>
                </a:lnTo>
                <a:lnTo>
                  <a:pt x="212492" y="241544"/>
                </a:lnTo>
                <a:lnTo>
                  <a:pt x="205476" y="245801"/>
                </a:lnTo>
                <a:lnTo>
                  <a:pt x="198893" y="250543"/>
                </a:lnTo>
                <a:lnTo>
                  <a:pt x="192600" y="255610"/>
                </a:lnTo>
                <a:lnTo>
                  <a:pt x="186500" y="259941"/>
                </a:lnTo>
                <a:lnTo>
                  <a:pt x="180527" y="263780"/>
                </a:lnTo>
                <a:lnTo>
                  <a:pt x="174641" y="267292"/>
                </a:lnTo>
                <a:lnTo>
                  <a:pt x="167859" y="270586"/>
                </a:lnTo>
                <a:lnTo>
                  <a:pt x="160481" y="273734"/>
                </a:lnTo>
                <a:lnTo>
                  <a:pt x="152704" y="276786"/>
                </a:lnTo>
                <a:lnTo>
                  <a:pt x="145615" y="278820"/>
                </a:lnTo>
                <a:lnTo>
                  <a:pt x="138983" y="280176"/>
                </a:lnTo>
                <a:lnTo>
                  <a:pt x="132658" y="281080"/>
                </a:lnTo>
                <a:lnTo>
                  <a:pt x="126536" y="282636"/>
                </a:lnTo>
                <a:lnTo>
                  <a:pt x="120549" y="284625"/>
                </a:lnTo>
                <a:lnTo>
                  <a:pt x="114653" y="286904"/>
                </a:lnTo>
                <a:lnTo>
                  <a:pt x="108817" y="289376"/>
                </a:lnTo>
                <a:lnTo>
                  <a:pt x="97253" y="294662"/>
                </a:lnTo>
                <a:lnTo>
                  <a:pt x="91503" y="296452"/>
                </a:lnTo>
                <a:lnTo>
                  <a:pt x="85764" y="297646"/>
                </a:lnTo>
                <a:lnTo>
                  <a:pt x="80033" y="298442"/>
                </a:lnTo>
                <a:lnTo>
                  <a:pt x="74307" y="299925"/>
                </a:lnTo>
                <a:lnTo>
                  <a:pt x="68585" y="301866"/>
                </a:lnTo>
                <a:lnTo>
                  <a:pt x="62865" y="304113"/>
                </a:lnTo>
                <a:lnTo>
                  <a:pt x="53970" y="306609"/>
                </a:lnTo>
                <a:lnTo>
                  <a:pt x="50265" y="307274"/>
                </a:lnTo>
                <a:lnTo>
                  <a:pt x="43607" y="310554"/>
                </a:lnTo>
                <a:lnTo>
                  <a:pt x="40499" y="312762"/>
                </a:lnTo>
                <a:lnTo>
                  <a:pt x="34504" y="315216"/>
                </a:lnTo>
                <a:lnTo>
                  <a:pt x="25775" y="316597"/>
                </a:lnTo>
                <a:lnTo>
                  <a:pt x="21928" y="316920"/>
                </a:lnTo>
                <a:lnTo>
                  <a:pt x="22236" y="317006"/>
                </a:lnTo>
                <a:lnTo>
                  <a:pt x="23393" y="317064"/>
                </a:lnTo>
                <a:lnTo>
                  <a:pt x="24165" y="318054"/>
                </a:lnTo>
                <a:lnTo>
                  <a:pt x="25708" y="3257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94"/>
          <p:cNvSpPr/>
          <p:nvPr/>
        </p:nvSpPr>
        <p:spPr>
          <a:xfrm>
            <a:off x="2874644" y="5015065"/>
            <a:ext cx="402908" cy="351321"/>
          </a:xfrm>
          <a:custGeom>
            <a:avLst/>
            <a:gdLst/>
            <a:ahLst/>
            <a:cxnLst/>
            <a:rect l="0" t="0" r="0" b="0"/>
            <a:pathLst>
              <a:path w="402908" h="351321">
                <a:moveTo>
                  <a:pt x="0" y="351320"/>
                </a:moveTo>
                <a:lnTo>
                  <a:pt x="0" y="346769"/>
                </a:lnTo>
                <a:lnTo>
                  <a:pt x="953" y="344476"/>
                </a:lnTo>
                <a:lnTo>
                  <a:pt x="6845" y="335745"/>
                </a:lnTo>
                <a:lnTo>
                  <a:pt x="11932" y="326618"/>
                </a:lnTo>
                <a:lnTo>
                  <a:pt x="14829" y="316211"/>
                </a:lnTo>
                <a:lnTo>
                  <a:pt x="15601" y="310769"/>
                </a:lnTo>
                <a:lnTo>
                  <a:pt x="17068" y="303331"/>
                </a:lnTo>
                <a:lnTo>
                  <a:pt x="21239" y="284906"/>
                </a:lnTo>
                <a:lnTo>
                  <a:pt x="23684" y="275612"/>
                </a:lnTo>
                <a:lnTo>
                  <a:pt x="26267" y="266558"/>
                </a:lnTo>
                <a:lnTo>
                  <a:pt x="28941" y="257664"/>
                </a:lnTo>
                <a:lnTo>
                  <a:pt x="34453" y="237622"/>
                </a:lnTo>
                <a:lnTo>
                  <a:pt x="45753" y="193712"/>
                </a:lnTo>
                <a:lnTo>
                  <a:pt x="49552" y="182430"/>
                </a:lnTo>
                <a:lnTo>
                  <a:pt x="53990" y="171099"/>
                </a:lnTo>
                <a:lnTo>
                  <a:pt x="58853" y="159735"/>
                </a:lnTo>
                <a:lnTo>
                  <a:pt x="62096" y="149302"/>
                </a:lnTo>
                <a:lnTo>
                  <a:pt x="64257" y="139489"/>
                </a:lnTo>
                <a:lnTo>
                  <a:pt x="65698" y="130089"/>
                </a:lnTo>
                <a:lnTo>
                  <a:pt x="68564" y="120965"/>
                </a:lnTo>
                <a:lnTo>
                  <a:pt x="72379" y="112025"/>
                </a:lnTo>
                <a:lnTo>
                  <a:pt x="76828" y="103207"/>
                </a:lnTo>
                <a:lnTo>
                  <a:pt x="79794" y="94471"/>
                </a:lnTo>
                <a:lnTo>
                  <a:pt x="81771" y="85790"/>
                </a:lnTo>
                <a:lnTo>
                  <a:pt x="83089" y="77145"/>
                </a:lnTo>
                <a:lnTo>
                  <a:pt x="85873" y="69477"/>
                </a:lnTo>
                <a:lnTo>
                  <a:pt x="89634" y="62459"/>
                </a:lnTo>
                <a:lnTo>
                  <a:pt x="94046" y="55876"/>
                </a:lnTo>
                <a:lnTo>
                  <a:pt x="97940" y="49582"/>
                </a:lnTo>
                <a:lnTo>
                  <a:pt x="101489" y="43481"/>
                </a:lnTo>
                <a:lnTo>
                  <a:pt x="107019" y="32575"/>
                </a:lnTo>
                <a:lnTo>
                  <a:pt x="110132" y="22033"/>
                </a:lnTo>
                <a:lnTo>
                  <a:pt x="111392" y="17189"/>
                </a:lnTo>
                <a:lnTo>
                  <a:pt x="118820" y="17010"/>
                </a:lnTo>
                <a:lnTo>
                  <a:pt x="124212" y="21548"/>
                </a:lnTo>
                <a:lnTo>
                  <a:pt x="125671" y="24792"/>
                </a:lnTo>
                <a:lnTo>
                  <a:pt x="127291" y="33476"/>
                </a:lnTo>
                <a:lnTo>
                  <a:pt x="130552" y="41146"/>
                </a:lnTo>
                <a:lnTo>
                  <a:pt x="132755" y="44525"/>
                </a:lnTo>
                <a:lnTo>
                  <a:pt x="134223" y="49634"/>
                </a:lnTo>
                <a:lnTo>
                  <a:pt x="135202" y="55899"/>
                </a:lnTo>
                <a:lnTo>
                  <a:pt x="135855" y="62933"/>
                </a:lnTo>
                <a:lnTo>
                  <a:pt x="137243" y="69526"/>
                </a:lnTo>
                <a:lnTo>
                  <a:pt x="139120" y="75828"/>
                </a:lnTo>
                <a:lnTo>
                  <a:pt x="141325" y="81933"/>
                </a:lnTo>
                <a:lnTo>
                  <a:pt x="143746" y="87909"/>
                </a:lnTo>
                <a:lnTo>
                  <a:pt x="146314" y="93797"/>
                </a:lnTo>
                <a:lnTo>
                  <a:pt x="148978" y="99628"/>
                </a:lnTo>
                <a:lnTo>
                  <a:pt x="150754" y="106373"/>
                </a:lnTo>
                <a:lnTo>
                  <a:pt x="151938" y="113727"/>
                </a:lnTo>
                <a:lnTo>
                  <a:pt x="152727" y="121487"/>
                </a:lnTo>
                <a:lnTo>
                  <a:pt x="154206" y="128565"/>
                </a:lnTo>
                <a:lnTo>
                  <a:pt x="156144" y="135190"/>
                </a:lnTo>
                <a:lnTo>
                  <a:pt x="158389" y="141510"/>
                </a:lnTo>
                <a:lnTo>
                  <a:pt x="159885" y="147629"/>
                </a:lnTo>
                <a:lnTo>
                  <a:pt x="160883" y="153614"/>
                </a:lnTo>
                <a:lnTo>
                  <a:pt x="161548" y="159508"/>
                </a:lnTo>
                <a:lnTo>
                  <a:pt x="162944" y="165343"/>
                </a:lnTo>
                <a:lnTo>
                  <a:pt x="164827" y="171137"/>
                </a:lnTo>
                <a:lnTo>
                  <a:pt x="169459" y="181703"/>
                </a:lnTo>
                <a:lnTo>
                  <a:pt x="174693" y="189575"/>
                </a:lnTo>
                <a:lnTo>
                  <a:pt x="177654" y="196248"/>
                </a:lnTo>
                <a:lnTo>
                  <a:pt x="178444" y="199361"/>
                </a:lnTo>
                <a:lnTo>
                  <a:pt x="181861" y="205360"/>
                </a:lnTo>
                <a:lnTo>
                  <a:pt x="189140" y="214092"/>
                </a:lnTo>
                <a:lnTo>
                  <a:pt x="195582" y="221025"/>
                </a:lnTo>
                <a:lnTo>
                  <a:pt x="197063" y="221595"/>
                </a:lnTo>
                <a:lnTo>
                  <a:pt x="205346" y="222688"/>
                </a:lnTo>
                <a:lnTo>
                  <a:pt x="215014" y="213401"/>
                </a:lnTo>
                <a:lnTo>
                  <a:pt x="217638" y="210796"/>
                </a:lnTo>
                <a:lnTo>
                  <a:pt x="219387" y="207155"/>
                </a:lnTo>
                <a:lnTo>
                  <a:pt x="221330" y="198029"/>
                </a:lnTo>
                <a:lnTo>
                  <a:pt x="227274" y="187623"/>
                </a:lnTo>
                <a:lnTo>
                  <a:pt x="231527" y="182181"/>
                </a:lnTo>
                <a:lnTo>
                  <a:pt x="234361" y="175696"/>
                </a:lnTo>
                <a:lnTo>
                  <a:pt x="236251" y="168515"/>
                </a:lnTo>
                <a:lnTo>
                  <a:pt x="237511" y="160870"/>
                </a:lnTo>
                <a:lnTo>
                  <a:pt x="239303" y="153868"/>
                </a:lnTo>
                <a:lnTo>
                  <a:pt x="241451" y="147295"/>
                </a:lnTo>
                <a:lnTo>
                  <a:pt x="243835" y="141008"/>
                </a:lnTo>
                <a:lnTo>
                  <a:pt x="247329" y="133960"/>
                </a:lnTo>
                <a:lnTo>
                  <a:pt x="251564" y="126403"/>
                </a:lnTo>
                <a:lnTo>
                  <a:pt x="256292" y="118508"/>
                </a:lnTo>
                <a:lnTo>
                  <a:pt x="260397" y="110386"/>
                </a:lnTo>
                <a:lnTo>
                  <a:pt x="264085" y="102116"/>
                </a:lnTo>
                <a:lnTo>
                  <a:pt x="267497" y="93743"/>
                </a:lnTo>
                <a:lnTo>
                  <a:pt x="270724" y="86257"/>
                </a:lnTo>
                <a:lnTo>
                  <a:pt x="276850" y="72859"/>
                </a:lnTo>
                <a:lnTo>
                  <a:pt x="280769" y="66619"/>
                </a:lnTo>
                <a:lnTo>
                  <a:pt x="285287" y="60555"/>
                </a:lnTo>
                <a:lnTo>
                  <a:pt x="290204" y="54606"/>
                </a:lnTo>
                <a:lnTo>
                  <a:pt x="294435" y="48735"/>
                </a:lnTo>
                <a:lnTo>
                  <a:pt x="298207" y="42917"/>
                </a:lnTo>
                <a:lnTo>
                  <a:pt x="304940" y="32324"/>
                </a:lnTo>
                <a:lnTo>
                  <a:pt x="311106" y="24442"/>
                </a:lnTo>
                <a:lnTo>
                  <a:pt x="319934" y="14648"/>
                </a:lnTo>
                <a:lnTo>
                  <a:pt x="328581" y="5714"/>
                </a:lnTo>
                <a:lnTo>
                  <a:pt x="331449" y="3759"/>
                </a:lnTo>
                <a:lnTo>
                  <a:pt x="337176" y="1586"/>
                </a:lnTo>
                <a:lnTo>
                  <a:pt x="348614" y="190"/>
                </a:lnTo>
                <a:lnTo>
                  <a:pt x="354330" y="0"/>
                </a:lnTo>
                <a:lnTo>
                  <a:pt x="357187" y="901"/>
                </a:lnTo>
                <a:lnTo>
                  <a:pt x="362903" y="4443"/>
                </a:lnTo>
                <a:lnTo>
                  <a:pt x="364808" y="7674"/>
                </a:lnTo>
                <a:lnTo>
                  <a:pt x="366924" y="16343"/>
                </a:lnTo>
                <a:lnTo>
                  <a:pt x="370405" y="24006"/>
                </a:lnTo>
                <a:lnTo>
                  <a:pt x="375127" y="32492"/>
                </a:lnTo>
                <a:lnTo>
                  <a:pt x="377720" y="38755"/>
                </a:lnTo>
                <a:lnTo>
                  <a:pt x="380401" y="45789"/>
                </a:lnTo>
                <a:lnTo>
                  <a:pt x="383141" y="52383"/>
                </a:lnTo>
                <a:lnTo>
                  <a:pt x="385920" y="58683"/>
                </a:lnTo>
                <a:lnTo>
                  <a:pt x="388725" y="64789"/>
                </a:lnTo>
                <a:lnTo>
                  <a:pt x="390595" y="71717"/>
                </a:lnTo>
                <a:lnTo>
                  <a:pt x="391842" y="79193"/>
                </a:lnTo>
                <a:lnTo>
                  <a:pt x="392673" y="87034"/>
                </a:lnTo>
                <a:lnTo>
                  <a:pt x="393227" y="95119"/>
                </a:lnTo>
                <a:lnTo>
                  <a:pt x="393597" y="103367"/>
                </a:lnTo>
                <a:lnTo>
                  <a:pt x="394007" y="120151"/>
                </a:lnTo>
                <a:lnTo>
                  <a:pt x="394323" y="195834"/>
                </a:lnTo>
                <a:lnTo>
                  <a:pt x="395280" y="204800"/>
                </a:lnTo>
                <a:lnTo>
                  <a:pt x="396870" y="213635"/>
                </a:lnTo>
                <a:lnTo>
                  <a:pt x="398882" y="222383"/>
                </a:lnTo>
                <a:lnTo>
                  <a:pt x="400224" y="231071"/>
                </a:lnTo>
                <a:lnTo>
                  <a:pt x="401119" y="239722"/>
                </a:lnTo>
                <a:lnTo>
                  <a:pt x="401715" y="248346"/>
                </a:lnTo>
                <a:lnTo>
                  <a:pt x="402378" y="263009"/>
                </a:lnTo>
                <a:lnTo>
                  <a:pt x="402751" y="281974"/>
                </a:lnTo>
                <a:lnTo>
                  <a:pt x="402907" y="332329"/>
                </a:lnTo>
                <a:lnTo>
                  <a:pt x="401955" y="332944"/>
                </a:lnTo>
                <a:lnTo>
                  <a:pt x="394335" y="334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95"/>
          <p:cNvSpPr/>
          <p:nvPr/>
        </p:nvSpPr>
        <p:spPr>
          <a:xfrm>
            <a:off x="3594839" y="5074920"/>
            <a:ext cx="42759" cy="274321"/>
          </a:xfrm>
          <a:custGeom>
            <a:avLst/>
            <a:gdLst/>
            <a:ahLst/>
            <a:cxnLst/>
            <a:rect l="0" t="0" r="0" b="0"/>
            <a:pathLst>
              <a:path w="42759" h="274321">
                <a:moveTo>
                  <a:pt x="8468" y="0"/>
                </a:moveTo>
                <a:lnTo>
                  <a:pt x="1087" y="0"/>
                </a:lnTo>
                <a:lnTo>
                  <a:pt x="690" y="952"/>
                </a:lnTo>
                <a:lnTo>
                  <a:pt x="52" y="9325"/>
                </a:lnTo>
                <a:lnTo>
                  <a:pt x="0" y="11931"/>
                </a:lnTo>
                <a:lnTo>
                  <a:pt x="918" y="15574"/>
                </a:lnTo>
                <a:lnTo>
                  <a:pt x="2482" y="19908"/>
                </a:lnTo>
                <a:lnTo>
                  <a:pt x="4477" y="24702"/>
                </a:lnTo>
                <a:lnTo>
                  <a:pt x="5808" y="30755"/>
                </a:lnTo>
                <a:lnTo>
                  <a:pt x="6694" y="37648"/>
                </a:lnTo>
                <a:lnTo>
                  <a:pt x="7286" y="45101"/>
                </a:lnTo>
                <a:lnTo>
                  <a:pt x="7680" y="51975"/>
                </a:lnTo>
                <a:lnTo>
                  <a:pt x="8117" y="64693"/>
                </a:lnTo>
                <a:lnTo>
                  <a:pt x="8364" y="87113"/>
                </a:lnTo>
                <a:lnTo>
                  <a:pt x="9351" y="95223"/>
                </a:lnTo>
                <a:lnTo>
                  <a:pt x="10962" y="103486"/>
                </a:lnTo>
                <a:lnTo>
                  <a:pt x="12988" y="111853"/>
                </a:lnTo>
                <a:lnTo>
                  <a:pt x="14339" y="120289"/>
                </a:lnTo>
                <a:lnTo>
                  <a:pt x="15239" y="128770"/>
                </a:lnTo>
                <a:lnTo>
                  <a:pt x="15840" y="137282"/>
                </a:lnTo>
                <a:lnTo>
                  <a:pt x="17192" y="145813"/>
                </a:lnTo>
                <a:lnTo>
                  <a:pt x="19047" y="154359"/>
                </a:lnTo>
                <a:lnTo>
                  <a:pt x="21236" y="162913"/>
                </a:lnTo>
                <a:lnTo>
                  <a:pt x="22695" y="170521"/>
                </a:lnTo>
                <a:lnTo>
                  <a:pt x="23668" y="177498"/>
                </a:lnTo>
                <a:lnTo>
                  <a:pt x="24316" y="184055"/>
                </a:lnTo>
                <a:lnTo>
                  <a:pt x="24748" y="190330"/>
                </a:lnTo>
                <a:lnTo>
                  <a:pt x="25036" y="196419"/>
                </a:lnTo>
                <a:lnTo>
                  <a:pt x="25229" y="202384"/>
                </a:lnTo>
                <a:lnTo>
                  <a:pt x="26309" y="208265"/>
                </a:lnTo>
                <a:lnTo>
                  <a:pt x="27982" y="214091"/>
                </a:lnTo>
                <a:lnTo>
                  <a:pt x="30050" y="219880"/>
                </a:lnTo>
                <a:lnTo>
                  <a:pt x="31429" y="225644"/>
                </a:lnTo>
                <a:lnTo>
                  <a:pt x="32347" y="231392"/>
                </a:lnTo>
                <a:lnTo>
                  <a:pt x="32960" y="237128"/>
                </a:lnTo>
                <a:lnTo>
                  <a:pt x="33369" y="241905"/>
                </a:lnTo>
                <a:lnTo>
                  <a:pt x="33822" y="249753"/>
                </a:lnTo>
                <a:lnTo>
                  <a:pt x="34896" y="253180"/>
                </a:lnTo>
                <a:lnTo>
                  <a:pt x="36564" y="256416"/>
                </a:lnTo>
                <a:lnTo>
                  <a:pt x="38629" y="259526"/>
                </a:lnTo>
                <a:lnTo>
                  <a:pt x="40005" y="262553"/>
                </a:lnTo>
                <a:lnTo>
                  <a:pt x="40923" y="265523"/>
                </a:lnTo>
                <a:lnTo>
                  <a:pt x="42754" y="274300"/>
                </a:lnTo>
                <a:lnTo>
                  <a:pt x="42758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96"/>
          <p:cNvSpPr/>
          <p:nvPr/>
        </p:nvSpPr>
        <p:spPr>
          <a:xfrm>
            <a:off x="3478353" y="4997920"/>
            <a:ext cx="398760" cy="368465"/>
          </a:xfrm>
          <a:custGeom>
            <a:avLst/>
            <a:gdLst/>
            <a:ahLst/>
            <a:cxnLst/>
            <a:rect l="0" t="0" r="0" b="0"/>
            <a:pathLst>
              <a:path w="398760" h="368465">
                <a:moveTo>
                  <a:pt x="4939" y="205587"/>
                </a:moveTo>
                <a:lnTo>
                  <a:pt x="4939" y="201037"/>
                </a:lnTo>
                <a:lnTo>
                  <a:pt x="3987" y="198743"/>
                </a:lnTo>
                <a:lnTo>
                  <a:pt x="388" y="193656"/>
                </a:lnTo>
                <a:lnTo>
                  <a:pt x="0" y="191918"/>
                </a:lnTo>
                <a:lnTo>
                  <a:pt x="694" y="190759"/>
                </a:lnTo>
                <a:lnTo>
                  <a:pt x="2109" y="189986"/>
                </a:lnTo>
                <a:lnTo>
                  <a:pt x="3052" y="187567"/>
                </a:lnTo>
                <a:lnTo>
                  <a:pt x="4101" y="179798"/>
                </a:lnTo>
                <a:lnTo>
                  <a:pt x="4690" y="169265"/>
                </a:lnTo>
                <a:lnTo>
                  <a:pt x="7369" y="160551"/>
                </a:lnTo>
                <a:lnTo>
                  <a:pt x="11734" y="150329"/>
                </a:lnTo>
                <a:lnTo>
                  <a:pt x="16849" y="139435"/>
                </a:lnTo>
                <a:lnTo>
                  <a:pt x="25083" y="122592"/>
                </a:lnTo>
                <a:lnTo>
                  <a:pt x="33260" y="111233"/>
                </a:lnTo>
                <a:lnTo>
                  <a:pt x="44196" y="99835"/>
                </a:lnTo>
                <a:lnTo>
                  <a:pt x="51113" y="94128"/>
                </a:lnTo>
                <a:lnTo>
                  <a:pt x="58581" y="88418"/>
                </a:lnTo>
                <a:lnTo>
                  <a:pt x="65465" y="82707"/>
                </a:lnTo>
                <a:lnTo>
                  <a:pt x="71960" y="76995"/>
                </a:lnTo>
                <a:lnTo>
                  <a:pt x="84256" y="65567"/>
                </a:lnTo>
                <a:lnTo>
                  <a:pt x="96071" y="54139"/>
                </a:lnTo>
                <a:lnTo>
                  <a:pt x="102841" y="48424"/>
                </a:lnTo>
                <a:lnTo>
                  <a:pt x="110212" y="42709"/>
                </a:lnTo>
                <a:lnTo>
                  <a:pt x="117984" y="36994"/>
                </a:lnTo>
                <a:lnTo>
                  <a:pt x="126022" y="32232"/>
                </a:lnTo>
                <a:lnTo>
                  <a:pt x="134238" y="28105"/>
                </a:lnTo>
                <a:lnTo>
                  <a:pt x="142574" y="24400"/>
                </a:lnTo>
                <a:lnTo>
                  <a:pt x="151940" y="20979"/>
                </a:lnTo>
                <a:lnTo>
                  <a:pt x="161995" y="17745"/>
                </a:lnTo>
                <a:lnTo>
                  <a:pt x="172508" y="14637"/>
                </a:lnTo>
                <a:lnTo>
                  <a:pt x="181422" y="11612"/>
                </a:lnTo>
                <a:lnTo>
                  <a:pt x="189269" y="8643"/>
                </a:lnTo>
                <a:lnTo>
                  <a:pt x="196406" y="5711"/>
                </a:lnTo>
                <a:lnTo>
                  <a:pt x="204021" y="3756"/>
                </a:lnTo>
                <a:lnTo>
                  <a:pt x="211956" y="2453"/>
                </a:lnTo>
                <a:lnTo>
                  <a:pt x="220102" y="1584"/>
                </a:lnTo>
                <a:lnTo>
                  <a:pt x="228391" y="1005"/>
                </a:lnTo>
                <a:lnTo>
                  <a:pt x="236775" y="619"/>
                </a:lnTo>
                <a:lnTo>
                  <a:pt x="259686" y="76"/>
                </a:lnTo>
                <a:lnTo>
                  <a:pt x="266210" y="0"/>
                </a:lnTo>
                <a:lnTo>
                  <a:pt x="271513" y="902"/>
                </a:lnTo>
                <a:lnTo>
                  <a:pt x="279944" y="4443"/>
                </a:lnTo>
                <a:lnTo>
                  <a:pt x="289406" y="11732"/>
                </a:lnTo>
                <a:lnTo>
                  <a:pt x="298056" y="20369"/>
                </a:lnTo>
                <a:lnTo>
                  <a:pt x="301901" y="27383"/>
                </a:lnTo>
                <a:lnTo>
                  <a:pt x="303609" y="36215"/>
                </a:lnTo>
                <a:lnTo>
                  <a:pt x="304065" y="41238"/>
                </a:lnTo>
                <a:lnTo>
                  <a:pt x="303417" y="47443"/>
                </a:lnTo>
                <a:lnTo>
                  <a:pt x="302032" y="54438"/>
                </a:lnTo>
                <a:lnTo>
                  <a:pt x="300155" y="61959"/>
                </a:lnTo>
                <a:lnTo>
                  <a:pt x="297953" y="68878"/>
                </a:lnTo>
                <a:lnTo>
                  <a:pt x="295531" y="75395"/>
                </a:lnTo>
                <a:lnTo>
                  <a:pt x="292965" y="81645"/>
                </a:lnTo>
                <a:lnTo>
                  <a:pt x="289349" y="88669"/>
                </a:lnTo>
                <a:lnTo>
                  <a:pt x="285033" y="96209"/>
                </a:lnTo>
                <a:lnTo>
                  <a:pt x="280251" y="104094"/>
                </a:lnTo>
                <a:lnTo>
                  <a:pt x="269857" y="120474"/>
                </a:lnTo>
                <a:lnTo>
                  <a:pt x="264419" y="128842"/>
                </a:lnTo>
                <a:lnTo>
                  <a:pt x="258888" y="136326"/>
                </a:lnTo>
                <a:lnTo>
                  <a:pt x="253296" y="143221"/>
                </a:lnTo>
                <a:lnTo>
                  <a:pt x="247663" y="149722"/>
                </a:lnTo>
                <a:lnTo>
                  <a:pt x="241050" y="155961"/>
                </a:lnTo>
                <a:lnTo>
                  <a:pt x="233784" y="162025"/>
                </a:lnTo>
                <a:lnTo>
                  <a:pt x="226082" y="167973"/>
                </a:lnTo>
                <a:lnTo>
                  <a:pt x="219043" y="173844"/>
                </a:lnTo>
                <a:lnTo>
                  <a:pt x="212445" y="179662"/>
                </a:lnTo>
                <a:lnTo>
                  <a:pt x="200034" y="190255"/>
                </a:lnTo>
                <a:lnTo>
                  <a:pt x="188168" y="198138"/>
                </a:lnTo>
                <a:lnTo>
                  <a:pt x="176544" y="204816"/>
                </a:lnTo>
                <a:lnTo>
                  <a:pt x="165981" y="210960"/>
                </a:lnTo>
                <a:lnTo>
                  <a:pt x="154678" y="218820"/>
                </a:lnTo>
                <a:lnTo>
                  <a:pt x="144345" y="222526"/>
                </a:lnTo>
                <a:lnTo>
                  <a:pt x="134842" y="226768"/>
                </a:lnTo>
                <a:lnTo>
                  <a:pt x="126809" y="229288"/>
                </a:lnTo>
                <a:lnTo>
                  <a:pt x="118441" y="230906"/>
                </a:lnTo>
                <a:lnTo>
                  <a:pt x="117755" y="230086"/>
                </a:lnTo>
                <a:lnTo>
                  <a:pt x="116562" y="223888"/>
                </a:lnTo>
                <a:lnTo>
                  <a:pt x="119002" y="220706"/>
                </a:lnTo>
                <a:lnTo>
                  <a:pt x="128329" y="210902"/>
                </a:lnTo>
                <a:lnTo>
                  <a:pt x="136296" y="205409"/>
                </a:lnTo>
                <a:lnTo>
                  <a:pt x="145235" y="199793"/>
                </a:lnTo>
                <a:lnTo>
                  <a:pt x="157527" y="191276"/>
                </a:lnTo>
                <a:lnTo>
                  <a:pt x="163814" y="188426"/>
                </a:lnTo>
                <a:lnTo>
                  <a:pt x="170863" y="185574"/>
                </a:lnTo>
                <a:lnTo>
                  <a:pt x="177468" y="182720"/>
                </a:lnTo>
                <a:lnTo>
                  <a:pt x="189886" y="177009"/>
                </a:lnTo>
                <a:lnTo>
                  <a:pt x="196817" y="174152"/>
                </a:lnTo>
                <a:lnTo>
                  <a:pt x="204295" y="171296"/>
                </a:lnTo>
                <a:lnTo>
                  <a:pt x="212138" y="168439"/>
                </a:lnTo>
                <a:lnTo>
                  <a:pt x="219272" y="166534"/>
                </a:lnTo>
                <a:lnTo>
                  <a:pt x="225932" y="165264"/>
                </a:lnTo>
                <a:lnTo>
                  <a:pt x="232278" y="164418"/>
                </a:lnTo>
                <a:lnTo>
                  <a:pt x="239366" y="162901"/>
                </a:lnTo>
                <a:lnTo>
                  <a:pt x="246949" y="160937"/>
                </a:lnTo>
                <a:lnTo>
                  <a:pt x="254861" y="158675"/>
                </a:lnTo>
                <a:lnTo>
                  <a:pt x="262993" y="157168"/>
                </a:lnTo>
                <a:lnTo>
                  <a:pt x="271273" y="156163"/>
                </a:lnTo>
                <a:lnTo>
                  <a:pt x="279650" y="155492"/>
                </a:lnTo>
                <a:lnTo>
                  <a:pt x="287140" y="155046"/>
                </a:lnTo>
                <a:lnTo>
                  <a:pt x="300541" y="154549"/>
                </a:lnTo>
                <a:lnTo>
                  <a:pt x="307735" y="155370"/>
                </a:lnTo>
                <a:lnTo>
                  <a:pt x="315388" y="156869"/>
                </a:lnTo>
                <a:lnTo>
                  <a:pt x="323347" y="158821"/>
                </a:lnTo>
                <a:lnTo>
                  <a:pt x="330559" y="161074"/>
                </a:lnTo>
                <a:lnTo>
                  <a:pt x="337271" y="163530"/>
                </a:lnTo>
                <a:lnTo>
                  <a:pt x="343652" y="166119"/>
                </a:lnTo>
                <a:lnTo>
                  <a:pt x="355820" y="171536"/>
                </a:lnTo>
                <a:lnTo>
                  <a:pt x="366627" y="177118"/>
                </a:lnTo>
                <a:lnTo>
                  <a:pt x="378065" y="185616"/>
                </a:lnTo>
                <a:lnTo>
                  <a:pt x="384450" y="191314"/>
                </a:lnTo>
                <a:lnTo>
                  <a:pt x="390463" y="199561"/>
                </a:lnTo>
                <a:lnTo>
                  <a:pt x="395358" y="208624"/>
                </a:lnTo>
                <a:lnTo>
                  <a:pt x="397534" y="215827"/>
                </a:lnTo>
                <a:lnTo>
                  <a:pt x="398501" y="224743"/>
                </a:lnTo>
                <a:lnTo>
                  <a:pt x="398759" y="229788"/>
                </a:lnTo>
                <a:lnTo>
                  <a:pt x="396505" y="240473"/>
                </a:lnTo>
                <a:lnTo>
                  <a:pt x="394570" y="245989"/>
                </a:lnTo>
                <a:lnTo>
                  <a:pt x="387341" y="257199"/>
                </a:lnTo>
                <a:lnTo>
                  <a:pt x="377778" y="268531"/>
                </a:lnTo>
                <a:lnTo>
                  <a:pt x="367178" y="279917"/>
                </a:lnTo>
                <a:lnTo>
                  <a:pt x="350500" y="297038"/>
                </a:lnTo>
                <a:lnTo>
                  <a:pt x="343898" y="302749"/>
                </a:lnTo>
                <a:lnTo>
                  <a:pt x="336639" y="308462"/>
                </a:lnTo>
                <a:lnTo>
                  <a:pt x="328943" y="314175"/>
                </a:lnTo>
                <a:lnTo>
                  <a:pt x="321906" y="318937"/>
                </a:lnTo>
                <a:lnTo>
                  <a:pt x="315311" y="323063"/>
                </a:lnTo>
                <a:lnTo>
                  <a:pt x="309008" y="326767"/>
                </a:lnTo>
                <a:lnTo>
                  <a:pt x="294386" y="335962"/>
                </a:lnTo>
                <a:lnTo>
                  <a:pt x="286486" y="341082"/>
                </a:lnTo>
                <a:lnTo>
                  <a:pt x="279314" y="345447"/>
                </a:lnTo>
                <a:lnTo>
                  <a:pt x="272629" y="349309"/>
                </a:lnTo>
                <a:lnTo>
                  <a:pt x="266266" y="352837"/>
                </a:lnTo>
                <a:lnTo>
                  <a:pt x="259167" y="355189"/>
                </a:lnTo>
                <a:lnTo>
                  <a:pt x="251577" y="356757"/>
                </a:lnTo>
                <a:lnTo>
                  <a:pt x="243659" y="357802"/>
                </a:lnTo>
                <a:lnTo>
                  <a:pt x="235523" y="359451"/>
                </a:lnTo>
                <a:lnTo>
                  <a:pt x="227242" y="361503"/>
                </a:lnTo>
                <a:lnTo>
                  <a:pt x="218864" y="363824"/>
                </a:lnTo>
                <a:lnTo>
                  <a:pt x="211373" y="365371"/>
                </a:lnTo>
                <a:lnTo>
                  <a:pt x="204474" y="366402"/>
                </a:lnTo>
                <a:lnTo>
                  <a:pt x="197970" y="367090"/>
                </a:lnTo>
                <a:lnTo>
                  <a:pt x="190776" y="367548"/>
                </a:lnTo>
                <a:lnTo>
                  <a:pt x="183123" y="367854"/>
                </a:lnTo>
                <a:lnTo>
                  <a:pt x="161239" y="368284"/>
                </a:lnTo>
                <a:lnTo>
                  <a:pt x="96891" y="368464"/>
                </a:lnTo>
                <a:lnTo>
                  <a:pt x="93863" y="367511"/>
                </a:lnTo>
                <a:lnTo>
                  <a:pt x="82092" y="359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97"/>
          <p:cNvSpPr/>
          <p:nvPr/>
        </p:nvSpPr>
        <p:spPr>
          <a:xfrm>
            <a:off x="4820602" y="5126789"/>
            <a:ext cx="231354" cy="376757"/>
          </a:xfrm>
          <a:custGeom>
            <a:avLst/>
            <a:gdLst/>
            <a:ahLst/>
            <a:cxnLst/>
            <a:rect l="0" t="0" r="0" b="0"/>
            <a:pathLst>
              <a:path w="231354" h="376757">
                <a:moveTo>
                  <a:pt x="8573" y="376756"/>
                </a:moveTo>
                <a:lnTo>
                  <a:pt x="353" y="376756"/>
                </a:lnTo>
                <a:lnTo>
                  <a:pt x="4" y="365800"/>
                </a:lnTo>
                <a:lnTo>
                  <a:pt x="0" y="322170"/>
                </a:lnTo>
                <a:lnTo>
                  <a:pt x="953" y="314648"/>
                </a:lnTo>
                <a:lnTo>
                  <a:pt x="2540" y="306775"/>
                </a:lnTo>
                <a:lnTo>
                  <a:pt x="4551" y="298670"/>
                </a:lnTo>
                <a:lnTo>
                  <a:pt x="5892" y="289456"/>
                </a:lnTo>
                <a:lnTo>
                  <a:pt x="6785" y="279503"/>
                </a:lnTo>
                <a:lnTo>
                  <a:pt x="7381" y="269058"/>
                </a:lnTo>
                <a:lnTo>
                  <a:pt x="8731" y="259238"/>
                </a:lnTo>
                <a:lnTo>
                  <a:pt x="10583" y="249832"/>
                </a:lnTo>
                <a:lnTo>
                  <a:pt x="20400" y="209656"/>
                </a:lnTo>
                <a:lnTo>
                  <a:pt x="22172" y="199633"/>
                </a:lnTo>
                <a:lnTo>
                  <a:pt x="23354" y="190094"/>
                </a:lnTo>
                <a:lnTo>
                  <a:pt x="24142" y="180877"/>
                </a:lnTo>
                <a:lnTo>
                  <a:pt x="25620" y="170922"/>
                </a:lnTo>
                <a:lnTo>
                  <a:pt x="27557" y="160476"/>
                </a:lnTo>
                <a:lnTo>
                  <a:pt x="29802" y="149702"/>
                </a:lnTo>
                <a:lnTo>
                  <a:pt x="32251" y="139662"/>
                </a:lnTo>
                <a:lnTo>
                  <a:pt x="34835" y="130111"/>
                </a:lnTo>
                <a:lnTo>
                  <a:pt x="40247" y="111878"/>
                </a:lnTo>
                <a:lnTo>
                  <a:pt x="45828" y="94250"/>
                </a:lnTo>
                <a:lnTo>
                  <a:pt x="48650" y="86501"/>
                </a:lnTo>
                <a:lnTo>
                  <a:pt x="51483" y="79430"/>
                </a:lnTo>
                <a:lnTo>
                  <a:pt x="54324" y="72811"/>
                </a:lnTo>
                <a:lnTo>
                  <a:pt x="57171" y="65541"/>
                </a:lnTo>
                <a:lnTo>
                  <a:pt x="62875" y="49843"/>
                </a:lnTo>
                <a:lnTo>
                  <a:pt x="68584" y="38421"/>
                </a:lnTo>
                <a:lnTo>
                  <a:pt x="75249" y="29217"/>
                </a:lnTo>
                <a:lnTo>
                  <a:pt x="79694" y="24096"/>
                </a:lnTo>
                <a:lnTo>
                  <a:pt x="84562" y="18777"/>
                </a:lnTo>
                <a:lnTo>
                  <a:pt x="88760" y="15230"/>
                </a:lnTo>
                <a:lnTo>
                  <a:pt x="99219" y="9287"/>
                </a:lnTo>
                <a:lnTo>
                  <a:pt x="105375" y="4521"/>
                </a:lnTo>
                <a:lnTo>
                  <a:pt x="108350" y="2869"/>
                </a:lnTo>
                <a:lnTo>
                  <a:pt x="114196" y="1034"/>
                </a:lnTo>
                <a:lnTo>
                  <a:pt x="119968" y="218"/>
                </a:lnTo>
                <a:lnTo>
                  <a:pt x="122841" y="0"/>
                </a:lnTo>
                <a:lnTo>
                  <a:pt x="125709" y="808"/>
                </a:lnTo>
                <a:lnTo>
                  <a:pt x="131436" y="4245"/>
                </a:lnTo>
                <a:lnTo>
                  <a:pt x="137156" y="8948"/>
                </a:lnTo>
                <a:lnTo>
                  <a:pt x="142873" y="14213"/>
                </a:lnTo>
                <a:lnTo>
                  <a:pt x="148589" y="19728"/>
                </a:lnTo>
                <a:lnTo>
                  <a:pt x="154304" y="27894"/>
                </a:lnTo>
                <a:lnTo>
                  <a:pt x="160019" y="37874"/>
                </a:lnTo>
                <a:lnTo>
                  <a:pt x="165735" y="48659"/>
                </a:lnTo>
                <a:lnTo>
                  <a:pt x="168910" y="59802"/>
                </a:lnTo>
                <a:lnTo>
                  <a:pt x="171274" y="71105"/>
                </a:lnTo>
                <a:lnTo>
                  <a:pt x="175499" y="82478"/>
                </a:lnTo>
                <a:lnTo>
                  <a:pt x="180552" y="96423"/>
                </a:lnTo>
                <a:lnTo>
                  <a:pt x="191557" y="128659"/>
                </a:lnTo>
                <a:lnTo>
                  <a:pt x="193427" y="136110"/>
                </a:lnTo>
                <a:lnTo>
                  <a:pt x="194674" y="142983"/>
                </a:lnTo>
                <a:lnTo>
                  <a:pt x="195505" y="149470"/>
                </a:lnTo>
                <a:lnTo>
                  <a:pt x="197012" y="156652"/>
                </a:lnTo>
                <a:lnTo>
                  <a:pt x="198969" y="164297"/>
                </a:lnTo>
                <a:lnTo>
                  <a:pt x="201226" y="172251"/>
                </a:lnTo>
                <a:lnTo>
                  <a:pt x="202730" y="179459"/>
                </a:lnTo>
                <a:lnTo>
                  <a:pt x="203734" y="186170"/>
                </a:lnTo>
                <a:lnTo>
                  <a:pt x="204403" y="192548"/>
                </a:lnTo>
                <a:lnTo>
                  <a:pt x="205801" y="198706"/>
                </a:lnTo>
                <a:lnTo>
                  <a:pt x="207685" y="204716"/>
                </a:lnTo>
                <a:lnTo>
                  <a:pt x="212319" y="216473"/>
                </a:lnTo>
                <a:lnTo>
                  <a:pt x="217554" y="228049"/>
                </a:lnTo>
                <a:lnTo>
                  <a:pt x="220516" y="239544"/>
                </a:lnTo>
                <a:lnTo>
                  <a:pt x="221832" y="251003"/>
                </a:lnTo>
                <a:lnTo>
                  <a:pt x="222417" y="262445"/>
                </a:lnTo>
                <a:lnTo>
                  <a:pt x="222746" y="275047"/>
                </a:lnTo>
                <a:lnTo>
                  <a:pt x="222844" y="284813"/>
                </a:lnTo>
                <a:lnTo>
                  <a:pt x="223810" y="287838"/>
                </a:lnTo>
                <a:lnTo>
                  <a:pt x="230926" y="298831"/>
                </a:lnTo>
                <a:lnTo>
                  <a:pt x="231353" y="299451"/>
                </a:lnTo>
                <a:lnTo>
                  <a:pt x="228871" y="299535"/>
                </a:lnTo>
                <a:lnTo>
                  <a:pt x="222885" y="299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98"/>
          <p:cNvSpPr/>
          <p:nvPr/>
        </p:nvSpPr>
        <p:spPr>
          <a:xfrm>
            <a:off x="4794884" y="5272087"/>
            <a:ext cx="317184" cy="111443"/>
          </a:xfrm>
          <a:custGeom>
            <a:avLst/>
            <a:gdLst/>
            <a:ahLst/>
            <a:cxnLst/>
            <a:rect l="0" t="0" r="0" b="0"/>
            <a:pathLst>
              <a:path w="317184" h="111443">
                <a:moveTo>
                  <a:pt x="0" y="111442"/>
                </a:moveTo>
                <a:lnTo>
                  <a:pt x="0" y="98351"/>
                </a:lnTo>
                <a:lnTo>
                  <a:pt x="953" y="97000"/>
                </a:lnTo>
                <a:lnTo>
                  <a:pt x="2541" y="96099"/>
                </a:lnTo>
                <a:lnTo>
                  <a:pt x="7797" y="94146"/>
                </a:lnTo>
                <a:lnTo>
                  <a:pt x="11866" y="92292"/>
                </a:lnTo>
                <a:lnTo>
                  <a:pt x="16483" y="90102"/>
                </a:lnTo>
                <a:lnTo>
                  <a:pt x="24154" y="87671"/>
                </a:lnTo>
                <a:lnTo>
                  <a:pt x="31690" y="85637"/>
                </a:lnTo>
                <a:lnTo>
                  <a:pt x="36367" y="83762"/>
                </a:lnTo>
                <a:lnTo>
                  <a:pt x="41390" y="81559"/>
                </a:lnTo>
                <a:lnTo>
                  <a:pt x="52051" y="76571"/>
                </a:lnTo>
                <a:lnTo>
                  <a:pt x="57561" y="73907"/>
                </a:lnTo>
                <a:lnTo>
                  <a:pt x="63139" y="72132"/>
                </a:lnTo>
                <a:lnTo>
                  <a:pt x="68763" y="70948"/>
                </a:lnTo>
                <a:lnTo>
                  <a:pt x="74417" y="70159"/>
                </a:lnTo>
                <a:lnTo>
                  <a:pt x="80092" y="68680"/>
                </a:lnTo>
                <a:lnTo>
                  <a:pt x="85779" y="66742"/>
                </a:lnTo>
                <a:lnTo>
                  <a:pt x="91476" y="64497"/>
                </a:lnTo>
                <a:lnTo>
                  <a:pt x="97179" y="62048"/>
                </a:lnTo>
                <a:lnTo>
                  <a:pt x="108596" y="56787"/>
                </a:lnTo>
                <a:lnTo>
                  <a:pt x="115260" y="54051"/>
                </a:lnTo>
                <a:lnTo>
                  <a:pt x="122560" y="51274"/>
                </a:lnTo>
                <a:lnTo>
                  <a:pt x="130285" y="48470"/>
                </a:lnTo>
                <a:lnTo>
                  <a:pt x="137339" y="46601"/>
                </a:lnTo>
                <a:lnTo>
                  <a:pt x="143947" y="45355"/>
                </a:lnTo>
                <a:lnTo>
                  <a:pt x="150257" y="44524"/>
                </a:lnTo>
                <a:lnTo>
                  <a:pt x="157322" y="43018"/>
                </a:lnTo>
                <a:lnTo>
                  <a:pt x="164889" y="41061"/>
                </a:lnTo>
                <a:lnTo>
                  <a:pt x="172791" y="38805"/>
                </a:lnTo>
                <a:lnTo>
                  <a:pt x="189192" y="33756"/>
                </a:lnTo>
                <a:lnTo>
                  <a:pt x="197565" y="31077"/>
                </a:lnTo>
                <a:lnTo>
                  <a:pt x="205053" y="28338"/>
                </a:lnTo>
                <a:lnTo>
                  <a:pt x="211949" y="25560"/>
                </a:lnTo>
                <a:lnTo>
                  <a:pt x="218452" y="22754"/>
                </a:lnTo>
                <a:lnTo>
                  <a:pt x="225645" y="20885"/>
                </a:lnTo>
                <a:lnTo>
                  <a:pt x="233298" y="19638"/>
                </a:lnTo>
                <a:lnTo>
                  <a:pt x="241257" y="18807"/>
                </a:lnTo>
                <a:lnTo>
                  <a:pt x="248469" y="17301"/>
                </a:lnTo>
                <a:lnTo>
                  <a:pt x="255181" y="15344"/>
                </a:lnTo>
                <a:lnTo>
                  <a:pt x="261561" y="13087"/>
                </a:lnTo>
                <a:lnTo>
                  <a:pt x="267719" y="11582"/>
                </a:lnTo>
                <a:lnTo>
                  <a:pt x="273730" y="10579"/>
                </a:lnTo>
                <a:lnTo>
                  <a:pt x="279642" y="9911"/>
                </a:lnTo>
                <a:lnTo>
                  <a:pt x="288751" y="6627"/>
                </a:lnTo>
                <a:lnTo>
                  <a:pt x="292513" y="4418"/>
                </a:lnTo>
                <a:lnTo>
                  <a:pt x="301773" y="196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99"/>
          <p:cNvSpPr/>
          <p:nvPr/>
        </p:nvSpPr>
        <p:spPr>
          <a:xfrm>
            <a:off x="5155391" y="5109264"/>
            <a:ext cx="351012" cy="342728"/>
          </a:xfrm>
          <a:custGeom>
            <a:avLst/>
            <a:gdLst/>
            <a:ahLst/>
            <a:cxnLst/>
            <a:rect l="0" t="0" r="0" b="0"/>
            <a:pathLst>
              <a:path w="351012" h="342728">
                <a:moveTo>
                  <a:pt x="16684" y="59953"/>
                </a:moveTo>
                <a:lnTo>
                  <a:pt x="16684" y="71885"/>
                </a:lnTo>
                <a:lnTo>
                  <a:pt x="19224" y="79861"/>
                </a:lnTo>
                <a:lnTo>
                  <a:pt x="23527" y="89756"/>
                </a:lnTo>
                <a:lnTo>
                  <a:pt x="28615" y="100504"/>
                </a:lnTo>
                <a:lnTo>
                  <a:pt x="30353" y="106037"/>
                </a:lnTo>
                <a:lnTo>
                  <a:pt x="31512" y="111631"/>
                </a:lnTo>
                <a:lnTo>
                  <a:pt x="32284" y="117265"/>
                </a:lnTo>
                <a:lnTo>
                  <a:pt x="33751" y="122926"/>
                </a:lnTo>
                <a:lnTo>
                  <a:pt x="35682" y="128605"/>
                </a:lnTo>
                <a:lnTo>
                  <a:pt x="37922" y="134296"/>
                </a:lnTo>
                <a:lnTo>
                  <a:pt x="42951" y="148239"/>
                </a:lnTo>
                <a:lnTo>
                  <a:pt x="45625" y="155958"/>
                </a:lnTo>
                <a:lnTo>
                  <a:pt x="47408" y="163009"/>
                </a:lnTo>
                <a:lnTo>
                  <a:pt x="48597" y="169614"/>
                </a:lnTo>
                <a:lnTo>
                  <a:pt x="49388" y="175923"/>
                </a:lnTo>
                <a:lnTo>
                  <a:pt x="50869" y="182986"/>
                </a:lnTo>
                <a:lnTo>
                  <a:pt x="52810" y="190553"/>
                </a:lnTo>
                <a:lnTo>
                  <a:pt x="55055" y="198455"/>
                </a:lnTo>
                <a:lnTo>
                  <a:pt x="56552" y="206580"/>
                </a:lnTo>
                <a:lnTo>
                  <a:pt x="57550" y="214855"/>
                </a:lnTo>
                <a:lnTo>
                  <a:pt x="58215" y="223228"/>
                </a:lnTo>
                <a:lnTo>
                  <a:pt x="58658" y="230716"/>
                </a:lnTo>
                <a:lnTo>
                  <a:pt x="59151" y="244115"/>
                </a:lnTo>
                <a:lnTo>
                  <a:pt x="59429" y="266919"/>
                </a:lnTo>
                <a:lnTo>
                  <a:pt x="60421" y="274131"/>
                </a:lnTo>
                <a:lnTo>
                  <a:pt x="62034" y="280844"/>
                </a:lnTo>
                <a:lnTo>
                  <a:pt x="64062" y="287223"/>
                </a:lnTo>
                <a:lnTo>
                  <a:pt x="64462" y="293382"/>
                </a:lnTo>
                <a:lnTo>
                  <a:pt x="63776" y="299392"/>
                </a:lnTo>
                <a:lnTo>
                  <a:pt x="62366" y="305304"/>
                </a:lnTo>
                <a:lnTo>
                  <a:pt x="60800" y="314413"/>
                </a:lnTo>
                <a:lnTo>
                  <a:pt x="59917" y="324896"/>
                </a:lnTo>
                <a:lnTo>
                  <a:pt x="59595" y="333990"/>
                </a:lnTo>
                <a:lnTo>
                  <a:pt x="59568" y="338275"/>
                </a:lnTo>
                <a:lnTo>
                  <a:pt x="58608" y="339798"/>
                </a:lnTo>
                <a:lnTo>
                  <a:pt x="57016" y="340814"/>
                </a:lnTo>
                <a:lnTo>
                  <a:pt x="52167" y="342444"/>
                </a:lnTo>
                <a:lnTo>
                  <a:pt x="46777" y="342727"/>
                </a:lnTo>
                <a:lnTo>
                  <a:pt x="44366" y="341814"/>
                </a:lnTo>
                <a:lnTo>
                  <a:pt x="39146" y="338260"/>
                </a:lnTo>
                <a:lnTo>
                  <a:pt x="30854" y="330903"/>
                </a:lnTo>
                <a:lnTo>
                  <a:pt x="22364" y="322692"/>
                </a:lnTo>
                <a:lnTo>
                  <a:pt x="20470" y="318932"/>
                </a:lnTo>
                <a:lnTo>
                  <a:pt x="18367" y="309675"/>
                </a:lnTo>
                <a:lnTo>
                  <a:pt x="17432" y="299211"/>
                </a:lnTo>
                <a:lnTo>
                  <a:pt x="17182" y="293753"/>
                </a:lnTo>
                <a:lnTo>
                  <a:pt x="16063" y="287257"/>
                </a:lnTo>
                <a:lnTo>
                  <a:pt x="14365" y="280069"/>
                </a:lnTo>
                <a:lnTo>
                  <a:pt x="12281" y="272420"/>
                </a:lnTo>
                <a:lnTo>
                  <a:pt x="9938" y="265415"/>
                </a:lnTo>
                <a:lnTo>
                  <a:pt x="7424" y="258840"/>
                </a:lnTo>
                <a:lnTo>
                  <a:pt x="4795" y="252552"/>
                </a:lnTo>
                <a:lnTo>
                  <a:pt x="3043" y="245502"/>
                </a:lnTo>
                <a:lnTo>
                  <a:pt x="1875" y="237946"/>
                </a:lnTo>
                <a:lnTo>
                  <a:pt x="1096" y="230050"/>
                </a:lnTo>
                <a:lnTo>
                  <a:pt x="577" y="220976"/>
                </a:lnTo>
                <a:lnTo>
                  <a:pt x="0" y="200734"/>
                </a:lnTo>
                <a:lnTo>
                  <a:pt x="799" y="191907"/>
                </a:lnTo>
                <a:lnTo>
                  <a:pt x="2284" y="184117"/>
                </a:lnTo>
                <a:lnTo>
                  <a:pt x="4226" y="177019"/>
                </a:lnTo>
                <a:lnTo>
                  <a:pt x="5521" y="169430"/>
                </a:lnTo>
                <a:lnTo>
                  <a:pt x="6385" y="161512"/>
                </a:lnTo>
                <a:lnTo>
                  <a:pt x="6960" y="153377"/>
                </a:lnTo>
                <a:lnTo>
                  <a:pt x="8296" y="145096"/>
                </a:lnTo>
                <a:lnTo>
                  <a:pt x="10140" y="136717"/>
                </a:lnTo>
                <a:lnTo>
                  <a:pt x="12321" y="128274"/>
                </a:lnTo>
                <a:lnTo>
                  <a:pt x="13776" y="119788"/>
                </a:lnTo>
                <a:lnTo>
                  <a:pt x="14744" y="111273"/>
                </a:lnTo>
                <a:lnTo>
                  <a:pt x="15391" y="102739"/>
                </a:lnTo>
                <a:lnTo>
                  <a:pt x="16775" y="95145"/>
                </a:lnTo>
                <a:lnTo>
                  <a:pt x="18649" y="88177"/>
                </a:lnTo>
                <a:lnTo>
                  <a:pt x="20851" y="81626"/>
                </a:lnTo>
                <a:lnTo>
                  <a:pt x="23272" y="75354"/>
                </a:lnTo>
                <a:lnTo>
                  <a:pt x="25838" y="69268"/>
                </a:lnTo>
                <a:lnTo>
                  <a:pt x="28501" y="63306"/>
                </a:lnTo>
                <a:lnTo>
                  <a:pt x="34001" y="51601"/>
                </a:lnTo>
                <a:lnTo>
                  <a:pt x="36801" y="45812"/>
                </a:lnTo>
                <a:lnTo>
                  <a:pt x="40573" y="41001"/>
                </a:lnTo>
                <a:lnTo>
                  <a:pt x="49843" y="33115"/>
                </a:lnTo>
                <a:lnTo>
                  <a:pt x="60313" y="23895"/>
                </a:lnTo>
                <a:lnTo>
                  <a:pt x="74378" y="10535"/>
                </a:lnTo>
                <a:lnTo>
                  <a:pt x="78007" y="7005"/>
                </a:lnTo>
                <a:lnTo>
                  <a:pt x="82331" y="4652"/>
                </a:lnTo>
                <a:lnTo>
                  <a:pt x="92215" y="2037"/>
                </a:lnTo>
                <a:lnTo>
                  <a:pt x="102958" y="876"/>
                </a:lnTo>
                <a:lnTo>
                  <a:pt x="108490" y="565"/>
                </a:lnTo>
                <a:lnTo>
                  <a:pt x="119716" y="221"/>
                </a:lnTo>
                <a:lnTo>
                  <a:pt x="142446" y="0"/>
                </a:lnTo>
                <a:lnTo>
                  <a:pt x="147198" y="934"/>
                </a:lnTo>
                <a:lnTo>
                  <a:pt x="155018" y="4512"/>
                </a:lnTo>
                <a:lnTo>
                  <a:pt x="164208" y="6738"/>
                </a:lnTo>
                <a:lnTo>
                  <a:pt x="169326" y="7331"/>
                </a:lnTo>
                <a:lnTo>
                  <a:pt x="173690" y="9632"/>
                </a:lnTo>
                <a:lnTo>
                  <a:pt x="181079" y="17268"/>
                </a:lnTo>
                <a:lnTo>
                  <a:pt x="190594" y="27727"/>
                </a:lnTo>
                <a:lnTo>
                  <a:pt x="192632" y="31801"/>
                </a:lnTo>
                <a:lnTo>
                  <a:pt x="194895" y="41409"/>
                </a:lnTo>
                <a:lnTo>
                  <a:pt x="195901" y="49488"/>
                </a:lnTo>
                <a:lnTo>
                  <a:pt x="196349" y="57207"/>
                </a:lnTo>
                <a:lnTo>
                  <a:pt x="196547" y="66988"/>
                </a:lnTo>
                <a:lnTo>
                  <a:pt x="196659" y="83204"/>
                </a:lnTo>
                <a:lnTo>
                  <a:pt x="195722" y="88789"/>
                </a:lnTo>
                <a:lnTo>
                  <a:pt x="194145" y="94417"/>
                </a:lnTo>
                <a:lnTo>
                  <a:pt x="192141" y="100074"/>
                </a:lnTo>
                <a:lnTo>
                  <a:pt x="189853" y="105751"/>
                </a:lnTo>
                <a:lnTo>
                  <a:pt x="187375" y="111440"/>
                </a:lnTo>
                <a:lnTo>
                  <a:pt x="182082" y="122841"/>
                </a:lnTo>
                <a:lnTo>
                  <a:pt x="176554" y="134258"/>
                </a:lnTo>
                <a:lnTo>
                  <a:pt x="172794" y="139970"/>
                </a:lnTo>
                <a:lnTo>
                  <a:pt x="168382" y="145683"/>
                </a:lnTo>
                <a:lnTo>
                  <a:pt x="159353" y="156158"/>
                </a:lnTo>
                <a:lnTo>
                  <a:pt x="152164" y="163988"/>
                </a:lnTo>
                <a:lnTo>
                  <a:pt x="138212" y="178303"/>
                </a:lnTo>
                <a:lnTo>
                  <a:pt x="127528" y="186530"/>
                </a:lnTo>
                <a:lnTo>
                  <a:pt x="117383" y="193362"/>
                </a:lnTo>
                <a:lnTo>
                  <a:pt x="109699" y="199573"/>
                </a:lnTo>
                <a:lnTo>
                  <a:pt x="100569" y="205509"/>
                </a:lnTo>
                <a:lnTo>
                  <a:pt x="91113" y="210370"/>
                </a:lnTo>
                <a:lnTo>
                  <a:pt x="83736" y="212530"/>
                </a:lnTo>
                <a:lnTo>
                  <a:pt x="74742" y="216030"/>
                </a:lnTo>
                <a:lnTo>
                  <a:pt x="65348" y="219808"/>
                </a:lnTo>
                <a:lnTo>
                  <a:pt x="57997" y="221488"/>
                </a:lnTo>
                <a:lnTo>
                  <a:pt x="49015" y="222234"/>
                </a:lnTo>
                <a:lnTo>
                  <a:pt x="39626" y="222565"/>
                </a:lnTo>
                <a:lnTo>
                  <a:pt x="27336" y="222796"/>
                </a:lnTo>
                <a:lnTo>
                  <a:pt x="16804" y="222830"/>
                </a:lnTo>
                <a:lnTo>
                  <a:pt x="28626" y="222831"/>
                </a:lnTo>
                <a:lnTo>
                  <a:pt x="31313" y="223783"/>
                </a:lnTo>
                <a:lnTo>
                  <a:pt x="36838" y="227381"/>
                </a:lnTo>
                <a:lnTo>
                  <a:pt x="45009" y="229616"/>
                </a:lnTo>
                <a:lnTo>
                  <a:pt x="54037" y="230609"/>
                </a:lnTo>
                <a:lnTo>
                  <a:pt x="61225" y="231050"/>
                </a:lnTo>
                <a:lnTo>
                  <a:pt x="70135" y="233786"/>
                </a:lnTo>
                <a:lnTo>
                  <a:pt x="80445" y="237225"/>
                </a:lnTo>
                <a:lnTo>
                  <a:pt x="91377" y="238753"/>
                </a:lnTo>
                <a:lnTo>
                  <a:pt x="97912" y="239161"/>
                </a:lnTo>
                <a:lnTo>
                  <a:pt x="112792" y="239614"/>
                </a:lnTo>
                <a:lnTo>
                  <a:pt x="119809" y="240686"/>
                </a:lnTo>
                <a:lnTo>
                  <a:pt x="126391" y="242355"/>
                </a:lnTo>
                <a:lnTo>
                  <a:pt x="132684" y="244419"/>
                </a:lnTo>
                <a:lnTo>
                  <a:pt x="139737" y="245795"/>
                </a:lnTo>
                <a:lnTo>
                  <a:pt x="147297" y="246713"/>
                </a:lnTo>
                <a:lnTo>
                  <a:pt x="155194" y="247325"/>
                </a:lnTo>
                <a:lnTo>
                  <a:pt x="162364" y="248685"/>
                </a:lnTo>
                <a:lnTo>
                  <a:pt x="169049" y="250544"/>
                </a:lnTo>
                <a:lnTo>
                  <a:pt x="175410" y="252737"/>
                </a:lnTo>
                <a:lnTo>
                  <a:pt x="181556" y="254198"/>
                </a:lnTo>
                <a:lnTo>
                  <a:pt x="187559" y="255172"/>
                </a:lnTo>
                <a:lnTo>
                  <a:pt x="193465" y="255822"/>
                </a:lnTo>
                <a:lnTo>
                  <a:pt x="200261" y="257207"/>
                </a:lnTo>
                <a:lnTo>
                  <a:pt x="207648" y="259083"/>
                </a:lnTo>
                <a:lnTo>
                  <a:pt x="215431" y="261286"/>
                </a:lnTo>
                <a:lnTo>
                  <a:pt x="221572" y="262755"/>
                </a:lnTo>
                <a:lnTo>
                  <a:pt x="230935" y="264388"/>
                </a:lnTo>
                <a:lnTo>
                  <a:pt x="240812" y="265113"/>
                </a:lnTo>
                <a:lnTo>
                  <a:pt x="251551" y="265435"/>
                </a:lnTo>
                <a:lnTo>
                  <a:pt x="284808" y="265683"/>
                </a:lnTo>
                <a:lnTo>
                  <a:pt x="298269" y="265690"/>
                </a:lnTo>
                <a:lnTo>
                  <a:pt x="302515" y="264739"/>
                </a:lnTo>
                <a:lnTo>
                  <a:pt x="309772" y="261141"/>
                </a:lnTo>
                <a:lnTo>
                  <a:pt x="319213" y="253761"/>
                </a:lnTo>
                <a:lnTo>
                  <a:pt x="322192" y="252023"/>
                </a:lnTo>
                <a:lnTo>
                  <a:pt x="330936" y="248626"/>
                </a:lnTo>
                <a:lnTo>
                  <a:pt x="336691" y="244455"/>
                </a:lnTo>
                <a:lnTo>
                  <a:pt x="342424" y="236886"/>
                </a:lnTo>
                <a:lnTo>
                  <a:pt x="351011" y="222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00"/>
          <p:cNvSpPr/>
          <p:nvPr/>
        </p:nvSpPr>
        <p:spPr>
          <a:xfrm>
            <a:off x="4726306" y="5627636"/>
            <a:ext cx="240029" cy="347397"/>
          </a:xfrm>
          <a:custGeom>
            <a:avLst/>
            <a:gdLst/>
            <a:ahLst/>
            <a:cxnLst/>
            <a:rect l="0" t="0" r="0" b="0"/>
            <a:pathLst>
              <a:path w="240029" h="347397">
                <a:moveTo>
                  <a:pt x="8571" y="347396"/>
                </a:moveTo>
                <a:lnTo>
                  <a:pt x="8" y="347396"/>
                </a:lnTo>
                <a:lnTo>
                  <a:pt x="0" y="340015"/>
                </a:lnTo>
                <a:lnTo>
                  <a:pt x="4549" y="330075"/>
                </a:lnTo>
                <a:lnTo>
                  <a:pt x="6784" y="322870"/>
                </a:lnTo>
                <a:lnTo>
                  <a:pt x="7777" y="314588"/>
                </a:lnTo>
                <a:lnTo>
                  <a:pt x="8041" y="308379"/>
                </a:lnTo>
                <a:lnTo>
                  <a:pt x="8414" y="288528"/>
                </a:lnTo>
                <a:lnTo>
                  <a:pt x="8467" y="282433"/>
                </a:lnTo>
                <a:lnTo>
                  <a:pt x="9454" y="275512"/>
                </a:lnTo>
                <a:lnTo>
                  <a:pt x="11065" y="268041"/>
                </a:lnTo>
                <a:lnTo>
                  <a:pt x="13091" y="260203"/>
                </a:lnTo>
                <a:lnTo>
                  <a:pt x="14442" y="252120"/>
                </a:lnTo>
                <a:lnTo>
                  <a:pt x="15342" y="243874"/>
                </a:lnTo>
                <a:lnTo>
                  <a:pt x="15943" y="235519"/>
                </a:lnTo>
                <a:lnTo>
                  <a:pt x="16343" y="226138"/>
                </a:lnTo>
                <a:lnTo>
                  <a:pt x="16788" y="205556"/>
                </a:lnTo>
                <a:lnTo>
                  <a:pt x="17859" y="195686"/>
                </a:lnTo>
                <a:lnTo>
                  <a:pt x="19526" y="186249"/>
                </a:lnTo>
                <a:lnTo>
                  <a:pt x="21589" y="177100"/>
                </a:lnTo>
                <a:lnTo>
                  <a:pt x="22965" y="168143"/>
                </a:lnTo>
                <a:lnTo>
                  <a:pt x="23882" y="159314"/>
                </a:lnTo>
                <a:lnTo>
                  <a:pt x="24493" y="150570"/>
                </a:lnTo>
                <a:lnTo>
                  <a:pt x="25853" y="140932"/>
                </a:lnTo>
                <a:lnTo>
                  <a:pt x="27713" y="130696"/>
                </a:lnTo>
                <a:lnTo>
                  <a:pt x="29904" y="120062"/>
                </a:lnTo>
                <a:lnTo>
                  <a:pt x="32319" y="110114"/>
                </a:lnTo>
                <a:lnTo>
                  <a:pt x="34880" y="100626"/>
                </a:lnTo>
                <a:lnTo>
                  <a:pt x="40266" y="82463"/>
                </a:lnTo>
                <a:lnTo>
                  <a:pt x="45836" y="64866"/>
                </a:lnTo>
                <a:lnTo>
                  <a:pt x="48654" y="57125"/>
                </a:lnTo>
                <a:lnTo>
                  <a:pt x="51485" y="50060"/>
                </a:lnTo>
                <a:lnTo>
                  <a:pt x="54326" y="43444"/>
                </a:lnTo>
                <a:lnTo>
                  <a:pt x="60022" y="31014"/>
                </a:lnTo>
                <a:lnTo>
                  <a:pt x="62874" y="25032"/>
                </a:lnTo>
                <a:lnTo>
                  <a:pt x="68583" y="15846"/>
                </a:lnTo>
                <a:lnTo>
                  <a:pt x="71439" y="12062"/>
                </a:lnTo>
                <a:lnTo>
                  <a:pt x="74296" y="9540"/>
                </a:lnTo>
                <a:lnTo>
                  <a:pt x="77153" y="7859"/>
                </a:lnTo>
                <a:lnTo>
                  <a:pt x="83819" y="5038"/>
                </a:lnTo>
                <a:lnTo>
                  <a:pt x="93132" y="609"/>
                </a:lnTo>
                <a:lnTo>
                  <a:pt x="97330" y="0"/>
                </a:lnTo>
                <a:lnTo>
                  <a:pt x="101081" y="546"/>
                </a:lnTo>
                <a:lnTo>
                  <a:pt x="109394" y="3716"/>
                </a:lnTo>
                <a:lnTo>
                  <a:pt x="115612" y="6689"/>
                </a:lnTo>
                <a:lnTo>
                  <a:pt x="119936" y="8816"/>
                </a:lnTo>
                <a:lnTo>
                  <a:pt x="127282" y="13718"/>
                </a:lnTo>
                <a:lnTo>
                  <a:pt x="130574" y="16359"/>
                </a:lnTo>
                <a:lnTo>
                  <a:pt x="132769" y="20025"/>
                </a:lnTo>
                <a:lnTo>
                  <a:pt x="135207" y="29178"/>
                </a:lnTo>
                <a:lnTo>
                  <a:pt x="138832" y="39595"/>
                </a:lnTo>
                <a:lnTo>
                  <a:pt x="141131" y="45041"/>
                </a:lnTo>
                <a:lnTo>
                  <a:pt x="144569" y="51529"/>
                </a:lnTo>
                <a:lnTo>
                  <a:pt x="148767" y="58711"/>
                </a:lnTo>
                <a:lnTo>
                  <a:pt x="153470" y="66357"/>
                </a:lnTo>
                <a:lnTo>
                  <a:pt x="157558" y="74312"/>
                </a:lnTo>
                <a:lnTo>
                  <a:pt x="161235" y="82472"/>
                </a:lnTo>
                <a:lnTo>
                  <a:pt x="164640" y="90771"/>
                </a:lnTo>
                <a:lnTo>
                  <a:pt x="167862" y="99160"/>
                </a:lnTo>
                <a:lnTo>
                  <a:pt x="173982" y="116101"/>
                </a:lnTo>
                <a:lnTo>
                  <a:pt x="200015" y="193095"/>
                </a:lnTo>
                <a:lnTo>
                  <a:pt x="202876" y="200714"/>
                </a:lnTo>
                <a:lnTo>
                  <a:pt x="205735" y="207698"/>
                </a:lnTo>
                <a:lnTo>
                  <a:pt x="208594" y="214259"/>
                </a:lnTo>
                <a:lnTo>
                  <a:pt x="214310" y="224089"/>
                </a:lnTo>
                <a:lnTo>
                  <a:pt x="220026" y="232586"/>
                </a:lnTo>
                <a:lnTo>
                  <a:pt x="225741" y="242711"/>
                </a:lnTo>
                <a:lnTo>
                  <a:pt x="228916" y="251023"/>
                </a:lnTo>
                <a:lnTo>
                  <a:pt x="230954" y="259568"/>
                </a:lnTo>
                <a:lnTo>
                  <a:pt x="238175" y="268180"/>
                </a:lnTo>
                <a:lnTo>
                  <a:pt x="240028" y="270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01"/>
          <p:cNvSpPr/>
          <p:nvPr/>
        </p:nvSpPr>
        <p:spPr>
          <a:xfrm>
            <a:off x="4658078" y="5752147"/>
            <a:ext cx="385410" cy="188596"/>
          </a:xfrm>
          <a:custGeom>
            <a:avLst/>
            <a:gdLst/>
            <a:ahLst/>
            <a:cxnLst/>
            <a:rect l="0" t="0" r="0" b="0"/>
            <a:pathLst>
              <a:path w="385410" h="188596">
                <a:moveTo>
                  <a:pt x="8219" y="188595"/>
                </a:moveTo>
                <a:lnTo>
                  <a:pt x="0" y="180376"/>
                </a:lnTo>
                <a:lnTo>
                  <a:pt x="4302" y="180127"/>
                </a:lnTo>
                <a:lnTo>
                  <a:pt x="6560" y="179140"/>
                </a:lnTo>
                <a:lnTo>
                  <a:pt x="11609" y="175503"/>
                </a:lnTo>
                <a:lnTo>
                  <a:pt x="17028" y="170711"/>
                </a:lnTo>
                <a:lnTo>
                  <a:pt x="22612" y="165407"/>
                </a:lnTo>
                <a:lnTo>
                  <a:pt x="28268" y="159874"/>
                </a:lnTo>
                <a:lnTo>
                  <a:pt x="32063" y="158018"/>
                </a:lnTo>
                <a:lnTo>
                  <a:pt x="41359" y="155955"/>
                </a:lnTo>
                <a:lnTo>
                  <a:pt x="46505" y="153501"/>
                </a:lnTo>
                <a:lnTo>
                  <a:pt x="51840" y="149959"/>
                </a:lnTo>
                <a:lnTo>
                  <a:pt x="57302" y="145693"/>
                </a:lnTo>
                <a:lnTo>
                  <a:pt x="62849" y="141896"/>
                </a:lnTo>
                <a:lnTo>
                  <a:pt x="68452" y="138412"/>
                </a:lnTo>
                <a:lnTo>
                  <a:pt x="74091" y="135137"/>
                </a:lnTo>
                <a:lnTo>
                  <a:pt x="85438" y="128959"/>
                </a:lnTo>
                <a:lnTo>
                  <a:pt x="108245" y="117231"/>
                </a:lnTo>
                <a:lnTo>
                  <a:pt x="114907" y="114349"/>
                </a:lnTo>
                <a:lnTo>
                  <a:pt x="122208" y="111476"/>
                </a:lnTo>
                <a:lnTo>
                  <a:pt x="129931" y="108607"/>
                </a:lnTo>
                <a:lnTo>
                  <a:pt x="136985" y="105742"/>
                </a:lnTo>
                <a:lnTo>
                  <a:pt x="143593" y="102880"/>
                </a:lnTo>
                <a:lnTo>
                  <a:pt x="149904" y="100019"/>
                </a:lnTo>
                <a:lnTo>
                  <a:pt x="156968" y="97160"/>
                </a:lnTo>
                <a:lnTo>
                  <a:pt x="172437" y="91442"/>
                </a:lnTo>
                <a:lnTo>
                  <a:pt x="214136" y="77153"/>
                </a:lnTo>
                <a:lnTo>
                  <a:pt x="222649" y="74295"/>
                </a:lnTo>
                <a:lnTo>
                  <a:pt x="230230" y="70485"/>
                </a:lnTo>
                <a:lnTo>
                  <a:pt x="237189" y="66040"/>
                </a:lnTo>
                <a:lnTo>
                  <a:pt x="243733" y="61172"/>
                </a:lnTo>
                <a:lnTo>
                  <a:pt x="250954" y="56974"/>
                </a:lnTo>
                <a:lnTo>
                  <a:pt x="258624" y="53223"/>
                </a:lnTo>
                <a:lnTo>
                  <a:pt x="266596" y="49769"/>
                </a:lnTo>
                <a:lnTo>
                  <a:pt x="274768" y="46515"/>
                </a:lnTo>
                <a:lnTo>
                  <a:pt x="291468" y="40359"/>
                </a:lnTo>
                <a:lnTo>
                  <a:pt x="316934" y="31537"/>
                </a:lnTo>
                <a:lnTo>
                  <a:pt x="324519" y="28645"/>
                </a:lnTo>
                <a:lnTo>
                  <a:pt x="331481" y="25764"/>
                </a:lnTo>
                <a:lnTo>
                  <a:pt x="338027" y="22891"/>
                </a:lnTo>
                <a:lnTo>
                  <a:pt x="345248" y="20023"/>
                </a:lnTo>
                <a:lnTo>
                  <a:pt x="360892" y="14297"/>
                </a:lnTo>
                <a:lnTo>
                  <a:pt x="372290" y="8577"/>
                </a:lnTo>
                <a:lnTo>
                  <a:pt x="3854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02"/>
          <p:cNvSpPr/>
          <p:nvPr/>
        </p:nvSpPr>
        <p:spPr>
          <a:xfrm>
            <a:off x="5086350" y="5674995"/>
            <a:ext cx="60008" cy="291466"/>
          </a:xfrm>
          <a:custGeom>
            <a:avLst/>
            <a:gdLst/>
            <a:ahLst/>
            <a:cxnLst/>
            <a:rect l="0" t="0" r="0" b="0"/>
            <a:pathLst>
              <a:path w="60008" h="291466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70" y="8730"/>
                </a:lnTo>
                <a:lnTo>
                  <a:pt x="0" y="100048"/>
                </a:lnTo>
                <a:lnTo>
                  <a:pt x="952" y="105751"/>
                </a:lnTo>
                <a:lnTo>
                  <a:pt x="2540" y="111458"/>
                </a:lnTo>
                <a:lnTo>
                  <a:pt x="4550" y="117168"/>
                </a:lnTo>
                <a:lnTo>
                  <a:pt x="6843" y="122879"/>
                </a:lnTo>
                <a:lnTo>
                  <a:pt x="9325" y="128592"/>
                </a:lnTo>
                <a:lnTo>
                  <a:pt x="14621" y="140019"/>
                </a:lnTo>
                <a:lnTo>
                  <a:pt x="20151" y="151448"/>
                </a:lnTo>
                <a:lnTo>
                  <a:pt x="22006" y="157163"/>
                </a:lnTo>
                <a:lnTo>
                  <a:pt x="23243" y="162878"/>
                </a:lnTo>
                <a:lnTo>
                  <a:pt x="24068" y="168592"/>
                </a:lnTo>
                <a:lnTo>
                  <a:pt x="25570" y="175260"/>
                </a:lnTo>
                <a:lnTo>
                  <a:pt x="27524" y="182562"/>
                </a:lnTo>
                <a:lnTo>
                  <a:pt x="29779" y="190288"/>
                </a:lnTo>
                <a:lnTo>
                  <a:pt x="31282" y="197343"/>
                </a:lnTo>
                <a:lnTo>
                  <a:pt x="32285" y="203952"/>
                </a:lnTo>
                <a:lnTo>
                  <a:pt x="32953" y="210263"/>
                </a:lnTo>
                <a:lnTo>
                  <a:pt x="34351" y="216375"/>
                </a:lnTo>
                <a:lnTo>
                  <a:pt x="36236" y="222355"/>
                </a:lnTo>
                <a:lnTo>
                  <a:pt x="38444" y="228246"/>
                </a:lnTo>
                <a:lnTo>
                  <a:pt x="39917" y="233127"/>
                </a:lnTo>
                <a:lnTo>
                  <a:pt x="41553" y="241089"/>
                </a:lnTo>
                <a:lnTo>
                  <a:pt x="42942" y="245498"/>
                </a:lnTo>
                <a:lnTo>
                  <a:pt x="44820" y="250343"/>
                </a:lnTo>
                <a:lnTo>
                  <a:pt x="47025" y="255478"/>
                </a:lnTo>
                <a:lnTo>
                  <a:pt x="48495" y="259853"/>
                </a:lnTo>
                <a:lnTo>
                  <a:pt x="50128" y="267255"/>
                </a:lnTo>
                <a:lnTo>
                  <a:pt x="51516" y="270563"/>
                </a:lnTo>
                <a:lnTo>
                  <a:pt x="53394" y="273720"/>
                </a:lnTo>
                <a:lnTo>
                  <a:pt x="55598" y="276778"/>
                </a:lnTo>
                <a:lnTo>
                  <a:pt x="57068" y="279769"/>
                </a:lnTo>
                <a:lnTo>
                  <a:pt x="58701" y="285631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03"/>
          <p:cNvSpPr/>
          <p:nvPr/>
        </p:nvSpPr>
        <p:spPr>
          <a:xfrm>
            <a:off x="5000625" y="5666469"/>
            <a:ext cx="330281" cy="308564"/>
          </a:xfrm>
          <a:custGeom>
            <a:avLst/>
            <a:gdLst/>
            <a:ahLst/>
            <a:cxnLst/>
            <a:rect l="0" t="0" r="0" b="0"/>
            <a:pathLst>
              <a:path w="330281" h="308564">
                <a:moveTo>
                  <a:pt x="0" y="154258"/>
                </a:moveTo>
                <a:lnTo>
                  <a:pt x="0" y="133020"/>
                </a:lnTo>
                <a:lnTo>
                  <a:pt x="952" y="130574"/>
                </a:lnTo>
                <a:lnTo>
                  <a:pt x="6843" y="122582"/>
                </a:lnTo>
                <a:lnTo>
                  <a:pt x="14621" y="113228"/>
                </a:lnTo>
                <a:lnTo>
                  <a:pt x="20151" y="103955"/>
                </a:lnTo>
                <a:lnTo>
                  <a:pt x="25784" y="96024"/>
                </a:lnTo>
                <a:lnTo>
                  <a:pt x="31462" y="88371"/>
                </a:lnTo>
                <a:lnTo>
                  <a:pt x="34309" y="83664"/>
                </a:lnTo>
                <a:lnTo>
                  <a:pt x="37160" y="78621"/>
                </a:lnTo>
                <a:lnTo>
                  <a:pt x="45408" y="70476"/>
                </a:lnTo>
                <a:lnTo>
                  <a:pt x="55424" y="62730"/>
                </a:lnTo>
                <a:lnTo>
                  <a:pt x="60761" y="57997"/>
                </a:lnTo>
                <a:lnTo>
                  <a:pt x="66225" y="52936"/>
                </a:lnTo>
                <a:lnTo>
                  <a:pt x="71772" y="48610"/>
                </a:lnTo>
                <a:lnTo>
                  <a:pt x="77375" y="44773"/>
                </a:lnTo>
                <a:lnTo>
                  <a:pt x="89634" y="37018"/>
                </a:lnTo>
                <a:lnTo>
                  <a:pt x="104607" y="27221"/>
                </a:lnTo>
                <a:lnTo>
                  <a:pt x="111648" y="22894"/>
                </a:lnTo>
                <a:lnTo>
                  <a:pt x="118247" y="19057"/>
                </a:lnTo>
                <a:lnTo>
                  <a:pt x="124551" y="15547"/>
                </a:lnTo>
                <a:lnTo>
                  <a:pt x="131611" y="12254"/>
                </a:lnTo>
                <a:lnTo>
                  <a:pt x="139176" y="9107"/>
                </a:lnTo>
                <a:lnTo>
                  <a:pt x="147076" y="6055"/>
                </a:lnTo>
                <a:lnTo>
                  <a:pt x="155201" y="4021"/>
                </a:lnTo>
                <a:lnTo>
                  <a:pt x="163474" y="2665"/>
                </a:lnTo>
                <a:lnTo>
                  <a:pt x="171848" y="1761"/>
                </a:lnTo>
                <a:lnTo>
                  <a:pt x="180288" y="1159"/>
                </a:lnTo>
                <a:lnTo>
                  <a:pt x="188772" y="757"/>
                </a:lnTo>
                <a:lnTo>
                  <a:pt x="204866" y="311"/>
                </a:lnTo>
                <a:lnTo>
                  <a:pt x="233260" y="24"/>
                </a:lnTo>
                <a:lnTo>
                  <a:pt x="241232" y="0"/>
                </a:lnTo>
                <a:lnTo>
                  <a:pt x="248451" y="937"/>
                </a:lnTo>
                <a:lnTo>
                  <a:pt x="255169" y="2514"/>
                </a:lnTo>
                <a:lnTo>
                  <a:pt x="261552" y="4518"/>
                </a:lnTo>
                <a:lnTo>
                  <a:pt x="267713" y="6806"/>
                </a:lnTo>
                <a:lnTo>
                  <a:pt x="273726" y="9284"/>
                </a:lnTo>
                <a:lnTo>
                  <a:pt x="279638" y="11889"/>
                </a:lnTo>
                <a:lnTo>
                  <a:pt x="288749" y="17323"/>
                </a:lnTo>
                <a:lnTo>
                  <a:pt x="296925" y="22913"/>
                </a:lnTo>
                <a:lnTo>
                  <a:pt x="306909" y="28572"/>
                </a:lnTo>
                <a:lnTo>
                  <a:pt x="315156" y="34263"/>
                </a:lnTo>
                <a:lnTo>
                  <a:pt x="318689" y="37113"/>
                </a:lnTo>
                <a:lnTo>
                  <a:pt x="321044" y="40919"/>
                </a:lnTo>
                <a:lnTo>
                  <a:pt x="323661" y="50228"/>
                </a:lnTo>
                <a:lnTo>
                  <a:pt x="325311" y="55377"/>
                </a:lnTo>
                <a:lnTo>
                  <a:pt x="327364" y="60715"/>
                </a:lnTo>
                <a:lnTo>
                  <a:pt x="329685" y="66179"/>
                </a:lnTo>
                <a:lnTo>
                  <a:pt x="330280" y="71726"/>
                </a:lnTo>
                <a:lnTo>
                  <a:pt x="329724" y="77329"/>
                </a:lnTo>
                <a:lnTo>
                  <a:pt x="328401" y="82970"/>
                </a:lnTo>
                <a:lnTo>
                  <a:pt x="327519" y="88635"/>
                </a:lnTo>
                <a:lnTo>
                  <a:pt x="326931" y="94317"/>
                </a:lnTo>
                <a:lnTo>
                  <a:pt x="326539" y="100010"/>
                </a:lnTo>
                <a:lnTo>
                  <a:pt x="325325" y="106663"/>
                </a:lnTo>
                <a:lnTo>
                  <a:pt x="323563" y="113955"/>
                </a:lnTo>
                <a:lnTo>
                  <a:pt x="321436" y="121675"/>
                </a:lnTo>
                <a:lnTo>
                  <a:pt x="319066" y="128726"/>
                </a:lnTo>
                <a:lnTo>
                  <a:pt x="316533" y="135331"/>
                </a:lnTo>
                <a:lnTo>
                  <a:pt x="313892" y="141641"/>
                </a:lnTo>
                <a:lnTo>
                  <a:pt x="311179" y="147751"/>
                </a:lnTo>
                <a:lnTo>
                  <a:pt x="305623" y="159621"/>
                </a:lnTo>
                <a:lnTo>
                  <a:pt x="301856" y="165454"/>
                </a:lnTo>
                <a:lnTo>
                  <a:pt x="297440" y="171247"/>
                </a:lnTo>
                <a:lnTo>
                  <a:pt x="292591" y="177014"/>
                </a:lnTo>
                <a:lnTo>
                  <a:pt x="288405" y="183716"/>
                </a:lnTo>
                <a:lnTo>
                  <a:pt x="284663" y="191042"/>
                </a:lnTo>
                <a:lnTo>
                  <a:pt x="281215" y="198783"/>
                </a:lnTo>
                <a:lnTo>
                  <a:pt x="277012" y="204897"/>
                </a:lnTo>
                <a:lnTo>
                  <a:pt x="267261" y="214229"/>
                </a:lnTo>
                <a:lnTo>
                  <a:pt x="261994" y="219004"/>
                </a:lnTo>
                <a:lnTo>
                  <a:pt x="251062" y="229389"/>
                </a:lnTo>
                <a:lnTo>
                  <a:pt x="221686" y="258366"/>
                </a:lnTo>
                <a:lnTo>
                  <a:pt x="212509" y="264980"/>
                </a:lnTo>
                <a:lnTo>
                  <a:pt x="207395" y="268078"/>
                </a:lnTo>
                <a:lnTo>
                  <a:pt x="202081" y="271096"/>
                </a:lnTo>
                <a:lnTo>
                  <a:pt x="191096" y="276988"/>
                </a:lnTo>
                <a:lnTo>
                  <a:pt x="185500" y="278941"/>
                </a:lnTo>
                <a:lnTo>
                  <a:pt x="179864" y="280243"/>
                </a:lnTo>
                <a:lnTo>
                  <a:pt x="174202" y="281110"/>
                </a:lnTo>
                <a:lnTo>
                  <a:pt x="165370" y="284615"/>
                </a:lnTo>
                <a:lnTo>
                  <a:pt x="158270" y="288395"/>
                </a:lnTo>
                <a:lnTo>
                  <a:pt x="147966" y="291475"/>
                </a:lnTo>
                <a:lnTo>
                  <a:pt x="138470" y="295571"/>
                </a:lnTo>
                <a:lnTo>
                  <a:pt x="130439" y="298027"/>
                </a:lnTo>
                <a:lnTo>
                  <a:pt x="126965" y="298681"/>
                </a:lnTo>
                <a:lnTo>
                  <a:pt x="120563" y="301948"/>
                </a:lnTo>
                <a:lnTo>
                  <a:pt x="117523" y="304153"/>
                </a:lnTo>
                <a:lnTo>
                  <a:pt x="111605" y="306603"/>
                </a:lnTo>
                <a:lnTo>
                  <a:pt x="102870" y="30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04"/>
          <p:cNvSpPr/>
          <p:nvPr/>
        </p:nvSpPr>
        <p:spPr>
          <a:xfrm>
            <a:off x="5816213" y="5109759"/>
            <a:ext cx="247403" cy="350924"/>
          </a:xfrm>
          <a:custGeom>
            <a:avLst/>
            <a:gdLst/>
            <a:ahLst/>
            <a:cxnLst/>
            <a:rect l="0" t="0" r="0" b="0"/>
            <a:pathLst>
              <a:path w="247403" h="350924">
                <a:moveTo>
                  <a:pt x="15944" y="350923"/>
                </a:moveTo>
                <a:lnTo>
                  <a:pt x="7476" y="350923"/>
                </a:lnTo>
                <a:lnTo>
                  <a:pt x="0" y="343542"/>
                </a:lnTo>
                <a:lnTo>
                  <a:pt x="552" y="342193"/>
                </a:lnTo>
                <a:lnTo>
                  <a:pt x="3706" y="338153"/>
                </a:lnTo>
                <a:lnTo>
                  <a:pt x="4928" y="335742"/>
                </a:lnTo>
                <a:lnTo>
                  <a:pt x="6285" y="330524"/>
                </a:lnTo>
                <a:lnTo>
                  <a:pt x="7050" y="322231"/>
                </a:lnTo>
                <a:lnTo>
                  <a:pt x="7229" y="314041"/>
                </a:lnTo>
                <a:lnTo>
                  <a:pt x="7276" y="309190"/>
                </a:lnTo>
                <a:lnTo>
                  <a:pt x="8260" y="303098"/>
                </a:lnTo>
                <a:lnTo>
                  <a:pt x="9869" y="296180"/>
                </a:lnTo>
                <a:lnTo>
                  <a:pt x="11894" y="288710"/>
                </a:lnTo>
                <a:lnTo>
                  <a:pt x="13244" y="280873"/>
                </a:lnTo>
                <a:lnTo>
                  <a:pt x="14144" y="272791"/>
                </a:lnTo>
                <a:lnTo>
                  <a:pt x="14744" y="264545"/>
                </a:lnTo>
                <a:lnTo>
                  <a:pt x="16097" y="255237"/>
                </a:lnTo>
                <a:lnTo>
                  <a:pt x="17951" y="245223"/>
                </a:lnTo>
                <a:lnTo>
                  <a:pt x="20139" y="234736"/>
                </a:lnTo>
                <a:lnTo>
                  <a:pt x="22551" y="224888"/>
                </a:lnTo>
                <a:lnTo>
                  <a:pt x="25111" y="215465"/>
                </a:lnTo>
                <a:lnTo>
                  <a:pt x="27770" y="206325"/>
                </a:lnTo>
                <a:lnTo>
                  <a:pt x="29544" y="196422"/>
                </a:lnTo>
                <a:lnTo>
                  <a:pt x="30726" y="186010"/>
                </a:lnTo>
                <a:lnTo>
                  <a:pt x="31514" y="175259"/>
                </a:lnTo>
                <a:lnTo>
                  <a:pt x="32991" y="165234"/>
                </a:lnTo>
                <a:lnTo>
                  <a:pt x="34929" y="155693"/>
                </a:lnTo>
                <a:lnTo>
                  <a:pt x="37173" y="146474"/>
                </a:lnTo>
                <a:lnTo>
                  <a:pt x="39622" y="137472"/>
                </a:lnTo>
                <a:lnTo>
                  <a:pt x="44883" y="119848"/>
                </a:lnTo>
                <a:lnTo>
                  <a:pt x="58855" y="76654"/>
                </a:lnTo>
                <a:lnTo>
                  <a:pt x="61696" y="68065"/>
                </a:lnTo>
                <a:lnTo>
                  <a:pt x="64543" y="60433"/>
                </a:lnTo>
                <a:lnTo>
                  <a:pt x="67393" y="53440"/>
                </a:lnTo>
                <a:lnTo>
                  <a:pt x="70246" y="46874"/>
                </a:lnTo>
                <a:lnTo>
                  <a:pt x="75956" y="34498"/>
                </a:lnTo>
                <a:lnTo>
                  <a:pt x="81668" y="23600"/>
                </a:lnTo>
                <a:lnTo>
                  <a:pt x="87382" y="15581"/>
                </a:lnTo>
                <a:lnTo>
                  <a:pt x="93097" y="8842"/>
                </a:lnTo>
                <a:lnTo>
                  <a:pt x="99976" y="1306"/>
                </a:lnTo>
                <a:lnTo>
                  <a:pt x="101493" y="687"/>
                </a:lnTo>
                <a:lnTo>
                  <a:pt x="105718" y="0"/>
                </a:lnTo>
                <a:lnTo>
                  <a:pt x="108178" y="770"/>
                </a:lnTo>
                <a:lnTo>
                  <a:pt x="113452" y="4164"/>
                </a:lnTo>
                <a:lnTo>
                  <a:pt x="118971" y="8848"/>
                </a:lnTo>
                <a:lnTo>
                  <a:pt x="124599" y="14105"/>
                </a:lnTo>
                <a:lnTo>
                  <a:pt x="130275" y="19616"/>
                </a:lnTo>
                <a:lnTo>
                  <a:pt x="135973" y="27780"/>
                </a:lnTo>
                <a:lnTo>
                  <a:pt x="141681" y="37759"/>
                </a:lnTo>
                <a:lnTo>
                  <a:pt x="147392" y="48544"/>
                </a:lnTo>
                <a:lnTo>
                  <a:pt x="155962" y="65326"/>
                </a:lnTo>
                <a:lnTo>
                  <a:pt x="158820" y="71943"/>
                </a:lnTo>
                <a:lnTo>
                  <a:pt x="161677" y="79211"/>
                </a:lnTo>
                <a:lnTo>
                  <a:pt x="164534" y="86914"/>
                </a:lnTo>
                <a:lnTo>
                  <a:pt x="166440" y="94907"/>
                </a:lnTo>
                <a:lnTo>
                  <a:pt x="167709" y="103093"/>
                </a:lnTo>
                <a:lnTo>
                  <a:pt x="168556" y="111408"/>
                </a:lnTo>
                <a:lnTo>
                  <a:pt x="171025" y="119809"/>
                </a:lnTo>
                <a:lnTo>
                  <a:pt x="174577" y="128267"/>
                </a:lnTo>
                <a:lnTo>
                  <a:pt x="178849" y="136763"/>
                </a:lnTo>
                <a:lnTo>
                  <a:pt x="182650" y="145284"/>
                </a:lnTo>
                <a:lnTo>
                  <a:pt x="186136" y="153823"/>
                </a:lnTo>
                <a:lnTo>
                  <a:pt x="189413" y="162374"/>
                </a:lnTo>
                <a:lnTo>
                  <a:pt x="195594" y="179494"/>
                </a:lnTo>
                <a:lnTo>
                  <a:pt x="198576" y="188059"/>
                </a:lnTo>
                <a:lnTo>
                  <a:pt x="200563" y="195675"/>
                </a:lnTo>
                <a:lnTo>
                  <a:pt x="201889" y="202657"/>
                </a:lnTo>
                <a:lnTo>
                  <a:pt x="202772" y="209216"/>
                </a:lnTo>
                <a:lnTo>
                  <a:pt x="204314" y="216447"/>
                </a:lnTo>
                <a:lnTo>
                  <a:pt x="206294" y="224125"/>
                </a:lnTo>
                <a:lnTo>
                  <a:pt x="208566" y="232101"/>
                </a:lnTo>
                <a:lnTo>
                  <a:pt x="211034" y="239323"/>
                </a:lnTo>
                <a:lnTo>
                  <a:pt x="213632" y="246043"/>
                </a:lnTo>
                <a:lnTo>
                  <a:pt x="216316" y="252428"/>
                </a:lnTo>
                <a:lnTo>
                  <a:pt x="219298" y="262063"/>
                </a:lnTo>
                <a:lnTo>
                  <a:pt x="220093" y="265965"/>
                </a:lnTo>
                <a:lnTo>
                  <a:pt x="223517" y="272841"/>
                </a:lnTo>
                <a:lnTo>
                  <a:pt x="230800" y="282068"/>
                </a:lnTo>
                <a:lnTo>
                  <a:pt x="233477" y="285017"/>
                </a:lnTo>
                <a:lnTo>
                  <a:pt x="235261" y="287936"/>
                </a:lnTo>
                <a:lnTo>
                  <a:pt x="238724" y="296595"/>
                </a:lnTo>
                <a:lnTo>
                  <a:pt x="246071" y="306362"/>
                </a:lnTo>
                <a:lnTo>
                  <a:pt x="247402" y="3080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05"/>
          <p:cNvSpPr/>
          <p:nvPr/>
        </p:nvSpPr>
        <p:spPr>
          <a:xfrm>
            <a:off x="5746432" y="5280660"/>
            <a:ext cx="334328" cy="137161"/>
          </a:xfrm>
          <a:custGeom>
            <a:avLst/>
            <a:gdLst/>
            <a:ahLst/>
            <a:cxnLst/>
            <a:rect l="0" t="0" r="0" b="0"/>
            <a:pathLst>
              <a:path w="334328" h="137161">
                <a:moveTo>
                  <a:pt x="0" y="137160"/>
                </a:moveTo>
                <a:lnTo>
                  <a:pt x="0" y="132609"/>
                </a:lnTo>
                <a:lnTo>
                  <a:pt x="953" y="131268"/>
                </a:lnTo>
                <a:lnTo>
                  <a:pt x="2540" y="130374"/>
                </a:lnTo>
                <a:lnTo>
                  <a:pt x="11865" y="126577"/>
                </a:lnTo>
                <a:lnTo>
                  <a:pt x="16482" y="124389"/>
                </a:lnTo>
                <a:lnTo>
                  <a:pt x="20514" y="121979"/>
                </a:lnTo>
                <a:lnTo>
                  <a:pt x="24153" y="119419"/>
                </a:lnTo>
                <a:lnTo>
                  <a:pt x="27533" y="116760"/>
                </a:lnTo>
                <a:lnTo>
                  <a:pt x="31690" y="114035"/>
                </a:lnTo>
                <a:lnTo>
                  <a:pt x="36367" y="111266"/>
                </a:lnTo>
                <a:lnTo>
                  <a:pt x="41390" y="108467"/>
                </a:lnTo>
                <a:lnTo>
                  <a:pt x="52050" y="102817"/>
                </a:lnTo>
                <a:lnTo>
                  <a:pt x="57561" y="99977"/>
                </a:lnTo>
                <a:lnTo>
                  <a:pt x="64091" y="97131"/>
                </a:lnTo>
                <a:lnTo>
                  <a:pt x="71302" y="94282"/>
                </a:lnTo>
                <a:lnTo>
                  <a:pt x="86935" y="88575"/>
                </a:lnTo>
                <a:lnTo>
                  <a:pt x="103408" y="82864"/>
                </a:lnTo>
                <a:lnTo>
                  <a:pt x="111801" y="79055"/>
                </a:lnTo>
                <a:lnTo>
                  <a:pt x="120254" y="74611"/>
                </a:lnTo>
                <a:lnTo>
                  <a:pt x="128747" y="69743"/>
                </a:lnTo>
                <a:lnTo>
                  <a:pt x="137266" y="65545"/>
                </a:lnTo>
                <a:lnTo>
                  <a:pt x="145804" y="61794"/>
                </a:lnTo>
                <a:lnTo>
                  <a:pt x="154352" y="58341"/>
                </a:lnTo>
                <a:lnTo>
                  <a:pt x="171471" y="51964"/>
                </a:lnTo>
                <a:lnTo>
                  <a:pt x="180037" y="48930"/>
                </a:lnTo>
                <a:lnTo>
                  <a:pt x="189557" y="45955"/>
                </a:lnTo>
                <a:lnTo>
                  <a:pt x="229672" y="34336"/>
                </a:lnTo>
                <a:lnTo>
                  <a:pt x="265395" y="22869"/>
                </a:lnTo>
                <a:lnTo>
                  <a:pt x="291360" y="14290"/>
                </a:lnTo>
                <a:lnTo>
                  <a:pt x="299016" y="11432"/>
                </a:lnTo>
                <a:lnTo>
                  <a:pt x="306024" y="8574"/>
                </a:lnTo>
                <a:lnTo>
                  <a:pt x="312601" y="5716"/>
                </a:lnTo>
                <a:lnTo>
                  <a:pt x="322449" y="2540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06"/>
          <p:cNvSpPr/>
          <p:nvPr/>
        </p:nvSpPr>
        <p:spPr>
          <a:xfrm>
            <a:off x="6217950" y="5084123"/>
            <a:ext cx="377160" cy="385132"/>
          </a:xfrm>
          <a:custGeom>
            <a:avLst/>
            <a:gdLst/>
            <a:ahLst/>
            <a:cxnLst/>
            <a:rect l="0" t="0" r="0" b="0"/>
            <a:pathLst>
              <a:path w="377160" h="385132">
                <a:moveTo>
                  <a:pt x="8542" y="385131"/>
                </a:moveTo>
                <a:lnTo>
                  <a:pt x="8542" y="380581"/>
                </a:lnTo>
                <a:lnTo>
                  <a:pt x="7590" y="378288"/>
                </a:lnTo>
                <a:lnTo>
                  <a:pt x="2650" y="370509"/>
                </a:lnTo>
                <a:lnTo>
                  <a:pt x="1161" y="364981"/>
                </a:lnTo>
                <a:lnTo>
                  <a:pt x="323" y="356513"/>
                </a:lnTo>
                <a:lnTo>
                  <a:pt x="127" y="348282"/>
                </a:lnTo>
                <a:lnTo>
                  <a:pt x="0" y="322925"/>
                </a:lnTo>
                <a:lnTo>
                  <a:pt x="943" y="315086"/>
                </a:lnTo>
                <a:lnTo>
                  <a:pt x="2523" y="307002"/>
                </a:lnTo>
                <a:lnTo>
                  <a:pt x="4529" y="298755"/>
                </a:lnTo>
                <a:lnTo>
                  <a:pt x="5867" y="290400"/>
                </a:lnTo>
                <a:lnTo>
                  <a:pt x="6759" y="281972"/>
                </a:lnTo>
                <a:lnTo>
                  <a:pt x="7353" y="273496"/>
                </a:lnTo>
                <a:lnTo>
                  <a:pt x="8702" y="264988"/>
                </a:lnTo>
                <a:lnTo>
                  <a:pt x="10554" y="256458"/>
                </a:lnTo>
                <a:lnTo>
                  <a:pt x="20369" y="217686"/>
                </a:lnTo>
                <a:lnTo>
                  <a:pt x="22142" y="206826"/>
                </a:lnTo>
                <a:lnTo>
                  <a:pt x="23324" y="195776"/>
                </a:lnTo>
                <a:lnTo>
                  <a:pt x="24112" y="184600"/>
                </a:lnTo>
                <a:lnTo>
                  <a:pt x="25589" y="174291"/>
                </a:lnTo>
                <a:lnTo>
                  <a:pt x="27527" y="164561"/>
                </a:lnTo>
                <a:lnTo>
                  <a:pt x="37480" y="123863"/>
                </a:lnTo>
                <a:lnTo>
                  <a:pt x="40217" y="113798"/>
                </a:lnTo>
                <a:lnTo>
                  <a:pt x="45797" y="94993"/>
                </a:lnTo>
                <a:lnTo>
                  <a:pt x="48619" y="86931"/>
                </a:lnTo>
                <a:lnTo>
                  <a:pt x="51452" y="79652"/>
                </a:lnTo>
                <a:lnTo>
                  <a:pt x="54294" y="72894"/>
                </a:lnTo>
                <a:lnTo>
                  <a:pt x="56188" y="66483"/>
                </a:lnTo>
                <a:lnTo>
                  <a:pt x="57451" y="60304"/>
                </a:lnTo>
                <a:lnTo>
                  <a:pt x="58293" y="54280"/>
                </a:lnTo>
                <a:lnTo>
                  <a:pt x="61769" y="45046"/>
                </a:lnTo>
                <a:lnTo>
                  <a:pt x="69080" y="34493"/>
                </a:lnTo>
                <a:lnTo>
                  <a:pt x="71761" y="31357"/>
                </a:lnTo>
                <a:lnTo>
                  <a:pt x="74501" y="29267"/>
                </a:lnTo>
                <a:lnTo>
                  <a:pt x="80084" y="26944"/>
                </a:lnTo>
                <a:lnTo>
                  <a:pt x="88583" y="25637"/>
                </a:lnTo>
                <a:lnTo>
                  <a:pt x="90478" y="27359"/>
                </a:lnTo>
                <a:lnTo>
                  <a:pt x="91741" y="30412"/>
                </a:lnTo>
                <a:lnTo>
                  <a:pt x="92583" y="34351"/>
                </a:lnTo>
                <a:lnTo>
                  <a:pt x="96059" y="41269"/>
                </a:lnTo>
                <a:lnTo>
                  <a:pt x="98319" y="44448"/>
                </a:lnTo>
                <a:lnTo>
                  <a:pt x="100830" y="53059"/>
                </a:lnTo>
                <a:lnTo>
                  <a:pt x="102899" y="64189"/>
                </a:lnTo>
                <a:lnTo>
                  <a:pt x="104784" y="71158"/>
                </a:lnTo>
                <a:lnTo>
                  <a:pt x="106993" y="78661"/>
                </a:lnTo>
                <a:lnTo>
                  <a:pt x="108466" y="85568"/>
                </a:lnTo>
                <a:lnTo>
                  <a:pt x="109448" y="92077"/>
                </a:lnTo>
                <a:lnTo>
                  <a:pt x="110103" y="98322"/>
                </a:lnTo>
                <a:lnTo>
                  <a:pt x="110539" y="105343"/>
                </a:lnTo>
                <a:lnTo>
                  <a:pt x="111024" y="120764"/>
                </a:lnTo>
                <a:lnTo>
                  <a:pt x="112106" y="128877"/>
                </a:lnTo>
                <a:lnTo>
                  <a:pt x="113780" y="137142"/>
                </a:lnTo>
                <a:lnTo>
                  <a:pt x="115848" y="145510"/>
                </a:lnTo>
                <a:lnTo>
                  <a:pt x="117227" y="153947"/>
                </a:lnTo>
                <a:lnTo>
                  <a:pt x="118146" y="162428"/>
                </a:lnTo>
                <a:lnTo>
                  <a:pt x="118759" y="170941"/>
                </a:lnTo>
                <a:lnTo>
                  <a:pt x="120120" y="178520"/>
                </a:lnTo>
                <a:lnTo>
                  <a:pt x="121980" y="185478"/>
                </a:lnTo>
                <a:lnTo>
                  <a:pt x="131809" y="214884"/>
                </a:lnTo>
                <a:lnTo>
                  <a:pt x="133582" y="222103"/>
                </a:lnTo>
                <a:lnTo>
                  <a:pt x="134764" y="228821"/>
                </a:lnTo>
                <a:lnTo>
                  <a:pt x="135553" y="235205"/>
                </a:lnTo>
                <a:lnTo>
                  <a:pt x="138968" y="244838"/>
                </a:lnTo>
                <a:lnTo>
                  <a:pt x="146247" y="255615"/>
                </a:lnTo>
                <a:lnTo>
                  <a:pt x="148923" y="258783"/>
                </a:lnTo>
                <a:lnTo>
                  <a:pt x="150707" y="261846"/>
                </a:lnTo>
                <a:lnTo>
                  <a:pt x="152689" y="267791"/>
                </a:lnTo>
                <a:lnTo>
                  <a:pt x="154170" y="269757"/>
                </a:lnTo>
                <a:lnTo>
                  <a:pt x="156110" y="271068"/>
                </a:lnTo>
                <a:lnTo>
                  <a:pt x="161516" y="273171"/>
                </a:lnTo>
                <a:lnTo>
                  <a:pt x="167004" y="273536"/>
                </a:lnTo>
                <a:lnTo>
                  <a:pt x="169428" y="272634"/>
                </a:lnTo>
                <a:lnTo>
                  <a:pt x="174662" y="269092"/>
                </a:lnTo>
                <a:lnTo>
                  <a:pt x="176439" y="266815"/>
                </a:lnTo>
                <a:lnTo>
                  <a:pt x="177623" y="264344"/>
                </a:lnTo>
                <a:lnTo>
                  <a:pt x="181830" y="253775"/>
                </a:lnTo>
                <a:lnTo>
                  <a:pt x="184075" y="248983"/>
                </a:lnTo>
                <a:lnTo>
                  <a:pt x="186569" y="238579"/>
                </a:lnTo>
                <a:lnTo>
                  <a:pt x="188631" y="226652"/>
                </a:lnTo>
                <a:lnTo>
                  <a:pt x="190513" y="219471"/>
                </a:lnTo>
                <a:lnTo>
                  <a:pt x="192721" y="211826"/>
                </a:lnTo>
                <a:lnTo>
                  <a:pt x="197714" y="195712"/>
                </a:lnTo>
                <a:lnTo>
                  <a:pt x="200379" y="187414"/>
                </a:lnTo>
                <a:lnTo>
                  <a:pt x="203109" y="178072"/>
                </a:lnTo>
                <a:lnTo>
                  <a:pt x="211500" y="147674"/>
                </a:lnTo>
                <a:lnTo>
                  <a:pt x="220020" y="119194"/>
                </a:lnTo>
                <a:lnTo>
                  <a:pt x="225722" y="98027"/>
                </a:lnTo>
                <a:lnTo>
                  <a:pt x="228576" y="88953"/>
                </a:lnTo>
                <a:lnTo>
                  <a:pt x="231432" y="81000"/>
                </a:lnTo>
                <a:lnTo>
                  <a:pt x="234287" y="73792"/>
                </a:lnTo>
                <a:lnTo>
                  <a:pt x="240001" y="58163"/>
                </a:lnTo>
                <a:lnTo>
                  <a:pt x="242858" y="49995"/>
                </a:lnTo>
                <a:lnTo>
                  <a:pt x="248573" y="38380"/>
                </a:lnTo>
                <a:lnTo>
                  <a:pt x="251430" y="33949"/>
                </a:lnTo>
                <a:lnTo>
                  <a:pt x="254605" y="23945"/>
                </a:lnTo>
                <a:lnTo>
                  <a:pt x="255451" y="18611"/>
                </a:lnTo>
                <a:lnTo>
                  <a:pt x="258932" y="10143"/>
                </a:lnTo>
                <a:lnTo>
                  <a:pt x="261194" y="6552"/>
                </a:lnTo>
                <a:lnTo>
                  <a:pt x="263654" y="4158"/>
                </a:lnTo>
                <a:lnTo>
                  <a:pt x="266246" y="2561"/>
                </a:lnTo>
                <a:lnTo>
                  <a:pt x="272701" y="0"/>
                </a:lnTo>
                <a:lnTo>
                  <a:pt x="274183" y="742"/>
                </a:lnTo>
                <a:lnTo>
                  <a:pt x="283406" y="8777"/>
                </a:lnTo>
                <a:lnTo>
                  <a:pt x="294399" y="19537"/>
                </a:lnTo>
                <a:lnTo>
                  <a:pt x="300055" y="27700"/>
                </a:lnTo>
                <a:lnTo>
                  <a:pt x="305743" y="37678"/>
                </a:lnTo>
                <a:lnTo>
                  <a:pt x="311447" y="48463"/>
                </a:lnTo>
                <a:lnTo>
                  <a:pt x="320012" y="65244"/>
                </a:lnTo>
                <a:lnTo>
                  <a:pt x="321916" y="71861"/>
                </a:lnTo>
                <a:lnTo>
                  <a:pt x="323186" y="79130"/>
                </a:lnTo>
                <a:lnTo>
                  <a:pt x="324032" y="86833"/>
                </a:lnTo>
                <a:lnTo>
                  <a:pt x="325549" y="94825"/>
                </a:lnTo>
                <a:lnTo>
                  <a:pt x="327512" y="103012"/>
                </a:lnTo>
                <a:lnTo>
                  <a:pt x="329774" y="111326"/>
                </a:lnTo>
                <a:lnTo>
                  <a:pt x="334827" y="128186"/>
                </a:lnTo>
                <a:lnTo>
                  <a:pt x="337508" y="136682"/>
                </a:lnTo>
                <a:lnTo>
                  <a:pt x="340248" y="144251"/>
                </a:lnTo>
                <a:lnTo>
                  <a:pt x="343027" y="151202"/>
                </a:lnTo>
                <a:lnTo>
                  <a:pt x="345832" y="157741"/>
                </a:lnTo>
                <a:lnTo>
                  <a:pt x="347702" y="164958"/>
                </a:lnTo>
                <a:lnTo>
                  <a:pt x="348949" y="172627"/>
                </a:lnTo>
                <a:lnTo>
                  <a:pt x="349780" y="180597"/>
                </a:lnTo>
                <a:lnTo>
                  <a:pt x="351287" y="187815"/>
                </a:lnTo>
                <a:lnTo>
                  <a:pt x="353244" y="194532"/>
                </a:lnTo>
                <a:lnTo>
                  <a:pt x="355501" y="200916"/>
                </a:lnTo>
                <a:lnTo>
                  <a:pt x="357957" y="207076"/>
                </a:lnTo>
                <a:lnTo>
                  <a:pt x="363228" y="219001"/>
                </a:lnTo>
                <a:lnTo>
                  <a:pt x="366205" y="230651"/>
                </a:lnTo>
                <a:lnTo>
                  <a:pt x="366999" y="236425"/>
                </a:lnTo>
                <a:lnTo>
                  <a:pt x="370422" y="245379"/>
                </a:lnTo>
                <a:lnTo>
                  <a:pt x="374165" y="252534"/>
                </a:lnTo>
                <a:lnTo>
                  <a:pt x="375163" y="255776"/>
                </a:lnTo>
                <a:lnTo>
                  <a:pt x="377159" y="265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07"/>
          <p:cNvSpPr/>
          <p:nvPr/>
        </p:nvSpPr>
        <p:spPr>
          <a:xfrm>
            <a:off x="5764772" y="5702174"/>
            <a:ext cx="255981" cy="315722"/>
          </a:xfrm>
          <a:custGeom>
            <a:avLst/>
            <a:gdLst/>
            <a:ahLst/>
            <a:cxnLst/>
            <a:rect l="0" t="0" r="0" b="0"/>
            <a:pathLst>
              <a:path w="255981" h="315722">
                <a:moveTo>
                  <a:pt x="15950" y="315721"/>
                </a:moveTo>
                <a:lnTo>
                  <a:pt x="0" y="315721"/>
                </a:lnTo>
                <a:lnTo>
                  <a:pt x="7056" y="315721"/>
                </a:lnTo>
                <a:lnTo>
                  <a:pt x="7314" y="307925"/>
                </a:lnTo>
                <a:lnTo>
                  <a:pt x="7349" y="299238"/>
                </a:lnTo>
                <a:lnTo>
                  <a:pt x="8312" y="294255"/>
                </a:lnTo>
                <a:lnTo>
                  <a:pt x="9905" y="289028"/>
                </a:lnTo>
                <a:lnTo>
                  <a:pt x="11920" y="283638"/>
                </a:lnTo>
                <a:lnTo>
                  <a:pt x="19307" y="262399"/>
                </a:lnTo>
                <a:lnTo>
                  <a:pt x="21045" y="254456"/>
                </a:lnTo>
                <a:lnTo>
                  <a:pt x="22205" y="246302"/>
                </a:lnTo>
                <a:lnTo>
                  <a:pt x="22977" y="238009"/>
                </a:lnTo>
                <a:lnTo>
                  <a:pt x="25397" y="228671"/>
                </a:lnTo>
                <a:lnTo>
                  <a:pt x="28916" y="218635"/>
                </a:lnTo>
                <a:lnTo>
                  <a:pt x="33166" y="208134"/>
                </a:lnTo>
                <a:lnTo>
                  <a:pt x="40429" y="188847"/>
                </a:lnTo>
                <a:lnTo>
                  <a:pt x="43700" y="179703"/>
                </a:lnTo>
                <a:lnTo>
                  <a:pt x="45880" y="169797"/>
                </a:lnTo>
                <a:lnTo>
                  <a:pt x="47334" y="159383"/>
                </a:lnTo>
                <a:lnTo>
                  <a:pt x="48302" y="148631"/>
                </a:lnTo>
                <a:lnTo>
                  <a:pt x="50853" y="138605"/>
                </a:lnTo>
                <a:lnTo>
                  <a:pt x="54459" y="129064"/>
                </a:lnTo>
                <a:lnTo>
                  <a:pt x="58767" y="119845"/>
                </a:lnTo>
                <a:lnTo>
                  <a:pt x="62593" y="110842"/>
                </a:lnTo>
                <a:lnTo>
                  <a:pt x="66095" y="101982"/>
                </a:lnTo>
                <a:lnTo>
                  <a:pt x="69383" y="93219"/>
                </a:lnTo>
                <a:lnTo>
                  <a:pt x="73479" y="84518"/>
                </a:lnTo>
                <a:lnTo>
                  <a:pt x="78115" y="75861"/>
                </a:lnTo>
                <a:lnTo>
                  <a:pt x="83111" y="67231"/>
                </a:lnTo>
                <a:lnTo>
                  <a:pt x="86442" y="59574"/>
                </a:lnTo>
                <a:lnTo>
                  <a:pt x="88662" y="52564"/>
                </a:lnTo>
                <a:lnTo>
                  <a:pt x="90142" y="45985"/>
                </a:lnTo>
                <a:lnTo>
                  <a:pt x="93034" y="40647"/>
                </a:lnTo>
                <a:lnTo>
                  <a:pt x="96867" y="36136"/>
                </a:lnTo>
                <a:lnTo>
                  <a:pt x="101327" y="32175"/>
                </a:lnTo>
                <a:lnTo>
                  <a:pt x="108823" y="22696"/>
                </a:lnTo>
                <a:lnTo>
                  <a:pt x="112155" y="17501"/>
                </a:lnTo>
                <a:lnTo>
                  <a:pt x="115329" y="14037"/>
                </a:lnTo>
                <a:lnTo>
                  <a:pt x="118398" y="11729"/>
                </a:lnTo>
                <a:lnTo>
                  <a:pt x="124347" y="8210"/>
                </a:lnTo>
                <a:lnTo>
                  <a:pt x="130167" y="3472"/>
                </a:lnTo>
                <a:lnTo>
                  <a:pt x="133052" y="1828"/>
                </a:lnTo>
                <a:lnTo>
                  <a:pt x="138798" y="0"/>
                </a:lnTo>
                <a:lnTo>
                  <a:pt x="140711" y="465"/>
                </a:lnTo>
                <a:lnTo>
                  <a:pt x="141987" y="1728"/>
                </a:lnTo>
                <a:lnTo>
                  <a:pt x="142837" y="3522"/>
                </a:lnTo>
                <a:lnTo>
                  <a:pt x="148585" y="10599"/>
                </a:lnTo>
                <a:lnTo>
                  <a:pt x="156320" y="18727"/>
                </a:lnTo>
                <a:lnTo>
                  <a:pt x="161839" y="26879"/>
                </a:lnTo>
                <a:lnTo>
                  <a:pt x="164645" y="31719"/>
                </a:lnTo>
                <a:lnTo>
                  <a:pt x="170302" y="42178"/>
                </a:lnTo>
                <a:lnTo>
                  <a:pt x="173144" y="47634"/>
                </a:lnTo>
                <a:lnTo>
                  <a:pt x="175990" y="54128"/>
                </a:lnTo>
                <a:lnTo>
                  <a:pt x="178841" y="61316"/>
                </a:lnTo>
                <a:lnTo>
                  <a:pt x="181694" y="68965"/>
                </a:lnTo>
                <a:lnTo>
                  <a:pt x="183596" y="76922"/>
                </a:lnTo>
                <a:lnTo>
                  <a:pt x="184864" y="85084"/>
                </a:lnTo>
                <a:lnTo>
                  <a:pt x="185710" y="93383"/>
                </a:lnTo>
                <a:lnTo>
                  <a:pt x="187226" y="100821"/>
                </a:lnTo>
                <a:lnTo>
                  <a:pt x="189189" y="107684"/>
                </a:lnTo>
                <a:lnTo>
                  <a:pt x="207508" y="161783"/>
                </a:lnTo>
                <a:lnTo>
                  <a:pt x="210330" y="169281"/>
                </a:lnTo>
                <a:lnTo>
                  <a:pt x="213164" y="176184"/>
                </a:lnTo>
                <a:lnTo>
                  <a:pt x="216006" y="182691"/>
                </a:lnTo>
                <a:lnTo>
                  <a:pt x="217901" y="189887"/>
                </a:lnTo>
                <a:lnTo>
                  <a:pt x="219164" y="197542"/>
                </a:lnTo>
                <a:lnTo>
                  <a:pt x="220006" y="205502"/>
                </a:lnTo>
                <a:lnTo>
                  <a:pt x="221520" y="212714"/>
                </a:lnTo>
                <a:lnTo>
                  <a:pt x="223481" y="219427"/>
                </a:lnTo>
                <a:lnTo>
                  <a:pt x="225742" y="225807"/>
                </a:lnTo>
                <a:lnTo>
                  <a:pt x="230794" y="235437"/>
                </a:lnTo>
                <a:lnTo>
                  <a:pt x="233474" y="239338"/>
                </a:lnTo>
                <a:lnTo>
                  <a:pt x="236452" y="248753"/>
                </a:lnTo>
                <a:lnTo>
                  <a:pt x="237246" y="253931"/>
                </a:lnTo>
                <a:lnTo>
                  <a:pt x="240669" y="262223"/>
                </a:lnTo>
                <a:lnTo>
                  <a:pt x="244413" y="269084"/>
                </a:lnTo>
                <a:lnTo>
                  <a:pt x="246816" y="278710"/>
                </a:lnTo>
                <a:lnTo>
                  <a:pt x="247013" y="279617"/>
                </a:lnTo>
                <a:lnTo>
                  <a:pt x="248097" y="280222"/>
                </a:lnTo>
                <a:lnTo>
                  <a:pt x="255980" y="28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08"/>
          <p:cNvSpPr/>
          <p:nvPr/>
        </p:nvSpPr>
        <p:spPr>
          <a:xfrm>
            <a:off x="5737859" y="5855017"/>
            <a:ext cx="377192" cy="162879"/>
          </a:xfrm>
          <a:custGeom>
            <a:avLst/>
            <a:gdLst/>
            <a:ahLst/>
            <a:cxnLst/>
            <a:rect l="0" t="0" r="0" b="0"/>
            <a:pathLst>
              <a:path w="377192" h="162879">
                <a:moveTo>
                  <a:pt x="0" y="162878"/>
                </a:moveTo>
                <a:lnTo>
                  <a:pt x="7382" y="162878"/>
                </a:lnTo>
                <a:lnTo>
                  <a:pt x="12771" y="158327"/>
                </a:lnTo>
                <a:lnTo>
                  <a:pt x="20281" y="153553"/>
                </a:lnTo>
                <a:lnTo>
                  <a:pt x="24951" y="150946"/>
                </a:lnTo>
                <a:lnTo>
                  <a:pt x="35220" y="145510"/>
                </a:lnTo>
                <a:lnTo>
                  <a:pt x="57334" y="134259"/>
                </a:lnTo>
                <a:lnTo>
                  <a:pt x="62988" y="130463"/>
                </a:lnTo>
                <a:lnTo>
                  <a:pt x="68662" y="126028"/>
                </a:lnTo>
                <a:lnTo>
                  <a:pt x="74350" y="121166"/>
                </a:lnTo>
                <a:lnTo>
                  <a:pt x="80999" y="116973"/>
                </a:lnTo>
                <a:lnTo>
                  <a:pt x="88290" y="113224"/>
                </a:lnTo>
                <a:lnTo>
                  <a:pt x="96008" y="109773"/>
                </a:lnTo>
                <a:lnTo>
                  <a:pt x="104010" y="106520"/>
                </a:lnTo>
                <a:lnTo>
                  <a:pt x="112203" y="103398"/>
                </a:lnTo>
                <a:lnTo>
                  <a:pt x="128926" y="97390"/>
                </a:lnTo>
                <a:lnTo>
                  <a:pt x="145883" y="91544"/>
                </a:lnTo>
                <a:lnTo>
                  <a:pt x="154405" y="87700"/>
                </a:lnTo>
                <a:lnTo>
                  <a:pt x="162945" y="83231"/>
                </a:lnTo>
                <a:lnTo>
                  <a:pt x="171495" y="78347"/>
                </a:lnTo>
                <a:lnTo>
                  <a:pt x="181005" y="74139"/>
                </a:lnTo>
                <a:lnTo>
                  <a:pt x="191156" y="70381"/>
                </a:lnTo>
                <a:lnTo>
                  <a:pt x="230270" y="57506"/>
                </a:lnTo>
                <a:lnTo>
                  <a:pt x="238287" y="54530"/>
                </a:lnTo>
                <a:lnTo>
                  <a:pt x="245535" y="51594"/>
                </a:lnTo>
                <a:lnTo>
                  <a:pt x="252273" y="48683"/>
                </a:lnTo>
                <a:lnTo>
                  <a:pt x="259622" y="45791"/>
                </a:lnTo>
                <a:lnTo>
                  <a:pt x="275408" y="40037"/>
                </a:lnTo>
                <a:lnTo>
                  <a:pt x="282665" y="38121"/>
                </a:lnTo>
                <a:lnTo>
                  <a:pt x="289409" y="36844"/>
                </a:lnTo>
                <a:lnTo>
                  <a:pt x="295809" y="35993"/>
                </a:lnTo>
                <a:lnTo>
                  <a:pt x="302934" y="34473"/>
                </a:lnTo>
                <a:lnTo>
                  <a:pt x="310541" y="32507"/>
                </a:lnTo>
                <a:lnTo>
                  <a:pt x="318470" y="30244"/>
                </a:lnTo>
                <a:lnTo>
                  <a:pt x="334900" y="25189"/>
                </a:lnTo>
                <a:lnTo>
                  <a:pt x="343282" y="22508"/>
                </a:lnTo>
                <a:lnTo>
                  <a:pt x="349822" y="18815"/>
                </a:lnTo>
                <a:lnTo>
                  <a:pt x="355135" y="14448"/>
                </a:lnTo>
                <a:lnTo>
                  <a:pt x="359630" y="9633"/>
                </a:lnTo>
                <a:lnTo>
                  <a:pt x="363578" y="6422"/>
                </a:lnTo>
                <a:lnTo>
                  <a:pt x="367163" y="4281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09"/>
          <p:cNvSpPr/>
          <p:nvPr/>
        </p:nvSpPr>
        <p:spPr>
          <a:xfrm>
            <a:off x="6183660" y="5735002"/>
            <a:ext cx="34227" cy="300039"/>
          </a:xfrm>
          <a:custGeom>
            <a:avLst/>
            <a:gdLst/>
            <a:ahLst/>
            <a:cxnLst/>
            <a:rect l="0" t="0" r="0" b="0"/>
            <a:pathLst>
              <a:path w="34227" h="300039">
                <a:moveTo>
                  <a:pt x="8542" y="0"/>
                </a:moveTo>
                <a:lnTo>
                  <a:pt x="323" y="8219"/>
                </a:lnTo>
                <a:lnTo>
                  <a:pt x="40" y="15347"/>
                </a:lnTo>
                <a:lnTo>
                  <a:pt x="0" y="20473"/>
                </a:lnTo>
                <a:lnTo>
                  <a:pt x="943" y="24127"/>
                </a:lnTo>
                <a:lnTo>
                  <a:pt x="2524" y="28467"/>
                </a:lnTo>
                <a:lnTo>
                  <a:pt x="4529" y="33266"/>
                </a:lnTo>
                <a:lnTo>
                  <a:pt x="5867" y="37417"/>
                </a:lnTo>
                <a:lnTo>
                  <a:pt x="6759" y="41137"/>
                </a:lnTo>
                <a:lnTo>
                  <a:pt x="7749" y="48763"/>
                </a:lnTo>
                <a:lnTo>
                  <a:pt x="8014" y="53464"/>
                </a:lnTo>
                <a:lnTo>
                  <a:pt x="8190" y="58503"/>
                </a:lnTo>
                <a:lnTo>
                  <a:pt x="8438" y="79246"/>
                </a:lnTo>
                <a:lnTo>
                  <a:pt x="9425" y="86169"/>
                </a:lnTo>
                <a:lnTo>
                  <a:pt x="11036" y="92688"/>
                </a:lnTo>
                <a:lnTo>
                  <a:pt x="13062" y="98939"/>
                </a:lnTo>
                <a:lnTo>
                  <a:pt x="14413" y="105965"/>
                </a:lnTo>
                <a:lnTo>
                  <a:pt x="15313" y="113506"/>
                </a:lnTo>
                <a:lnTo>
                  <a:pt x="15914" y="121391"/>
                </a:lnTo>
                <a:lnTo>
                  <a:pt x="16314" y="129505"/>
                </a:lnTo>
                <a:lnTo>
                  <a:pt x="16759" y="146140"/>
                </a:lnTo>
                <a:lnTo>
                  <a:pt x="17009" y="171571"/>
                </a:lnTo>
                <a:lnTo>
                  <a:pt x="17997" y="179150"/>
                </a:lnTo>
                <a:lnTo>
                  <a:pt x="19608" y="186109"/>
                </a:lnTo>
                <a:lnTo>
                  <a:pt x="21634" y="192653"/>
                </a:lnTo>
                <a:lnTo>
                  <a:pt x="22985" y="199873"/>
                </a:lnTo>
                <a:lnTo>
                  <a:pt x="23886" y="207544"/>
                </a:lnTo>
                <a:lnTo>
                  <a:pt x="24486" y="215515"/>
                </a:lnTo>
                <a:lnTo>
                  <a:pt x="25839" y="222734"/>
                </a:lnTo>
                <a:lnTo>
                  <a:pt x="27694" y="229452"/>
                </a:lnTo>
                <a:lnTo>
                  <a:pt x="29882" y="235835"/>
                </a:lnTo>
                <a:lnTo>
                  <a:pt x="31342" y="241996"/>
                </a:lnTo>
                <a:lnTo>
                  <a:pt x="32314" y="248008"/>
                </a:lnTo>
                <a:lnTo>
                  <a:pt x="32962" y="253921"/>
                </a:lnTo>
                <a:lnTo>
                  <a:pt x="33395" y="259769"/>
                </a:lnTo>
                <a:lnTo>
                  <a:pt x="33683" y="265572"/>
                </a:lnTo>
                <a:lnTo>
                  <a:pt x="34089" y="280300"/>
                </a:lnTo>
                <a:lnTo>
                  <a:pt x="34226" y="293811"/>
                </a:lnTo>
                <a:lnTo>
                  <a:pt x="33285" y="295886"/>
                </a:lnTo>
                <a:lnTo>
                  <a:pt x="31705" y="297270"/>
                </a:lnTo>
                <a:lnTo>
                  <a:pt x="25687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10"/>
          <p:cNvSpPr/>
          <p:nvPr/>
        </p:nvSpPr>
        <p:spPr>
          <a:xfrm>
            <a:off x="6097907" y="5709333"/>
            <a:ext cx="321763" cy="359997"/>
          </a:xfrm>
          <a:custGeom>
            <a:avLst/>
            <a:gdLst/>
            <a:ahLst/>
            <a:cxnLst/>
            <a:rect l="0" t="0" r="0" b="0"/>
            <a:pathLst>
              <a:path w="321763" h="359997">
                <a:moveTo>
                  <a:pt x="8570" y="162829"/>
                </a:moveTo>
                <a:lnTo>
                  <a:pt x="4020" y="162829"/>
                </a:lnTo>
                <a:lnTo>
                  <a:pt x="2679" y="161877"/>
                </a:lnTo>
                <a:lnTo>
                  <a:pt x="1785" y="160289"/>
                </a:lnTo>
                <a:lnTo>
                  <a:pt x="351" y="155448"/>
                </a:lnTo>
                <a:lnTo>
                  <a:pt x="44" y="145089"/>
                </a:lnTo>
                <a:lnTo>
                  <a:pt x="0" y="125647"/>
                </a:lnTo>
                <a:lnTo>
                  <a:pt x="2539" y="117411"/>
                </a:lnTo>
                <a:lnTo>
                  <a:pt x="4549" y="112548"/>
                </a:lnTo>
                <a:lnTo>
                  <a:pt x="11863" y="102064"/>
                </a:lnTo>
                <a:lnTo>
                  <a:pt x="20511" y="91055"/>
                </a:lnTo>
                <a:lnTo>
                  <a:pt x="27530" y="79812"/>
                </a:lnTo>
                <a:lnTo>
                  <a:pt x="31688" y="74147"/>
                </a:lnTo>
                <a:lnTo>
                  <a:pt x="36364" y="68465"/>
                </a:lnTo>
                <a:lnTo>
                  <a:pt x="41387" y="62772"/>
                </a:lnTo>
                <a:lnTo>
                  <a:pt x="47593" y="57072"/>
                </a:lnTo>
                <a:lnTo>
                  <a:pt x="54588" y="51367"/>
                </a:lnTo>
                <a:lnTo>
                  <a:pt x="62108" y="45659"/>
                </a:lnTo>
                <a:lnTo>
                  <a:pt x="69027" y="39948"/>
                </a:lnTo>
                <a:lnTo>
                  <a:pt x="75545" y="34236"/>
                </a:lnTo>
                <a:lnTo>
                  <a:pt x="81795" y="28523"/>
                </a:lnTo>
                <a:lnTo>
                  <a:pt x="87867" y="23762"/>
                </a:lnTo>
                <a:lnTo>
                  <a:pt x="93819" y="19635"/>
                </a:lnTo>
                <a:lnTo>
                  <a:pt x="99693" y="15931"/>
                </a:lnTo>
                <a:lnTo>
                  <a:pt x="105514" y="12510"/>
                </a:lnTo>
                <a:lnTo>
                  <a:pt x="111299" y="9276"/>
                </a:lnTo>
                <a:lnTo>
                  <a:pt x="117061" y="6168"/>
                </a:lnTo>
                <a:lnTo>
                  <a:pt x="122808" y="4096"/>
                </a:lnTo>
                <a:lnTo>
                  <a:pt x="128543" y="2715"/>
                </a:lnTo>
                <a:lnTo>
                  <a:pt x="134272" y="1794"/>
                </a:lnTo>
                <a:lnTo>
                  <a:pt x="139997" y="1180"/>
                </a:lnTo>
                <a:lnTo>
                  <a:pt x="145718" y="770"/>
                </a:lnTo>
                <a:lnTo>
                  <a:pt x="151437" y="497"/>
                </a:lnTo>
                <a:lnTo>
                  <a:pt x="162871" y="194"/>
                </a:lnTo>
                <a:lnTo>
                  <a:pt x="181184" y="0"/>
                </a:lnTo>
                <a:lnTo>
                  <a:pt x="184606" y="936"/>
                </a:lnTo>
                <a:lnTo>
                  <a:pt x="190948" y="4517"/>
                </a:lnTo>
                <a:lnTo>
                  <a:pt x="199874" y="11888"/>
                </a:lnTo>
                <a:lnTo>
                  <a:pt x="201829" y="15529"/>
                </a:lnTo>
                <a:lnTo>
                  <a:pt x="204000" y="24655"/>
                </a:lnTo>
                <a:lnTo>
                  <a:pt x="204966" y="35061"/>
                </a:lnTo>
                <a:lnTo>
                  <a:pt x="205394" y="46036"/>
                </a:lnTo>
                <a:lnTo>
                  <a:pt x="205585" y="57263"/>
                </a:lnTo>
                <a:lnTo>
                  <a:pt x="204683" y="62925"/>
                </a:lnTo>
                <a:lnTo>
                  <a:pt x="203130" y="68604"/>
                </a:lnTo>
                <a:lnTo>
                  <a:pt x="193792" y="95956"/>
                </a:lnTo>
                <a:lnTo>
                  <a:pt x="191107" y="103007"/>
                </a:lnTo>
                <a:lnTo>
                  <a:pt x="188364" y="109613"/>
                </a:lnTo>
                <a:lnTo>
                  <a:pt x="185582" y="115921"/>
                </a:lnTo>
                <a:lnTo>
                  <a:pt x="181824" y="122032"/>
                </a:lnTo>
                <a:lnTo>
                  <a:pt x="177412" y="128011"/>
                </a:lnTo>
                <a:lnTo>
                  <a:pt x="168384" y="138782"/>
                </a:lnTo>
                <a:lnTo>
                  <a:pt x="161196" y="146744"/>
                </a:lnTo>
                <a:lnTo>
                  <a:pt x="151794" y="156581"/>
                </a:lnTo>
                <a:lnTo>
                  <a:pt x="148820" y="158664"/>
                </a:lnTo>
                <a:lnTo>
                  <a:pt x="142976" y="160978"/>
                </a:lnTo>
                <a:lnTo>
                  <a:pt x="134331" y="162281"/>
                </a:lnTo>
                <a:lnTo>
                  <a:pt x="124539" y="162781"/>
                </a:lnTo>
                <a:lnTo>
                  <a:pt x="123983" y="162797"/>
                </a:lnTo>
                <a:lnTo>
                  <a:pt x="127791" y="162825"/>
                </a:lnTo>
                <a:lnTo>
                  <a:pt x="132901" y="158277"/>
                </a:lnTo>
                <a:lnTo>
                  <a:pt x="134319" y="155032"/>
                </a:lnTo>
                <a:lnTo>
                  <a:pt x="135896" y="146347"/>
                </a:lnTo>
                <a:lnTo>
                  <a:pt x="139137" y="138676"/>
                </a:lnTo>
                <a:lnTo>
                  <a:pt x="144705" y="131139"/>
                </a:lnTo>
                <a:lnTo>
                  <a:pt x="153529" y="121440"/>
                </a:lnTo>
                <a:lnTo>
                  <a:pt x="158549" y="117139"/>
                </a:lnTo>
                <a:lnTo>
                  <a:pt x="163802" y="113319"/>
                </a:lnTo>
                <a:lnTo>
                  <a:pt x="169208" y="109820"/>
                </a:lnTo>
                <a:lnTo>
                  <a:pt x="174717" y="106535"/>
                </a:lnTo>
                <a:lnTo>
                  <a:pt x="180295" y="103392"/>
                </a:lnTo>
                <a:lnTo>
                  <a:pt x="185918" y="100344"/>
                </a:lnTo>
                <a:lnTo>
                  <a:pt x="194706" y="94418"/>
                </a:lnTo>
                <a:lnTo>
                  <a:pt x="198384" y="91504"/>
                </a:lnTo>
                <a:lnTo>
                  <a:pt x="202740" y="89561"/>
                </a:lnTo>
                <a:lnTo>
                  <a:pt x="212660" y="87403"/>
                </a:lnTo>
                <a:lnTo>
                  <a:pt x="217972" y="86828"/>
                </a:lnTo>
                <a:lnTo>
                  <a:pt x="223419" y="86444"/>
                </a:lnTo>
                <a:lnTo>
                  <a:pt x="228956" y="86188"/>
                </a:lnTo>
                <a:lnTo>
                  <a:pt x="240187" y="85904"/>
                </a:lnTo>
                <a:lnTo>
                  <a:pt x="262919" y="85722"/>
                </a:lnTo>
                <a:lnTo>
                  <a:pt x="267671" y="86659"/>
                </a:lnTo>
                <a:lnTo>
                  <a:pt x="275491" y="90241"/>
                </a:lnTo>
                <a:lnTo>
                  <a:pt x="289799" y="97612"/>
                </a:lnTo>
                <a:lnTo>
                  <a:pt x="294164" y="101254"/>
                </a:lnTo>
                <a:lnTo>
                  <a:pt x="301553" y="110380"/>
                </a:lnTo>
                <a:lnTo>
                  <a:pt x="308012" y="120786"/>
                </a:lnTo>
                <a:lnTo>
                  <a:pt x="311068" y="126228"/>
                </a:lnTo>
                <a:lnTo>
                  <a:pt x="314464" y="137354"/>
                </a:lnTo>
                <a:lnTo>
                  <a:pt x="315369" y="142988"/>
                </a:lnTo>
                <a:lnTo>
                  <a:pt x="316925" y="149602"/>
                </a:lnTo>
                <a:lnTo>
                  <a:pt x="318916" y="156869"/>
                </a:lnTo>
                <a:lnTo>
                  <a:pt x="321194" y="164570"/>
                </a:lnTo>
                <a:lnTo>
                  <a:pt x="321762" y="172563"/>
                </a:lnTo>
                <a:lnTo>
                  <a:pt x="321187" y="180748"/>
                </a:lnTo>
                <a:lnTo>
                  <a:pt x="319851" y="189063"/>
                </a:lnTo>
                <a:lnTo>
                  <a:pt x="318961" y="196511"/>
                </a:lnTo>
                <a:lnTo>
                  <a:pt x="318367" y="203381"/>
                </a:lnTo>
                <a:lnTo>
                  <a:pt x="317972" y="209866"/>
                </a:lnTo>
                <a:lnTo>
                  <a:pt x="317532" y="224692"/>
                </a:lnTo>
                <a:lnTo>
                  <a:pt x="317415" y="232646"/>
                </a:lnTo>
                <a:lnTo>
                  <a:pt x="315431" y="239854"/>
                </a:lnTo>
                <a:lnTo>
                  <a:pt x="312205" y="246564"/>
                </a:lnTo>
                <a:lnTo>
                  <a:pt x="308148" y="252942"/>
                </a:lnTo>
                <a:lnTo>
                  <a:pt x="304491" y="259100"/>
                </a:lnTo>
                <a:lnTo>
                  <a:pt x="301101" y="265110"/>
                </a:lnTo>
                <a:lnTo>
                  <a:pt x="297888" y="271021"/>
                </a:lnTo>
                <a:lnTo>
                  <a:pt x="293841" y="276867"/>
                </a:lnTo>
                <a:lnTo>
                  <a:pt x="289238" y="282669"/>
                </a:lnTo>
                <a:lnTo>
                  <a:pt x="279997" y="293244"/>
                </a:lnTo>
                <a:lnTo>
                  <a:pt x="272714" y="301119"/>
                </a:lnTo>
                <a:lnTo>
                  <a:pt x="258708" y="315458"/>
                </a:lnTo>
                <a:lnTo>
                  <a:pt x="253434" y="319827"/>
                </a:lnTo>
                <a:lnTo>
                  <a:pt x="248013" y="323692"/>
                </a:lnTo>
                <a:lnTo>
                  <a:pt x="242493" y="327221"/>
                </a:lnTo>
                <a:lnTo>
                  <a:pt x="236909" y="330526"/>
                </a:lnTo>
                <a:lnTo>
                  <a:pt x="231281" y="333682"/>
                </a:lnTo>
                <a:lnTo>
                  <a:pt x="225624" y="336739"/>
                </a:lnTo>
                <a:lnTo>
                  <a:pt x="218995" y="339729"/>
                </a:lnTo>
                <a:lnTo>
                  <a:pt x="211719" y="342675"/>
                </a:lnTo>
                <a:lnTo>
                  <a:pt x="204010" y="345591"/>
                </a:lnTo>
                <a:lnTo>
                  <a:pt x="196966" y="347536"/>
                </a:lnTo>
                <a:lnTo>
                  <a:pt x="190364" y="348832"/>
                </a:lnTo>
                <a:lnTo>
                  <a:pt x="184059" y="349696"/>
                </a:lnTo>
                <a:lnTo>
                  <a:pt x="177950" y="351224"/>
                </a:lnTo>
                <a:lnTo>
                  <a:pt x="171973" y="353196"/>
                </a:lnTo>
                <a:lnTo>
                  <a:pt x="166082" y="355463"/>
                </a:lnTo>
                <a:lnTo>
                  <a:pt x="156998" y="357982"/>
                </a:lnTo>
                <a:lnTo>
                  <a:pt x="148833" y="359102"/>
                </a:lnTo>
                <a:lnTo>
                  <a:pt x="138854" y="359599"/>
                </a:lnTo>
                <a:lnTo>
                  <a:pt x="127077" y="359879"/>
                </a:lnTo>
                <a:lnTo>
                  <a:pt x="111440" y="3599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11"/>
          <p:cNvSpPr/>
          <p:nvPr/>
        </p:nvSpPr>
        <p:spPr>
          <a:xfrm>
            <a:off x="5935027" y="1345882"/>
            <a:ext cx="1097278" cy="25719"/>
          </a:xfrm>
          <a:custGeom>
            <a:avLst/>
            <a:gdLst/>
            <a:ahLst/>
            <a:cxnLst/>
            <a:rect l="0" t="0" r="0" b="0"/>
            <a:pathLst>
              <a:path w="1097278" h="25719">
                <a:moveTo>
                  <a:pt x="0" y="17145"/>
                </a:moveTo>
                <a:lnTo>
                  <a:pt x="12770" y="17145"/>
                </a:lnTo>
                <a:lnTo>
                  <a:pt x="14228" y="18098"/>
                </a:lnTo>
                <a:lnTo>
                  <a:pt x="15201" y="19685"/>
                </a:lnTo>
                <a:lnTo>
                  <a:pt x="15849" y="21696"/>
                </a:lnTo>
                <a:lnTo>
                  <a:pt x="17234" y="23036"/>
                </a:lnTo>
                <a:lnTo>
                  <a:pt x="19109" y="23930"/>
                </a:lnTo>
                <a:lnTo>
                  <a:pt x="21312" y="24526"/>
                </a:lnTo>
                <a:lnTo>
                  <a:pt x="26299" y="25188"/>
                </a:lnTo>
                <a:lnTo>
                  <a:pt x="57331" y="25697"/>
                </a:lnTo>
                <a:lnTo>
                  <a:pt x="463020" y="25718"/>
                </a:lnTo>
                <a:lnTo>
                  <a:pt x="471558" y="24765"/>
                </a:lnTo>
                <a:lnTo>
                  <a:pt x="480107" y="23178"/>
                </a:lnTo>
                <a:lnTo>
                  <a:pt x="488663" y="21167"/>
                </a:lnTo>
                <a:lnTo>
                  <a:pt x="497226" y="19826"/>
                </a:lnTo>
                <a:lnTo>
                  <a:pt x="505792" y="18932"/>
                </a:lnTo>
                <a:lnTo>
                  <a:pt x="514359" y="18337"/>
                </a:lnTo>
                <a:lnTo>
                  <a:pt x="534039" y="17675"/>
                </a:lnTo>
                <a:lnTo>
                  <a:pt x="573167" y="17250"/>
                </a:lnTo>
                <a:lnTo>
                  <a:pt x="583089" y="16262"/>
                </a:lnTo>
                <a:lnTo>
                  <a:pt x="593514" y="14652"/>
                </a:lnTo>
                <a:lnTo>
                  <a:pt x="604273" y="12625"/>
                </a:lnTo>
                <a:lnTo>
                  <a:pt x="614304" y="11274"/>
                </a:lnTo>
                <a:lnTo>
                  <a:pt x="623849" y="10374"/>
                </a:lnTo>
                <a:lnTo>
                  <a:pt x="633069" y="9773"/>
                </a:lnTo>
                <a:lnTo>
                  <a:pt x="653474" y="9106"/>
                </a:lnTo>
                <a:lnTo>
                  <a:pt x="703027" y="8643"/>
                </a:lnTo>
                <a:lnTo>
                  <a:pt x="724254" y="8604"/>
                </a:lnTo>
                <a:lnTo>
                  <a:pt x="734296" y="7641"/>
                </a:lnTo>
                <a:lnTo>
                  <a:pt x="743849" y="6046"/>
                </a:lnTo>
                <a:lnTo>
                  <a:pt x="753074" y="4031"/>
                </a:lnTo>
                <a:lnTo>
                  <a:pt x="763034" y="2687"/>
                </a:lnTo>
                <a:lnTo>
                  <a:pt x="773485" y="1792"/>
                </a:lnTo>
                <a:lnTo>
                  <a:pt x="784262" y="1194"/>
                </a:lnTo>
                <a:lnTo>
                  <a:pt x="806396" y="531"/>
                </a:lnTo>
                <a:lnTo>
                  <a:pt x="867661" y="47"/>
                </a:lnTo>
                <a:lnTo>
                  <a:pt x="1096764" y="0"/>
                </a:lnTo>
                <a:lnTo>
                  <a:pt x="1096936" y="953"/>
                </a:lnTo>
                <a:lnTo>
                  <a:pt x="1097051" y="2540"/>
                </a:lnTo>
                <a:lnTo>
                  <a:pt x="1097267" y="8219"/>
                </a:lnTo>
                <a:lnTo>
                  <a:pt x="1097277" y="13019"/>
                </a:lnTo>
                <a:lnTo>
                  <a:pt x="1096325" y="14394"/>
                </a:lnTo>
                <a:lnTo>
                  <a:pt x="1094739" y="15311"/>
                </a:lnTo>
                <a:lnTo>
                  <a:pt x="1088707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12"/>
          <p:cNvSpPr/>
          <p:nvPr/>
        </p:nvSpPr>
        <p:spPr>
          <a:xfrm>
            <a:off x="6252240" y="1448752"/>
            <a:ext cx="85695" cy="274321"/>
          </a:xfrm>
          <a:custGeom>
            <a:avLst/>
            <a:gdLst/>
            <a:ahLst/>
            <a:cxnLst/>
            <a:rect l="0" t="0" r="0" b="0"/>
            <a:pathLst>
              <a:path w="85695" h="274321">
                <a:moveTo>
                  <a:pt x="8542" y="0"/>
                </a:moveTo>
                <a:lnTo>
                  <a:pt x="323" y="0"/>
                </a:lnTo>
                <a:lnTo>
                  <a:pt x="0" y="7381"/>
                </a:lnTo>
                <a:lnTo>
                  <a:pt x="2523" y="10583"/>
                </a:lnTo>
                <a:lnTo>
                  <a:pt x="4530" y="12770"/>
                </a:lnTo>
                <a:lnTo>
                  <a:pt x="5867" y="15181"/>
                </a:lnTo>
                <a:lnTo>
                  <a:pt x="7353" y="20400"/>
                </a:lnTo>
                <a:lnTo>
                  <a:pt x="8190" y="28693"/>
                </a:lnTo>
                <a:lnTo>
                  <a:pt x="9260" y="32463"/>
                </a:lnTo>
                <a:lnTo>
                  <a:pt x="10926" y="36882"/>
                </a:lnTo>
                <a:lnTo>
                  <a:pt x="12988" y="41733"/>
                </a:lnTo>
                <a:lnTo>
                  <a:pt x="14364" y="46872"/>
                </a:lnTo>
                <a:lnTo>
                  <a:pt x="15280" y="52203"/>
                </a:lnTo>
                <a:lnTo>
                  <a:pt x="15892" y="57662"/>
                </a:lnTo>
                <a:lnTo>
                  <a:pt x="17252" y="62254"/>
                </a:lnTo>
                <a:lnTo>
                  <a:pt x="19111" y="66268"/>
                </a:lnTo>
                <a:lnTo>
                  <a:pt x="21303" y="69896"/>
                </a:lnTo>
                <a:lnTo>
                  <a:pt x="23717" y="74220"/>
                </a:lnTo>
                <a:lnTo>
                  <a:pt x="28939" y="84104"/>
                </a:lnTo>
                <a:lnTo>
                  <a:pt x="30712" y="89407"/>
                </a:lnTo>
                <a:lnTo>
                  <a:pt x="31895" y="94847"/>
                </a:lnTo>
                <a:lnTo>
                  <a:pt x="32683" y="100379"/>
                </a:lnTo>
                <a:lnTo>
                  <a:pt x="33209" y="105972"/>
                </a:lnTo>
                <a:lnTo>
                  <a:pt x="33559" y="111605"/>
                </a:lnTo>
                <a:lnTo>
                  <a:pt x="33793" y="117266"/>
                </a:lnTo>
                <a:lnTo>
                  <a:pt x="35853" y="122945"/>
                </a:lnTo>
                <a:lnTo>
                  <a:pt x="39132" y="128636"/>
                </a:lnTo>
                <a:lnTo>
                  <a:pt x="43223" y="134335"/>
                </a:lnTo>
                <a:lnTo>
                  <a:pt x="46903" y="140039"/>
                </a:lnTo>
                <a:lnTo>
                  <a:pt x="50309" y="145747"/>
                </a:lnTo>
                <a:lnTo>
                  <a:pt x="53532" y="151457"/>
                </a:lnTo>
                <a:lnTo>
                  <a:pt x="55680" y="158121"/>
                </a:lnTo>
                <a:lnTo>
                  <a:pt x="57112" y="165422"/>
                </a:lnTo>
                <a:lnTo>
                  <a:pt x="58067" y="173146"/>
                </a:lnTo>
                <a:lnTo>
                  <a:pt x="59656" y="179248"/>
                </a:lnTo>
                <a:lnTo>
                  <a:pt x="61668" y="184269"/>
                </a:lnTo>
                <a:lnTo>
                  <a:pt x="63962" y="188568"/>
                </a:lnTo>
                <a:lnTo>
                  <a:pt x="65491" y="193340"/>
                </a:lnTo>
                <a:lnTo>
                  <a:pt x="66511" y="198426"/>
                </a:lnTo>
                <a:lnTo>
                  <a:pt x="67190" y="203721"/>
                </a:lnTo>
                <a:lnTo>
                  <a:pt x="68596" y="209157"/>
                </a:lnTo>
                <a:lnTo>
                  <a:pt x="70486" y="214685"/>
                </a:lnTo>
                <a:lnTo>
                  <a:pt x="72697" y="220276"/>
                </a:lnTo>
                <a:lnTo>
                  <a:pt x="74173" y="224956"/>
                </a:lnTo>
                <a:lnTo>
                  <a:pt x="75811" y="232695"/>
                </a:lnTo>
                <a:lnTo>
                  <a:pt x="76539" y="239310"/>
                </a:lnTo>
                <a:lnTo>
                  <a:pt x="76863" y="245425"/>
                </a:lnTo>
                <a:lnTo>
                  <a:pt x="77007" y="251318"/>
                </a:lnTo>
                <a:lnTo>
                  <a:pt x="77112" y="264042"/>
                </a:lnTo>
                <a:lnTo>
                  <a:pt x="79658" y="267529"/>
                </a:lnTo>
                <a:lnTo>
                  <a:pt x="85694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13"/>
          <p:cNvSpPr/>
          <p:nvPr/>
        </p:nvSpPr>
        <p:spPr>
          <a:xfrm>
            <a:off x="6398057" y="1517332"/>
            <a:ext cx="171174" cy="154265"/>
          </a:xfrm>
          <a:custGeom>
            <a:avLst/>
            <a:gdLst/>
            <a:ahLst/>
            <a:cxnLst/>
            <a:rect l="0" t="0" r="0" b="0"/>
            <a:pathLst>
              <a:path w="171174" h="154265">
                <a:moveTo>
                  <a:pt x="34175" y="0"/>
                </a:moveTo>
                <a:lnTo>
                  <a:pt x="22243" y="0"/>
                </a:lnTo>
                <a:lnTo>
                  <a:pt x="20506" y="953"/>
                </a:lnTo>
                <a:lnTo>
                  <a:pt x="19347" y="2540"/>
                </a:lnTo>
                <a:lnTo>
                  <a:pt x="18574" y="4551"/>
                </a:lnTo>
                <a:lnTo>
                  <a:pt x="15177" y="9325"/>
                </a:lnTo>
                <a:lnTo>
                  <a:pt x="12937" y="11932"/>
                </a:lnTo>
                <a:lnTo>
                  <a:pt x="11444" y="14622"/>
                </a:lnTo>
                <a:lnTo>
                  <a:pt x="10448" y="17368"/>
                </a:lnTo>
                <a:lnTo>
                  <a:pt x="9785" y="20151"/>
                </a:lnTo>
                <a:lnTo>
                  <a:pt x="8390" y="22959"/>
                </a:lnTo>
                <a:lnTo>
                  <a:pt x="6507" y="25784"/>
                </a:lnTo>
                <a:lnTo>
                  <a:pt x="4300" y="28619"/>
                </a:lnTo>
                <a:lnTo>
                  <a:pt x="2828" y="31462"/>
                </a:lnTo>
                <a:lnTo>
                  <a:pt x="1847" y="34310"/>
                </a:lnTo>
                <a:lnTo>
                  <a:pt x="1193" y="37161"/>
                </a:lnTo>
                <a:lnTo>
                  <a:pt x="757" y="40014"/>
                </a:lnTo>
                <a:lnTo>
                  <a:pt x="466" y="42868"/>
                </a:lnTo>
                <a:lnTo>
                  <a:pt x="0" y="49743"/>
                </a:lnTo>
                <a:lnTo>
                  <a:pt x="2476" y="53223"/>
                </a:lnTo>
                <a:lnTo>
                  <a:pt x="4470" y="55484"/>
                </a:lnTo>
                <a:lnTo>
                  <a:pt x="6752" y="56992"/>
                </a:lnTo>
                <a:lnTo>
                  <a:pt x="11827" y="58667"/>
                </a:lnTo>
                <a:lnTo>
                  <a:pt x="15466" y="59114"/>
                </a:lnTo>
                <a:lnTo>
                  <a:pt x="19798" y="59412"/>
                </a:lnTo>
                <a:lnTo>
                  <a:pt x="24590" y="59610"/>
                </a:lnTo>
                <a:lnTo>
                  <a:pt x="34996" y="59831"/>
                </a:lnTo>
                <a:lnTo>
                  <a:pt x="52646" y="59973"/>
                </a:lnTo>
                <a:lnTo>
                  <a:pt x="57919" y="60937"/>
                </a:lnTo>
                <a:lnTo>
                  <a:pt x="64292" y="62532"/>
                </a:lnTo>
                <a:lnTo>
                  <a:pt x="71398" y="64548"/>
                </a:lnTo>
                <a:lnTo>
                  <a:pt x="78041" y="65892"/>
                </a:lnTo>
                <a:lnTo>
                  <a:pt x="84374" y="66788"/>
                </a:lnTo>
                <a:lnTo>
                  <a:pt x="90501" y="67385"/>
                </a:lnTo>
                <a:lnTo>
                  <a:pt x="96490" y="68736"/>
                </a:lnTo>
                <a:lnTo>
                  <a:pt x="102389" y="70589"/>
                </a:lnTo>
                <a:lnTo>
                  <a:pt x="108226" y="72777"/>
                </a:lnTo>
                <a:lnTo>
                  <a:pt x="114022" y="74235"/>
                </a:lnTo>
                <a:lnTo>
                  <a:pt x="119792" y="75208"/>
                </a:lnTo>
                <a:lnTo>
                  <a:pt x="125543" y="75856"/>
                </a:lnTo>
                <a:lnTo>
                  <a:pt x="131282" y="77241"/>
                </a:lnTo>
                <a:lnTo>
                  <a:pt x="137013" y="79116"/>
                </a:lnTo>
                <a:lnTo>
                  <a:pt x="142739" y="81319"/>
                </a:lnTo>
                <a:lnTo>
                  <a:pt x="147508" y="82788"/>
                </a:lnTo>
                <a:lnTo>
                  <a:pt x="151641" y="83767"/>
                </a:lnTo>
                <a:lnTo>
                  <a:pt x="155348" y="84420"/>
                </a:lnTo>
                <a:lnTo>
                  <a:pt x="158772" y="86760"/>
                </a:lnTo>
                <a:lnTo>
                  <a:pt x="162007" y="90225"/>
                </a:lnTo>
                <a:lnTo>
                  <a:pt x="165116" y="94440"/>
                </a:lnTo>
                <a:lnTo>
                  <a:pt x="167190" y="98203"/>
                </a:lnTo>
                <a:lnTo>
                  <a:pt x="168571" y="101663"/>
                </a:lnTo>
                <a:lnTo>
                  <a:pt x="169493" y="104923"/>
                </a:lnTo>
                <a:lnTo>
                  <a:pt x="170107" y="108049"/>
                </a:lnTo>
                <a:lnTo>
                  <a:pt x="170516" y="111085"/>
                </a:lnTo>
                <a:lnTo>
                  <a:pt x="170790" y="114062"/>
                </a:lnTo>
                <a:lnTo>
                  <a:pt x="170971" y="116999"/>
                </a:lnTo>
                <a:lnTo>
                  <a:pt x="171173" y="122802"/>
                </a:lnTo>
                <a:lnTo>
                  <a:pt x="170275" y="125683"/>
                </a:lnTo>
                <a:lnTo>
                  <a:pt x="168723" y="128556"/>
                </a:lnTo>
                <a:lnTo>
                  <a:pt x="166736" y="131424"/>
                </a:lnTo>
                <a:lnTo>
                  <a:pt x="163506" y="133336"/>
                </a:lnTo>
                <a:lnTo>
                  <a:pt x="159449" y="134611"/>
                </a:lnTo>
                <a:lnTo>
                  <a:pt x="154839" y="135461"/>
                </a:lnTo>
                <a:lnTo>
                  <a:pt x="150812" y="136980"/>
                </a:lnTo>
                <a:lnTo>
                  <a:pt x="147176" y="138945"/>
                </a:lnTo>
                <a:lnTo>
                  <a:pt x="143799" y="141207"/>
                </a:lnTo>
                <a:lnTo>
                  <a:pt x="140595" y="143668"/>
                </a:lnTo>
                <a:lnTo>
                  <a:pt x="137507" y="146261"/>
                </a:lnTo>
                <a:lnTo>
                  <a:pt x="134496" y="148943"/>
                </a:lnTo>
                <a:lnTo>
                  <a:pt x="130583" y="150730"/>
                </a:lnTo>
                <a:lnTo>
                  <a:pt x="126069" y="151922"/>
                </a:lnTo>
                <a:lnTo>
                  <a:pt x="121155" y="152716"/>
                </a:lnTo>
                <a:lnTo>
                  <a:pt x="116927" y="153246"/>
                </a:lnTo>
                <a:lnTo>
                  <a:pt x="113156" y="153599"/>
                </a:lnTo>
                <a:lnTo>
                  <a:pt x="109689" y="153834"/>
                </a:lnTo>
                <a:lnTo>
                  <a:pt x="105473" y="153991"/>
                </a:lnTo>
                <a:lnTo>
                  <a:pt x="87558" y="154243"/>
                </a:lnTo>
                <a:lnTo>
                  <a:pt x="84051" y="154264"/>
                </a:lnTo>
                <a:lnTo>
                  <a:pt x="80761" y="153325"/>
                </a:lnTo>
                <a:lnTo>
                  <a:pt x="77615" y="151747"/>
                </a:lnTo>
                <a:lnTo>
                  <a:pt x="70272" y="146921"/>
                </a:lnTo>
                <a:lnTo>
                  <a:pt x="69670" y="145572"/>
                </a:lnTo>
                <a:lnTo>
                  <a:pt x="69001" y="141534"/>
                </a:lnTo>
                <a:lnTo>
                  <a:pt x="68822" y="139123"/>
                </a:lnTo>
                <a:lnTo>
                  <a:pt x="68703" y="136564"/>
                </a:lnTo>
                <a:lnTo>
                  <a:pt x="68465" y="1285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14"/>
          <p:cNvSpPr/>
          <p:nvPr/>
        </p:nvSpPr>
        <p:spPr>
          <a:xfrm>
            <a:off x="6646544" y="1431607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0" y="11932"/>
                </a:lnTo>
                <a:lnTo>
                  <a:pt x="2541" y="19908"/>
                </a:lnTo>
                <a:lnTo>
                  <a:pt x="4552" y="24702"/>
                </a:lnTo>
                <a:lnTo>
                  <a:pt x="6786" y="32569"/>
                </a:lnTo>
                <a:lnTo>
                  <a:pt x="8731" y="40192"/>
                </a:lnTo>
                <a:lnTo>
                  <a:pt x="10584" y="44892"/>
                </a:lnTo>
                <a:lnTo>
                  <a:pt x="12771" y="49931"/>
                </a:lnTo>
                <a:lnTo>
                  <a:pt x="17742" y="60609"/>
                </a:lnTo>
                <a:lnTo>
                  <a:pt x="20400" y="66123"/>
                </a:lnTo>
                <a:lnTo>
                  <a:pt x="22172" y="72657"/>
                </a:lnTo>
                <a:lnTo>
                  <a:pt x="23355" y="79871"/>
                </a:lnTo>
                <a:lnTo>
                  <a:pt x="24143" y="87537"/>
                </a:lnTo>
                <a:lnTo>
                  <a:pt x="25620" y="94553"/>
                </a:lnTo>
                <a:lnTo>
                  <a:pt x="27557" y="101135"/>
                </a:lnTo>
                <a:lnTo>
                  <a:pt x="29802" y="107429"/>
                </a:lnTo>
                <a:lnTo>
                  <a:pt x="31298" y="114482"/>
                </a:lnTo>
                <a:lnTo>
                  <a:pt x="32296" y="122041"/>
                </a:lnTo>
                <a:lnTo>
                  <a:pt x="32960" y="129938"/>
                </a:lnTo>
                <a:lnTo>
                  <a:pt x="34356" y="137108"/>
                </a:lnTo>
                <a:lnTo>
                  <a:pt x="36240" y="143793"/>
                </a:lnTo>
                <a:lnTo>
                  <a:pt x="38447" y="150154"/>
                </a:lnTo>
                <a:lnTo>
                  <a:pt x="40871" y="156301"/>
                </a:lnTo>
                <a:lnTo>
                  <a:pt x="43441" y="162303"/>
                </a:lnTo>
                <a:lnTo>
                  <a:pt x="48834" y="174052"/>
                </a:lnTo>
                <a:lnTo>
                  <a:pt x="54408" y="185624"/>
                </a:lnTo>
                <a:lnTo>
                  <a:pt x="56274" y="190424"/>
                </a:lnTo>
                <a:lnTo>
                  <a:pt x="58349" y="198298"/>
                </a:lnTo>
                <a:lnTo>
                  <a:pt x="59854" y="202684"/>
                </a:lnTo>
                <a:lnTo>
                  <a:pt x="61810" y="207513"/>
                </a:lnTo>
                <a:lnTo>
                  <a:pt x="64067" y="212637"/>
                </a:lnTo>
                <a:lnTo>
                  <a:pt x="65572" y="217005"/>
                </a:lnTo>
                <a:lnTo>
                  <a:pt x="67243" y="224399"/>
                </a:lnTo>
                <a:lnTo>
                  <a:pt x="67986" y="230861"/>
                </a:lnTo>
                <a:lnTo>
                  <a:pt x="68184" y="233917"/>
                </a:lnTo>
                <a:lnTo>
                  <a:pt x="69269" y="236907"/>
                </a:lnTo>
                <a:lnTo>
                  <a:pt x="70945" y="239853"/>
                </a:lnTo>
                <a:lnTo>
                  <a:pt x="73014" y="242770"/>
                </a:lnTo>
                <a:lnTo>
                  <a:pt x="75313" y="248550"/>
                </a:lnTo>
                <a:lnTo>
                  <a:pt x="75927" y="251425"/>
                </a:lnTo>
                <a:lnTo>
                  <a:pt x="77288" y="253342"/>
                </a:lnTo>
                <a:lnTo>
                  <a:pt x="79148" y="254619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15"/>
          <p:cNvSpPr/>
          <p:nvPr/>
        </p:nvSpPr>
        <p:spPr>
          <a:xfrm>
            <a:off x="6586537" y="1508760"/>
            <a:ext cx="274321" cy="60008"/>
          </a:xfrm>
          <a:custGeom>
            <a:avLst/>
            <a:gdLst/>
            <a:ahLst/>
            <a:cxnLst/>
            <a:rect l="0" t="0" r="0" b="0"/>
            <a:pathLst>
              <a:path w="274321" h="60008">
                <a:moveTo>
                  <a:pt x="0" y="60007"/>
                </a:moveTo>
                <a:lnTo>
                  <a:pt x="11932" y="48075"/>
                </a:lnTo>
                <a:lnTo>
                  <a:pt x="15574" y="46338"/>
                </a:lnTo>
                <a:lnTo>
                  <a:pt x="19908" y="45179"/>
                </a:lnTo>
                <a:lnTo>
                  <a:pt x="24702" y="44407"/>
                </a:lnTo>
                <a:lnTo>
                  <a:pt x="30755" y="43892"/>
                </a:lnTo>
                <a:lnTo>
                  <a:pt x="37649" y="43549"/>
                </a:lnTo>
                <a:lnTo>
                  <a:pt x="45102" y="43320"/>
                </a:lnTo>
                <a:lnTo>
                  <a:pt x="52928" y="42215"/>
                </a:lnTo>
                <a:lnTo>
                  <a:pt x="61002" y="40525"/>
                </a:lnTo>
                <a:lnTo>
                  <a:pt x="69244" y="38447"/>
                </a:lnTo>
                <a:lnTo>
                  <a:pt x="77595" y="36108"/>
                </a:lnTo>
                <a:lnTo>
                  <a:pt x="94494" y="30970"/>
                </a:lnTo>
                <a:lnTo>
                  <a:pt x="103001" y="29219"/>
                </a:lnTo>
                <a:lnTo>
                  <a:pt x="111530" y="28052"/>
                </a:lnTo>
                <a:lnTo>
                  <a:pt x="120073" y="27274"/>
                </a:lnTo>
                <a:lnTo>
                  <a:pt x="129579" y="25802"/>
                </a:lnTo>
                <a:lnTo>
                  <a:pt x="139726" y="23869"/>
                </a:lnTo>
                <a:lnTo>
                  <a:pt x="150301" y="21627"/>
                </a:lnTo>
                <a:lnTo>
                  <a:pt x="160208" y="20133"/>
                </a:lnTo>
                <a:lnTo>
                  <a:pt x="169670" y="19137"/>
                </a:lnTo>
                <a:lnTo>
                  <a:pt x="178836" y="18473"/>
                </a:lnTo>
                <a:lnTo>
                  <a:pt x="186851" y="17078"/>
                </a:lnTo>
                <a:lnTo>
                  <a:pt x="194101" y="15195"/>
                </a:lnTo>
                <a:lnTo>
                  <a:pt x="200838" y="12987"/>
                </a:lnTo>
                <a:lnTo>
                  <a:pt x="208187" y="11516"/>
                </a:lnTo>
                <a:lnTo>
                  <a:pt x="215944" y="10534"/>
                </a:lnTo>
                <a:lnTo>
                  <a:pt x="223972" y="9880"/>
                </a:lnTo>
                <a:lnTo>
                  <a:pt x="231230" y="8492"/>
                </a:lnTo>
                <a:lnTo>
                  <a:pt x="237973" y="6613"/>
                </a:lnTo>
                <a:lnTo>
                  <a:pt x="244373" y="4409"/>
                </a:lnTo>
                <a:lnTo>
                  <a:pt x="249593" y="2939"/>
                </a:lnTo>
                <a:lnTo>
                  <a:pt x="257933" y="1306"/>
                </a:lnTo>
                <a:lnTo>
                  <a:pt x="264815" y="58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16"/>
          <p:cNvSpPr/>
          <p:nvPr/>
        </p:nvSpPr>
        <p:spPr>
          <a:xfrm>
            <a:off x="6337934" y="737268"/>
            <a:ext cx="409390" cy="359612"/>
          </a:xfrm>
          <a:custGeom>
            <a:avLst/>
            <a:gdLst/>
            <a:ahLst/>
            <a:cxnLst/>
            <a:rect l="0" t="0" r="0" b="0"/>
            <a:pathLst>
              <a:path w="409390" h="359612">
                <a:moveTo>
                  <a:pt x="240031" y="25684"/>
                </a:moveTo>
                <a:lnTo>
                  <a:pt x="235480" y="21133"/>
                </a:lnTo>
                <a:lnTo>
                  <a:pt x="233187" y="19793"/>
                </a:lnTo>
                <a:lnTo>
                  <a:pt x="224430" y="17465"/>
                </a:lnTo>
                <a:lnTo>
                  <a:pt x="223915" y="16394"/>
                </a:lnTo>
                <a:lnTo>
                  <a:pt x="223343" y="12665"/>
                </a:lnTo>
                <a:lnTo>
                  <a:pt x="222238" y="11290"/>
                </a:lnTo>
                <a:lnTo>
                  <a:pt x="220549" y="10373"/>
                </a:lnTo>
                <a:lnTo>
                  <a:pt x="218471" y="9762"/>
                </a:lnTo>
                <a:lnTo>
                  <a:pt x="213621" y="6542"/>
                </a:lnTo>
                <a:lnTo>
                  <a:pt x="210994" y="4350"/>
                </a:lnTo>
                <a:lnTo>
                  <a:pt x="208291" y="2889"/>
                </a:lnTo>
                <a:lnTo>
                  <a:pt x="202746" y="1265"/>
                </a:lnTo>
                <a:lnTo>
                  <a:pt x="191426" y="223"/>
                </a:lnTo>
                <a:lnTo>
                  <a:pt x="181920" y="43"/>
                </a:lnTo>
                <a:lnTo>
                  <a:pt x="172611" y="0"/>
                </a:lnTo>
                <a:lnTo>
                  <a:pt x="168414" y="942"/>
                </a:lnTo>
                <a:lnTo>
                  <a:pt x="157004" y="5865"/>
                </a:lnTo>
                <a:lnTo>
                  <a:pt x="147250" y="7350"/>
                </a:lnTo>
                <a:lnTo>
                  <a:pt x="136565" y="8011"/>
                </a:lnTo>
                <a:lnTo>
                  <a:pt x="125466" y="8304"/>
                </a:lnTo>
                <a:lnTo>
                  <a:pt x="8726" y="8539"/>
                </a:lnTo>
                <a:lnTo>
                  <a:pt x="8587" y="15920"/>
                </a:lnTo>
                <a:lnTo>
                  <a:pt x="14467" y="23720"/>
                </a:lnTo>
                <a:lnTo>
                  <a:pt x="17305" y="31664"/>
                </a:lnTo>
                <a:lnTo>
                  <a:pt x="21344" y="37232"/>
                </a:lnTo>
                <a:lnTo>
                  <a:pt x="22802" y="41002"/>
                </a:lnTo>
                <a:lnTo>
                  <a:pt x="24422" y="50272"/>
                </a:lnTo>
                <a:lnTo>
                  <a:pt x="25142" y="60742"/>
                </a:lnTo>
                <a:lnTo>
                  <a:pt x="25334" y="66201"/>
                </a:lnTo>
                <a:lnTo>
                  <a:pt x="28088" y="77347"/>
                </a:lnTo>
                <a:lnTo>
                  <a:pt x="30155" y="82986"/>
                </a:lnTo>
                <a:lnTo>
                  <a:pt x="31534" y="88650"/>
                </a:lnTo>
                <a:lnTo>
                  <a:pt x="32453" y="94331"/>
                </a:lnTo>
                <a:lnTo>
                  <a:pt x="33065" y="100024"/>
                </a:lnTo>
                <a:lnTo>
                  <a:pt x="33474" y="105724"/>
                </a:lnTo>
                <a:lnTo>
                  <a:pt x="33746" y="111429"/>
                </a:lnTo>
                <a:lnTo>
                  <a:pt x="34048" y="123800"/>
                </a:lnTo>
                <a:lnTo>
                  <a:pt x="34291" y="248524"/>
                </a:lnTo>
                <a:lnTo>
                  <a:pt x="34291" y="232083"/>
                </a:lnTo>
                <a:lnTo>
                  <a:pt x="35243" y="228053"/>
                </a:lnTo>
                <a:lnTo>
                  <a:pt x="38841" y="221036"/>
                </a:lnTo>
                <a:lnTo>
                  <a:pt x="46156" y="212202"/>
                </a:lnTo>
                <a:lnTo>
                  <a:pt x="55756" y="202878"/>
                </a:lnTo>
                <a:lnTo>
                  <a:pt x="66373" y="195560"/>
                </a:lnTo>
                <a:lnTo>
                  <a:pt x="87612" y="181533"/>
                </a:lnTo>
                <a:lnTo>
                  <a:pt x="95555" y="177209"/>
                </a:lnTo>
                <a:lnTo>
                  <a:pt x="103709" y="173373"/>
                </a:lnTo>
                <a:lnTo>
                  <a:pt x="112002" y="169863"/>
                </a:lnTo>
                <a:lnTo>
                  <a:pt x="121340" y="166571"/>
                </a:lnTo>
                <a:lnTo>
                  <a:pt x="131376" y="163424"/>
                </a:lnTo>
                <a:lnTo>
                  <a:pt x="151735" y="157387"/>
                </a:lnTo>
                <a:lnTo>
                  <a:pt x="170308" y="151529"/>
                </a:lnTo>
                <a:lnTo>
                  <a:pt x="180214" y="148633"/>
                </a:lnTo>
                <a:lnTo>
                  <a:pt x="201380" y="142875"/>
                </a:lnTo>
                <a:lnTo>
                  <a:pt x="211407" y="140959"/>
                </a:lnTo>
                <a:lnTo>
                  <a:pt x="220948" y="139682"/>
                </a:lnTo>
                <a:lnTo>
                  <a:pt x="230166" y="138830"/>
                </a:lnTo>
                <a:lnTo>
                  <a:pt x="240122" y="138262"/>
                </a:lnTo>
                <a:lnTo>
                  <a:pt x="261343" y="137631"/>
                </a:lnTo>
                <a:lnTo>
                  <a:pt x="285609" y="137276"/>
                </a:lnTo>
                <a:lnTo>
                  <a:pt x="293277" y="138179"/>
                </a:lnTo>
                <a:lnTo>
                  <a:pt x="301246" y="139733"/>
                </a:lnTo>
                <a:lnTo>
                  <a:pt x="309416" y="141722"/>
                </a:lnTo>
                <a:lnTo>
                  <a:pt x="316767" y="144000"/>
                </a:lnTo>
                <a:lnTo>
                  <a:pt x="323573" y="146471"/>
                </a:lnTo>
                <a:lnTo>
                  <a:pt x="336215" y="152710"/>
                </a:lnTo>
                <a:lnTo>
                  <a:pt x="354043" y="165980"/>
                </a:lnTo>
                <a:lnTo>
                  <a:pt x="365633" y="173128"/>
                </a:lnTo>
                <a:lnTo>
                  <a:pt x="374594" y="182019"/>
                </a:lnTo>
                <a:lnTo>
                  <a:pt x="382704" y="192321"/>
                </a:lnTo>
                <a:lnTo>
                  <a:pt x="392659" y="203250"/>
                </a:lnTo>
                <a:lnTo>
                  <a:pt x="400893" y="214457"/>
                </a:lnTo>
                <a:lnTo>
                  <a:pt x="404422" y="220113"/>
                </a:lnTo>
                <a:lnTo>
                  <a:pt x="406776" y="225788"/>
                </a:lnTo>
                <a:lnTo>
                  <a:pt x="408344" y="231477"/>
                </a:lnTo>
                <a:lnTo>
                  <a:pt x="409389" y="237174"/>
                </a:lnTo>
                <a:lnTo>
                  <a:pt x="409134" y="241925"/>
                </a:lnTo>
                <a:lnTo>
                  <a:pt x="408011" y="246045"/>
                </a:lnTo>
                <a:lnTo>
                  <a:pt x="404224" y="254115"/>
                </a:lnTo>
                <a:lnTo>
                  <a:pt x="399365" y="264051"/>
                </a:lnTo>
                <a:lnTo>
                  <a:pt x="391491" y="274817"/>
                </a:lnTo>
                <a:lnTo>
                  <a:pt x="382594" y="285952"/>
                </a:lnTo>
                <a:lnTo>
                  <a:pt x="378888" y="291589"/>
                </a:lnTo>
                <a:lnTo>
                  <a:pt x="375464" y="297251"/>
                </a:lnTo>
                <a:lnTo>
                  <a:pt x="369372" y="301979"/>
                </a:lnTo>
                <a:lnTo>
                  <a:pt x="361501" y="306083"/>
                </a:lnTo>
                <a:lnTo>
                  <a:pt x="352443" y="309772"/>
                </a:lnTo>
                <a:lnTo>
                  <a:pt x="343548" y="314136"/>
                </a:lnTo>
                <a:lnTo>
                  <a:pt x="334759" y="318950"/>
                </a:lnTo>
                <a:lnTo>
                  <a:pt x="326042" y="324065"/>
                </a:lnTo>
                <a:lnTo>
                  <a:pt x="316422" y="328427"/>
                </a:lnTo>
                <a:lnTo>
                  <a:pt x="306199" y="332288"/>
                </a:lnTo>
                <a:lnTo>
                  <a:pt x="266965" y="345328"/>
                </a:lnTo>
                <a:lnTo>
                  <a:pt x="256082" y="347365"/>
                </a:lnTo>
                <a:lnTo>
                  <a:pt x="244064" y="348723"/>
                </a:lnTo>
                <a:lnTo>
                  <a:pt x="231289" y="349628"/>
                </a:lnTo>
                <a:lnTo>
                  <a:pt x="218963" y="351184"/>
                </a:lnTo>
                <a:lnTo>
                  <a:pt x="206936" y="353174"/>
                </a:lnTo>
                <a:lnTo>
                  <a:pt x="195108" y="355453"/>
                </a:lnTo>
                <a:lnTo>
                  <a:pt x="183412" y="356973"/>
                </a:lnTo>
                <a:lnTo>
                  <a:pt x="171805" y="357986"/>
                </a:lnTo>
                <a:lnTo>
                  <a:pt x="160257" y="358661"/>
                </a:lnTo>
                <a:lnTo>
                  <a:pt x="137266" y="359411"/>
                </a:lnTo>
                <a:lnTo>
                  <a:pt x="125801" y="359611"/>
                </a:lnTo>
                <a:lnTo>
                  <a:pt x="115300" y="358792"/>
                </a:lnTo>
                <a:lnTo>
                  <a:pt x="105442" y="357294"/>
                </a:lnTo>
                <a:lnTo>
                  <a:pt x="96012" y="355342"/>
                </a:lnTo>
                <a:lnTo>
                  <a:pt x="86868" y="354041"/>
                </a:lnTo>
                <a:lnTo>
                  <a:pt x="77915" y="353174"/>
                </a:lnTo>
                <a:lnTo>
                  <a:pt x="69088" y="352595"/>
                </a:lnTo>
                <a:lnTo>
                  <a:pt x="61299" y="351257"/>
                </a:lnTo>
                <a:lnTo>
                  <a:pt x="54201" y="349413"/>
                </a:lnTo>
                <a:lnTo>
                  <a:pt x="47565" y="347231"/>
                </a:lnTo>
                <a:lnTo>
                  <a:pt x="35110" y="344806"/>
                </a:lnTo>
                <a:lnTo>
                  <a:pt x="29122" y="344160"/>
                </a:lnTo>
                <a:lnTo>
                  <a:pt x="19929" y="340901"/>
                </a:lnTo>
                <a:lnTo>
                  <a:pt x="12667" y="337231"/>
                </a:lnTo>
                <a:lnTo>
                  <a:pt x="0" y="3342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17"/>
          <p:cNvSpPr/>
          <p:nvPr/>
        </p:nvSpPr>
        <p:spPr>
          <a:xfrm>
            <a:off x="7229936" y="900112"/>
            <a:ext cx="59500" cy="34256"/>
          </a:xfrm>
          <a:custGeom>
            <a:avLst/>
            <a:gdLst/>
            <a:ahLst/>
            <a:cxnLst/>
            <a:rect l="0" t="0" r="0" b="0"/>
            <a:pathLst>
              <a:path w="59500" h="34256">
                <a:moveTo>
                  <a:pt x="33829" y="0"/>
                </a:moveTo>
                <a:lnTo>
                  <a:pt x="21059" y="0"/>
                </a:lnTo>
                <a:lnTo>
                  <a:pt x="19600" y="953"/>
                </a:lnTo>
                <a:lnTo>
                  <a:pt x="18628" y="2540"/>
                </a:lnTo>
                <a:lnTo>
                  <a:pt x="17979" y="4551"/>
                </a:lnTo>
                <a:lnTo>
                  <a:pt x="17547" y="6844"/>
                </a:lnTo>
                <a:lnTo>
                  <a:pt x="17260" y="9325"/>
                </a:lnTo>
                <a:lnTo>
                  <a:pt x="17068" y="11932"/>
                </a:lnTo>
                <a:lnTo>
                  <a:pt x="15987" y="14622"/>
                </a:lnTo>
                <a:lnTo>
                  <a:pt x="14314" y="17368"/>
                </a:lnTo>
                <a:lnTo>
                  <a:pt x="12246" y="20151"/>
                </a:lnTo>
                <a:lnTo>
                  <a:pt x="9915" y="22007"/>
                </a:lnTo>
                <a:lnTo>
                  <a:pt x="7409" y="23244"/>
                </a:lnTo>
                <a:lnTo>
                  <a:pt x="4785" y="24068"/>
                </a:lnTo>
                <a:lnTo>
                  <a:pt x="3036" y="25571"/>
                </a:lnTo>
                <a:lnTo>
                  <a:pt x="1870" y="27525"/>
                </a:lnTo>
                <a:lnTo>
                  <a:pt x="0" y="32954"/>
                </a:lnTo>
                <a:lnTo>
                  <a:pt x="798" y="33399"/>
                </a:lnTo>
                <a:lnTo>
                  <a:pt x="2283" y="33696"/>
                </a:lnTo>
                <a:lnTo>
                  <a:pt x="4226" y="33894"/>
                </a:lnTo>
                <a:lnTo>
                  <a:pt x="6473" y="34026"/>
                </a:lnTo>
                <a:lnTo>
                  <a:pt x="11511" y="34173"/>
                </a:lnTo>
                <a:lnTo>
                  <a:pt x="19702" y="34255"/>
                </a:lnTo>
                <a:lnTo>
                  <a:pt x="23458" y="33314"/>
                </a:lnTo>
                <a:lnTo>
                  <a:pt x="27868" y="31735"/>
                </a:lnTo>
                <a:lnTo>
                  <a:pt x="32712" y="29729"/>
                </a:lnTo>
                <a:lnTo>
                  <a:pt x="36894" y="27439"/>
                </a:lnTo>
                <a:lnTo>
                  <a:pt x="40634" y="24960"/>
                </a:lnTo>
                <a:lnTo>
                  <a:pt x="44081" y="22355"/>
                </a:lnTo>
                <a:lnTo>
                  <a:pt x="47331" y="20619"/>
                </a:lnTo>
                <a:lnTo>
                  <a:pt x="50450" y="19461"/>
                </a:lnTo>
                <a:lnTo>
                  <a:pt x="53482" y="18689"/>
                </a:lnTo>
                <a:lnTo>
                  <a:pt x="55503" y="17222"/>
                </a:lnTo>
                <a:lnTo>
                  <a:pt x="56851" y="15291"/>
                </a:lnTo>
                <a:lnTo>
                  <a:pt x="57750" y="13052"/>
                </a:lnTo>
                <a:lnTo>
                  <a:pt x="58348" y="10606"/>
                </a:lnTo>
                <a:lnTo>
                  <a:pt x="58747" y="8023"/>
                </a:lnTo>
                <a:lnTo>
                  <a:pt x="59499" y="470"/>
                </a:lnTo>
                <a:lnTo>
                  <a:pt x="58562" y="313"/>
                </a:lnTo>
                <a:lnTo>
                  <a:pt x="56985" y="209"/>
                </a:lnTo>
                <a:lnTo>
                  <a:pt x="54982" y="139"/>
                </a:lnTo>
                <a:lnTo>
                  <a:pt x="47610" y="41"/>
                </a:lnTo>
                <a:lnTo>
                  <a:pt x="44922" y="980"/>
                </a:lnTo>
                <a:lnTo>
                  <a:pt x="42176" y="2558"/>
                </a:lnTo>
                <a:lnTo>
                  <a:pt x="33829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18"/>
          <p:cNvSpPr/>
          <p:nvPr/>
        </p:nvSpPr>
        <p:spPr>
          <a:xfrm>
            <a:off x="7512367" y="1303019"/>
            <a:ext cx="1114426" cy="25719"/>
          </a:xfrm>
          <a:custGeom>
            <a:avLst/>
            <a:gdLst/>
            <a:ahLst/>
            <a:cxnLst/>
            <a:rect l="0" t="0" r="0" b="0"/>
            <a:pathLst>
              <a:path w="1114426" h="25719">
                <a:moveTo>
                  <a:pt x="0" y="25718"/>
                </a:moveTo>
                <a:lnTo>
                  <a:pt x="4551" y="25718"/>
                </a:lnTo>
                <a:lnTo>
                  <a:pt x="6844" y="24766"/>
                </a:lnTo>
                <a:lnTo>
                  <a:pt x="9325" y="23178"/>
                </a:lnTo>
                <a:lnTo>
                  <a:pt x="15600" y="18337"/>
                </a:lnTo>
                <a:lnTo>
                  <a:pt x="21539" y="17675"/>
                </a:lnTo>
                <a:lnTo>
                  <a:pt x="25789" y="17499"/>
                </a:lnTo>
                <a:lnTo>
                  <a:pt x="29575" y="16428"/>
                </a:lnTo>
                <a:lnTo>
                  <a:pt x="33052" y="14762"/>
                </a:lnTo>
                <a:lnTo>
                  <a:pt x="36322" y="12699"/>
                </a:lnTo>
                <a:lnTo>
                  <a:pt x="40408" y="11324"/>
                </a:lnTo>
                <a:lnTo>
                  <a:pt x="45036" y="10407"/>
                </a:lnTo>
                <a:lnTo>
                  <a:pt x="50026" y="9796"/>
                </a:lnTo>
                <a:lnTo>
                  <a:pt x="63191" y="9116"/>
                </a:lnTo>
                <a:lnTo>
                  <a:pt x="90376" y="8680"/>
                </a:lnTo>
                <a:lnTo>
                  <a:pt x="97398" y="7692"/>
                </a:lnTo>
                <a:lnTo>
                  <a:pt x="104937" y="6081"/>
                </a:lnTo>
                <a:lnTo>
                  <a:pt x="112821" y="4054"/>
                </a:lnTo>
                <a:lnTo>
                  <a:pt x="120934" y="2703"/>
                </a:lnTo>
                <a:lnTo>
                  <a:pt x="129200" y="1802"/>
                </a:lnTo>
                <a:lnTo>
                  <a:pt x="137568" y="1202"/>
                </a:lnTo>
                <a:lnTo>
                  <a:pt x="157026" y="534"/>
                </a:lnTo>
                <a:lnTo>
                  <a:pt x="205922" y="71"/>
                </a:lnTo>
                <a:lnTo>
                  <a:pt x="1094712" y="0"/>
                </a:lnTo>
                <a:lnTo>
                  <a:pt x="1099378" y="953"/>
                </a:lnTo>
                <a:lnTo>
                  <a:pt x="1103441" y="2541"/>
                </a:lnTo>
                <a:lnTo>
                  <a:pt x="1113783" y="8220"/>
                </a:lnTo>
                <a:lnTo>
                  <a:pt x="1113996" y="9290"/>
                </a:lnTo>
                <a:lnTo>
                  <a:pt x="1114139" y="10956"/>
                </a:lnTo>
                <a:lnTo>
                  <a:pt x="1114425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19"/>
          <p:cNvSpPr/>
          <p:nvPr/>
        </p:nvSpPr>
        <p:spPr>
          <a:xfrm>
            <a:off x="7838122" y="1440566"/>
            <a:ext cx="342901" cy="205310"/>
          </a:xfrm>
          <a:custGeom>
            <a:avLst/>
            <a:gdLst/>
            <a:ahLst/>
            <a:cxnLst/>
            <a:rect l="0" t="0" r="0" b="0"/>
            <a:pathLst>
              <a:path w="342901" h="205310">
                <a:moveTo>
                  <a:pt x="0" y="25331"/>
                </a:moveTo>
                <a:lnTo>
                  <a:pt x="4551" y="20780"/>
                </a:lnTo>
                <a:lnTo>
                  <a:pt x="6844" y="19440"/>
                </a:lnTo>
                <a:lnTo>
                  <a:pt x="11932" y="17950"/>
                </a:lnTo>
                <a:lnTo>
                  <a:pt x="13670" y="16600"/>
                </a:lnTo>
                <a:lnTo>
                  <a:pt x="14828" y="14748"/>
                </a:lnTo>
                <a:lnTo>
                  <a:pt x="15600" y="12561"/>
                </a:lnTo>
                <a:lnTo>
                  <a:pt x="18020" y="11103"/>
                </a:lnTo>
                <a:lnTo>
                  <a:pt x="25789" y="9482"/>
                </a:lnTo>
                <a:lnTo>
                  <a:pt x="33052" y="6222"/>
                </a:lnTo>
                <a:lnTo>
                  <a:pt x="36322" y="4019"/>
                </a:lnTo>
                <a:lnTo>
                  <a:pt x="45036" y="1572"/>
                </a:lnTo>
                <a:lnTo>
                  <a:pt x="55258" y="484"/>
                </a:lnTo>
                <a:lnTo>
                  <a:pt x="60651" y="194"/>
                </a:lnTo>
                <a:lnTo>
                  <a:pt x="66151" y="0"/>
                </a:lnTo>
                <a:lnTo>
                  <a:pt x="72676" y="824"/>
                </a:lnTo>
                <a:lnTo>
                  <a:pt x="79884" y="2325"/>
                </a:lnTo>
                <a:lnTo>
                  <a:pt x="87546" y="4279"/>
                </a:lnTo>
                <a:lnTo>
                  <a:pt x="94559" y="6534"/>
                </a:lnTo>
                <a:lnTo>
                  <a:pt x="101139" y="8990"/>
                </a:lnTo>
                <a:lnTo>
                  <a:pt x="107431" y="11579"/>
                </a:lnTo>
                <a:lnTo>
                  <a:pt x="113531" y="14258"/>
                </a:lnTo>
                <a:lnTo>
                  <a:pt x="125388" y="19775"/>
                </a:lnTo>
                <a:lnTo>
                  <a:pt x="131217" y="23532"/>
                </a:lnTo>
                <a:lnTo>
                  <a:pt x="137009" y="27942"/>
                </a:lnTo>
                <a:lnTo>
                  <a:pt x="142774" y="32786"/>
                </a:lnTo>
                <a:lnTo>
                  <a:pt x="148523" y="37921"/>
                </a:lnTo>
                <a:lnTo>
                  <a:pt x="159990" y="48707"/>
                </a:lnTo>
                <a:lnTo>
                  <a:pt x="172606" y="60938"/>
                </a:lnTo>
                <a:lnTo>
                  <a:pt x="175078" y="65262"/>
                </a:lnTo>
                <a:lnTo>
                  <a:pt x="176726" y="70049"/>
                </a:lnTo>
                <a:lnTo>
                  <a:pt x="177825" y="75145"/>
                </a:lnTo>
                <a:lnTo>
                  <a:pt x="179510" y="80448"/>
                </a:lnTo>
                <a:lnTo>
                  <a:pt x="181586" y="85888"/>
                </a:lnTo>
                <a:lnTo>
                  <a:pt x="183923" y="91420"/>
                </a:lnTo>
                <a:lnTo>
                  <a:pt x="184527" y="97013"/>
                </a:lnTo>
                <a:lnTo>
                  <a:pt x="183978" y="102646"/>
                </a:lnTo>
                <a:lnTo>
                  <a:pt x="182659" y="108307"/>
                </a:lnTo>
                <a:lnTo>
                  <a:pt x="181780" y="113986"/>
                </a:lnTo>
                <a:lnTo>
                  <a:pt x="181194" y="119677"/>
                </a:lnTo>
                <a:lnTo>
                  <a:pt x="180804" y="125376"/>
                </a:lnTo>
                <a:lnTo>
                  <a:pt x="179591" y="131080"/>
                </a:lnTo>
                <a:lnTo>
                  <a:pt x="177830" y="136788"/>
                </a:lnTo>
                <a:lnTo>
                  <a:pt x="175704" y="142498"/>
                </a:lnTo>
                <a:lnTo>
                  <a:pt x="173333" y="147257"/>
                </a:lnTo>
                <a:lnTo>
                  <a:pt x="170800" y="151383"/>
                </a:lnTo>
                <a:lnTo>
                  <a:pt x="168160" y="155086"/>
                </a:lnTo>
                <a:lnTo>
                  <a:pt x="166399" y="159459"/>
                </a:lnTo>
                <a:lnTo>
                  <a:pt x="165225" y="164280"/>
                </a:lnTo>
                <a:lnTo>
                  <a:pt x="164443" y="169399"/>
                </a:lnTo>
                <a:lnTo>
                  <a:pt x="162016" y="173763"/>
                </a:lnTo>
                <a:lnTo>
                  <a:pt x="158493" y="177626"/>
                </a:lnTo>
                <a:lnTo>
                  <a:pt x="154240" y="181154"/>
                </a:lnTo>
                <a:lnTo>
                  <a:pt x="149498" y="184458"/>
                </a:lnTo>
                <a:lnTo>
                  <a:pt x="139151" y="190669"/>
                </a:lnTo>
                <a:lnTo>
                  <a:pt x="128202" y="196604"/>
                </a:lnTo>
                <a:lnTo>
                  <a:pt x="117939" y="201465"/>
                </a:lnTo>
                <a:lnTo>
                  <a:pt x="110202" y="203625"/>
                </a:lnTo>
                <a:lnTo>
                  <a:pt x="101049" y="204585"/>
                </a:lnTo>
                <a:lnTo>
                  <a:pt x="90631" y="205012"/>
                </a:lnTo>
                <a:lnTo>
                  <a:pt x="70961" y="205286"/>
                </a:lnTo>
                <a:lnTo>
                  <a:pt x="67310" y="205309"/>
                </a:lnTo>
                <a:lnTo>
                  <a:pt x="58173" y="202793"/>
                </a:lnTo>
                <a:lnTo>
                  <a:pt x="48715" y="199453"/>
                </a:lnTo>
                <a:lnTo>
                  <a:pt x="41336" y="197969"/>
                </a:lnTo>
                <a:lnTo>
                  <a:pt x="34881" y="194769"/>
                </a:lnTo>
                <a:lnTo>
                  <a:pt x="28838" y="190172"/>
                </a:lnTo>
                <a:lnTo>
                  <a:pt x="22978" y="184954"/>
                </a:lnTo>
                <a:lnTo>
                  <a:pt x="21033" y="182229"/>
                </a:lnTo>
                <a:lnTo>
                  <a:pt x="18873" y="176661"/>
                </a:lnTo>
                <a:lnTo>
                  <a:pt x="18297" y="172890"/>
                </a:lnTo>
                <a:lnTo>
                  <a:pt x="17913" y="168471"/>
                </a:lnTo>
                <a:lnTo>
                  <a:pt x="17657" y="163620"/>
                </a:lnTo>
                <a:lnTo>
                  <a:pt x="18439" y="159434"/>
                </a:lnTo>
                <a:lnTo>
                  <a:pt x="19913" y="155690"/>
                </a:lnTo>
                <a:lnTo>
                  <a:pt x="21847" y="152242"/>
                </a:lnTo>
                <a:lnTo>
                  <a:pt x="26538" y="143331"/>
                </a:lnTo>
                <a:lnTo>
                  <a:pt x="29121" y="138288"/>
                </a:lnTo>
                <a:lnTo>
                  <a:pt x="32750" y="133973"/>
                </a:lnTo>
                <a:lnTo>
                  <a:pt x="37074" y="130144"/>
                </a:lnTo>
                <a:lnTo>
                  <a:pt x="41860" y="126639"/>
                </a:lnTo>
                <a:lnTo>
                  <a:pt x="52259" y="122744"/>
                </a:lnTo>
                <a:lnTo>
                  <a:pt x="57700" y="121706"/>
                </a:lnTo>
                <a:lnTo>
                  <a:pt x="63232" y="120061"/>
                </a:lnTo>
                <a:lnTo>
                  <a:pt x="68825" y="118012"/>
                </a:lnTo>
                <a:lnTo>
                  <a:pt x="74458" y="115693"/>
                </a:lnTo>
                <a:lnTo>
                  <a:pt x="80119" y="113195"/>
                </a:lnTo>
                <a:lnTo>
                  <a:pt x="91489" y="107879"/>
                </a:lnTo>
                <a:lnTo>
                  <a:pt x="98140" y="106081"/>
                </a:lnTo>
                <a:lnTo>
                  <a:pt x="105431" y="104882"/>
                </a:lnTo>
                <a:lnTo>
                  <a:pt x="113150" y="104082"/>
                </a:lnTo>
                <a:lnTo>
                  <a:pt x="121154" y="103549"/>
                </a:lnTo>
                <a:lnTo>
                  <a:pt x="129346" y="103194"/>
                </a:lnTo>
                <a:lnTo>
                  <a:pt x="151991" y="102694"/>
                </a:lnTo>
                <a:lnTo>
                  <a:pt x="158476" y="102624"/>
                </a:lnTo>
                <a:lnTo>
                  <a:pt x="164705" y="103530"/>
                </a:lnTo>
                <a:lnTo>
                  <a:pt x="170765" y="105086"/>
                </a:lnTo>
                <a:lnTo>
                  <a:pt x="176708" y="107076"/>
                </a:lnTo>
                <a:lnTo>
                  <a:pt x="182576" y="109355"/>
                </a:lnTo>
                <a:lnTo>
                  <a:pt x="188392" y="111827"/>
                </a:lnTo>
                <a:lnTo>
                  <a:pt x="194175" y="114428"/>
                </a:lnTo>
                <a:lnTo>
                  <a:pt x="199936" y="116161"/>
                </a:lnTo>
                <a:lnTo>
                  <a:pt x="205680" y="117317"/>
                </a:lnTo>
                <a:lnTo>
                  <a:pt x="211415" y="118087"/>
                </a:lnTo>
                <a:lnTo>
                  <a:pt x="217143" y="119554"/>
                </a:lnTo>
                <a:lnTo>
                  <a:pt x="222867" y="121484"/>
                </a:lnTo>
                <a:lnTo>
                  <a:pt x="233355" y="126168"/>
                </a:lnTo>
                <a:lnTo>
                  <a:pt x="245567" y="134160"/>
                </a:lnTo>
                <a:lnTo>
                  <a:pt x="255508" y="139740"/>
                </a:lnTo>
                <a:lnTo>
                  <a:pt x="260826" y="141608"/>
                </a:lnTo>
                <a:lnTo>
                  <a:pt x="266277" y="142854"/>
                </a:lnTo>
                <a:lnTo>
                  <a:pt x="271816" y="143685"/>
                </a:lnTo>
                <a:lnTo>
                  <a:pt x="280510" y="147148"/>
                </a:lnTo>
                <a:lnTo>
                  <a:pt x="288500" y="151862"/>
                </a:lnTo>
                <a:lnTo>
                  <a:pt x="298403" y="157132"/>
                </a:lnTo>
                <a:lnTo>
                  <a:pt x="306614" y="160109"/>
                </a:lnTo>
                <a:lnTo>
                  <a:pt x="314391" y="161432"/>
                </a:lnTo>
                <a:lnTo>
                  <a:pt x="324197" y="162021"/>
                </a:lnTo>
                <a:lnTo>
                  <a:pt x="328526" y="163130"/>
                </a:lnTo>
                <a:lnTo>
                  <a:pt x="338218" y="168290"/>
                </a:lnTo>
                <a:lnTo>
                  <a:pt x="342900" y="1710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20"/>
          <p:cNvSpPr/>
          <p:nvPr/>
        </p:nvSpPr>
        <p:spPr>
          <a:xfrm>
            <a:off x="8249602" y="1483173"/>
            <a:ext cx="274321" cy="141862"/>
          </a:xfrm>
          <a:custGeom>
            <a:avLst/>
            <a:gdLst/>
            <a:ahLst/>
            <a:cxnLst/>
            <a:rect l="0" t="0" r="0" b="0"/>
            <a:pathLst>
              <a:path w="274321" h="141862">
                <a:moveTo>
                  <a:pt x="0" y="17014"/>
                </a:moveTo>
                <a:lnTo>
                  <a:pt x="0" y="21565"/>
                </a:lnTo>
                <a:lnTo>
                  <a:pt x="952" y="23858"/>
                </a:lnTo>
                <a:lnTo>
                  <a:pt x="2540" y="26339"/>
                </a:lnTo>
                <a:lnTo>
                  <a:pt x="4551" y="28946"/>
                </a:lnTo>
                <a:lnTo>
                  <a:pt x="6844" y="31636"/>
                </a:lnTo>
                <a:lnTo>
                  <a:pt x="9325" y="34382"/>
                </a:lnTo>
                <a:lnTo>
                  <a:pt x="11932" y="37165"/>
                </a:lnTo>
                <a:lnTo>
                  <a:pt x="14622" y="40926"/>
                </a:lnTo>
                <a:lnTo>
                  <a:pt x="17368" y="45338"/>
                </a:lnTo>
                <a:lnTo>
                  <a:pt x="20152" y="50184"/>
                </a:lnTo>
                <a:lnTo>
                  <a:pt x="25783" y="60649"/>
                </a:lnTo>
                <a:lnTo>
                  <a:pt x="28619" y="66106"/>
                </a:lnTo>
                <a:lnTo>
                  <a:pt x="31462" y="70697"/>
                </a:lnTo>
                <a:lnTo>
                  <a:pt x="34310" y="74710"/>
                </a:lnTo>
                <a:lnTo>
                  <a:pt x="37161" y="78338"/>
                </a:lnTo>
                <a:lnTo>
                  <a:pt x="40014" y="82662"/>
                </a:lnTo>
                <a:lnTo>
                  <a:pt x="42869" y="87449"/>
                </a:lnTo>
                <a:lnTo>
                  <a:pt x="45724" y="92546"/>
                </a:lnTo>
                <a:lnTo>
                  <a:pt x="51437" y="103289"/>
                </a:lnTo>
                <a:lnTo>
                  <a:pt x="54294" y="108821"/>
                </a:lnTo>
                <a:lnTo>
                  <a:pt x="56198" y="113461"/>
                </a:lnTo>
                <a:lnTo>
                  <a:pt x="57468" y="117507"/>
                </a:lnTo>
                <a:lnTo>
                  <a:pt x="58314" y="121157"/>
                </a:lnTo>
                <a:lnTo>
                  <a:pt x="59831" y="124543"/>
                </a:lnTo>
                <a:lnTo>
                  <a:pt x="61795" y="127752"/>
                </a:lnTo>
                <a:lnTo>
                  <a:pt x="68184" y="136486"/>
                </a:lnTo>
                <a:lnTo>
                  <a:pt x="68405" y="139328"/>
                </a:lnTo>
                <a:lnTo>
                  <a:pt x="68462" y="141419"/>
                </a:lnTo>
                <a:lnTo>
                  <a:pt x="69454" y="141861"/>
                </a:lnTo>
                <a:lnTo>
                  <a:pt x="71067" y="141203"/>
                </a:lnTo>
                <a:lnTo>
                  <a:pt x="73096" y="139811"/>
                </a:lnTo>
                <a:lnTo>
                  <a:pt x="73495" y="138884"/>
                </a:lnTo>
                <a:lnTo>
                  <a:pt x="72810" y="138266"/>
                </a:lnTo>
                <a:lnTo>
                  <a:pt x="71400" y="137854"/>
                </a:lnTo>
                <a:lnTo>
                  <a:pt x="70459" y="136626"/>
                </a:lnTo>
                <a:lnTo>
                  <a:pt x="69415" y="132723"/>
                </a:lnTo>
                <a:lnTo>
                  <a:pt x="69137" y="130348"/>
                </a:lnTo>
                <a:lnTo>
                  <a:pt x="68952" y="127813"/>
                </a:lnTo>
                <a:lnTo>
                  <a:pt x="68828" y="125170"/>
                </a:lnTo>
                <a:lnTo>
                  <a:pt x="68690" y="119693"/>
                </a:lnTo>
                <a:lnTo>
                  <a:pt x="68653" y="116899"/>
                </a:lnTo>
                <a:lnTo>
                  <a:pt x="67676" y="113132"/>
                </a:lnTo>
                <a:lnTo>
                  <a:pt x="66073" y="108715"/>
                </a:lnTo>
                <a:lnTo>
                  <a:pt x="64051" y="103865"/>
                </a:lnTo>
                <a:lnTo>
                  <a:pt x="62703" y="98728"/>
                </a:lnTo>
                <a:lnTo>
                  <a:pt x="61804" y="93397"/>
                </a:lnTo>
                <a:lnTo>
                  <a:pt x="61206" y="87939"/>
                </a:lnTo>
                <a:lnTo>
                  <a:pt x="61759" y="82395"/>
                </a:lnTo>
                <a:lnTo>
                  <a:pt x="63080" y="76794"/>
                </a:lnTo>
                <a:lnTo>
                  <a:pt x="64913" y="71155"/>
                </a:lnTo>
                <a:lnTo>
                  <a:pt x="68041" y="65490"/>
                </a:lnTo>
                <a:lnTo>
                  <a:pt x="72030" y="59809"/>
                </a:lnTo>
                <a:lnTo>
                  <a:pt x="76595" y="54116"/>
                </a:lnTo>
                <a:lnTo>
                  <a:pt x="80591" y="48416"/>
                </a:lnTo>
                <a:lnTo>
                  <a:pt x="84207" y="42712"/>
                </a:lnTo>
                <a:lnTo>
                  <a:pt x="87571" y="37003"/>
                </a:lnTo>
                <a:lnTo>
                  <a:pt x="90766" y="31293"/>
                </a:lnTo>
                <a:lnTo>
                  <a:pt x="96856" y="19868"/>
                </a:lnTo>
                <a:lnTo>
                  <a:pt x="99813" y="16059"/>
                </a:lnTo>
                <a:lnTo>
                  <a:pt x="102737" y="13520"/>
                </a:lnTo>
                <a:lnTo>
                  <a:pt x="109478" y="9746"/>
                </a:lnTo>
                <a:lnTo>
                  <a:pt x="118824" y="4894"/>
                </a:lnTo>
                <a:lnTo>
                  <a:pt x="126789" y="2102"/>
                </a:lnTo>
                <a:lnTo>
                  <a:pt x="133503" y="862"/>
                </a:lnTo>
                <a:lnTo>
                  <a:pt x="139662" y="310"/>
                </a:lnTo>
                <a:lnTo>
                  <a:pt x="145574" y="65"/>
                </a:lnTo>
                <a:lnTo>
                  <a:pt x="148485" y="0"/>
                </a:lnTo>
                <a:lnTo>
                  <a:pt x="151377" y="909"/>
                </a:lnTo>
                <a:lnTo>
                  <a:pt x="157132" y="4459"/>
                </a:lnTo>
                <a:lnTo>
                  <a:pt x="162864" y="6671"/>
                </a:lnTo>
                <a:lnTo>
                  <a:pt x="165726" y="7261"/>
                </a:lnTo>
                <a:lnTo>
                  <a:pt x="168586" y="9560"/>
                </a:lnTo>
                <a:lnTo>
                  <a:pt x="171446" y="12997"/>
                </a:lnTo>
                <a:lnTo>
                  <a:pt x="174305" y="17194"/>
                </a:lnTo>
                <a:lnTo>
                  <a:pt x="177164" y="20944"/>
                </a:lnTo>
                <a:lnTo>
                  <a:pt x="180022" y="24396"/>
                </a:lnTo>
                <a:lnTo>
                  <a:pt x="182880" y="27651"/>
                </a:lnTo>
                <a:lnTo>
                  <a:pt x="191135" y="36346"/>
                </a:lnTo>
                <a:lnTo>
                  <a:pt x="196003" y="41332"/>
                </a:lnTo>
                <a:lnTo>
                  <a:pt x="200201" y="46561"/>
                </a:lnTo>
                <a:lnTo>
                  <a:pt x="203953" y="51952"/>
                </a:lnTo>
                <a:lnTo>
                  <a:pt x="207406" y="57451"/>
                </a:lnTo>
                <a:lnTo>
                  <a:pt x="210660" y="62070"/>
                </a:lnTo>
                <a:lnTo>
                  <a:pt x="213783" y="66101"/>
                </a:lnTo>
                <a:lnTo>
                  <a:pt x="216818" y="69741"/>
                </a:lnTo>
                <a:lnTo>
                  <a:pt x="219793" y="73120"/>
                </a:lnTo>
                <a:lnTo>
                  <a:pt x="225638" y="79415"/>
                </a:lnTo>
                <a:lnTo>
                  <a:pt x="234284" y="88314"/>
                </a:lnTo>
                <a:lnTo>
                  <a:pt x="237152" y="90265"/>
                </a:lnTo>
                <a:lnTo>
                  <a:pt x="242878" y="92432"/>
                </a:lnTo>
                <a:lnTo>
                  <a:pt x="251138" y="95936"/>
                </a:lnTo>
                <a:lnTo>
                  <a:pt x="256009" y="98204"/>
                </a:lnTo>
                <a:lnTo>
                  <a:pt x="263959" y="100723"/>
                </a:lnTo>
                <a:lnTo>
                  <a:pt x="274320" y="102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21"/>
          <p:cNvSpPr/>
          <p:nvPr/>
        </p:nvSpPr>
        <p:spPr>
          <a:xfrm>
            <a:off x="8575509" y="1320292"/>
            <a:ext cx="308459" cy="278768"/>
          </a:xfrm>
          <a:custGeom>
            <a:avLst/>
            <a:gdLst/>
            <a:ahLst/>
            <a:cxnLst/>
            <a:rect l="0" t="0" r="0" b="0"/>
            <a:pathLst>
              <a:path w="308459" h="278768">
                <a:moveTo>
                  <a:pt x="85573" y="179895"/>
                </a:moveTo>
                <a:lnTo>
                  <a:pt x="85573" y="175344"/>
                </a:lnTo>
                <a:lnTo>
                  <a:pt x="86525" y="173051"/>
                </a:lnTo>
                <a:lnTo>
                  <a:pt x="92358" y="165067"/>
                </a:lnTo>
                <a:lnTo>
                  <a:pt x="98344" y="158657"/>
                </a:lnTo>
                <a:lnTo>
                  <a:pt x="98849" y="155259"/>
                </a:lnTo>
                <a:lnTo>
                  <a:pt x="98234" y="151088"/>
                </a:lnTo>
                <a:lnTo>
                  <a:pt x="94954" y="139809"/>
                </a:lnTo>
                <a:lnTo>
                  <a:pt x="89834" y="133304"/>
                </a:lnTo>
                <a:lnTo>
                  <a:pt x="87461" y="131690"/>
                </a:lnTo>
                <a:lnTo>
                  <a:pt x="82285" y="129895"/>
                </a:lnTo>
                <a:lnTo>
                  <a:pt x="74015" y="128885"/>
                </a:lnTo>
                <a:lnTo>
                  <a:pt x="72153" y="129696"/>
                </a:lnTo>
                <a:lnTo>
                  <a:pt x="70912" y="131189"/>
                </a:lnTo>
                <a:lnTo>
                  <a:pt x="70084" y="133137"/>
                </a:lnTo>
                <a:lnTo>
                  <a:pt x="64084" y="137841"/>
                </a:lnTo>
                <a:lnTo>
                  <a:pt x="56020" y="143107"/>
                </a:lnTo>
                <a:lnTo>
                  <a:pt x="49261" y="148622"/>
                </a:lnTo>
                <a:lnTo>
                  <a:pt x="40542" y="156789"/>
                </a:lnTo>
                <a:lnTo>
                  <a:pt x="23973" y="173002"/>
                </a:lnTo>
                <a:lnTo>
                  <a:pt x="20694" y="177205"/>
                </a:lnTo>
                <a:lnTo>
                  <a:pt x="17555" y="181912"/>
                </a:lnTo>
                <a:lnTo>
                  <a:pt x="14511" y="186954"/>
                </a:lnTo>
                <a:lnTo>
                  <a:pt x="11528" y="192221"/>
                </a:lnTo>
                <a:lnTo>
                  <a:pt x="5674" y="203153"/>
                </a:lnTo>
                <a:lnTo>
                  <a:pt x="3733" y="208736"/>
                </a:lnTo>
                <a:lnTo>
                  <a:pt x="2438" y="214362"/>
                </a:lnTo>
                <a:lnTo>
                  <a:pt x="1575" y="220018"/>
                </a:lnTo>
                <a:lnTo>
                  <a:pt x="999" y="224741"/>
                </a:lnTo>
                <a:lnTo>
                  <a:pt x="360" y="232529"/>
                </a:lnTo>
                <a:lnTo>
                  <a:pt x="190" y="236892"/>
                </a:lnTo>
                <a:lnTo>
                  <a:pt x="0" y="246819"/>
                </a:lnTo>
                <a:lnTo>
                  <a:pt x="902" y="251181"/>
                </a:lnTo>
                <a:lnTo>
                  <a:pt x="4444" y="258568"/>
                </a:lnTo>
                <a:lnTo>
                  <a:pt x="9193" y="265026"/>
                </a:lnTo>
                <a:lnTo>
                  <a:pt x="11793" y="268081"/>
                </a:lnTo>
                <a:lnTo>
                  <a:pt x="14479" y="270118"/>
                </a:lnTo>
                <a:lnTo>
                  <a:pt x="20004" y="272382"/>
                </a:lnTo>
                <a:lnTo>
                  <a:pt x="28468" y="273656"/>
                </a:lnTo>
                <a:lnTo>
                  <a:pt x="36699" y="273954"/>
                </a:lnTo>
                <a:lnTo>
                  <a:pt x="57503" y="274145"/>
                </a:lnTo>
                <a:lnTo>
                  <a:pt x="63050" y="273209"/>
                </a:lnTo>
                <a:lnTo>
                  <a:pt x="68653" y="271632"/>
                </a:lnTo>
                <a:lnTo>
                  <a:pt x="74294" y="269628"/>
                </a:lnTo>
                <a:lnTo>
                  <a:pt x="83100" y="264861"/>
                </a:lnTo>
                <a:lnTo>
                  <a:pt x="91141" y="258615"/>
                </a:lnTo>
                <a:lnTo>
                  <a:pt x="95953" y="254283"/>
                </a:lnTo>
                <a:lnTo>
                  <a:pt x="106378" y="244389"/>
                </a:lnTo>
                <a:lnTo>
                  <a:pt x="143946" y="207230"/>
                </a:lnTo>
                <a:lnTo>
                  <a:pt x="148301" y="201929"/>
                </a:lnTo>
                <a:lnTo>
                  <a:pt x="152156" y="196489"/>
                </a:lnTo>
                <a:lnTo>
                  <a:pt x="155680" y="190958"/>
                </a:lnTo>
                <a:lnTo>
                  <a:pt x="158028" y="185365"/>
                </a:lnTo>
                <a:lnTo>
                  <a:pt x="159595" y="179732"/>
                </a:lnTo>
                <a:lnTo>
                  <a:pt x="160638" y="174071"/>
                </a:lnTo>
                <a:lnTo>
                  <a:pt x="162287" y="167440"/>
                </a:lnTo>
                <a:lnTo>
                  <a:pt x="164338" y="160162"/>
                </a:lnTo>
                <a:lnTo>
                  <a:pt x="166658" y="152452"/>
                </a:lnTo>
                <a:lnTo>
                  <a:pt x="168205" y="145407"/>
                </a:lnTo>
                <a:lnTo>
                  <a:pt x="169236" y="138806"/>
                </a:lnTo>
                <a:lnTo>
                  <a:pt x="169923" y="132500"/>
                </a:lnTo>
                <a:lnTo>
                  <a:pt x="170381" y="126391"/>
                </a:lnTo>
                <a:lnTo>
                  <a:pt x="170687" y="120413"/>
                </a:lnTo>
                <a:lnTo>
                  <a:pt x="170891" y="114523"/>
                </a:lnTo>
                <a:lnTo>
                  <a:pt x="170074" y="108691"/>
                </a:lnTo>
                <a:lnTo>
                  <a:pt x="168577" y="102898"/>
                </a:lnTo>
                <a:lnTo>
                  <a:pt x="166627" y="97131"/>
                </a:lnTo>
                <a:lnTo>
                  <a:pt x="165326" y="90429"/>
                </a:lnTo>
                <a:lnTo>
                  <a:pt x="164459" y="83104"/>
                </a:lnTo>
                <a:lnTo>
                  <a:pt x="163882" y="75363"/>
                </a:lnTo>
                <a:lnTo>
                  <a:pt x="162543" y="69249"/>
                </a:lnTo>
                <a:lnTo>
                  <a:pt x="160700" y="64221"/>
                </a:lnTo>
                <a:lnTo>
                  <a:pt x="158518" y="59917"/>
                </a:lnTo>
                <a:lnTo>
                  <a:pt x="157063" y="55142"/>
                </a:lnTo>
                <a:lnTo>
                  <a:pt x="156093" y="50054"/>
                </a:lnTo>
                <a:lnTo>
                  <a:pt x="155447" y="44757"/>
                </a:lnTo>
                <a:lnTo>
                  <a:pt x="152188" y="36331"/>
                </a:lnTo>
                <a:lnTo>
                  <a:pt x="147564" y="28459"/>
                </a:lnTo>
                <a:lnTo>
                  <a:pt x="138586" y="11457"/>
                </a:lnTo>
                <a:lnTo>
                  <a:pt x="131428" y="3149"/>
                </a:lnTo>
                <a:lnTo>
                  <a:pt x="128553" y="0"/>
                </a:lnTo>
                <a:lnTo>
                  <a:pt x="128470" y="4461"/>
                </a:lnTo>
                <a:lnTo>
                  <a:pt x="129411" y="6742"/>
                </a:lnTo>
                <a:lnTo>
                  <a:pt x="134333" y="14502"/>
                </a:lnTo>
                <a:lnTo>
                  <a:pt x="135819" y="20027"/>
                </a:lnTo>
                <a:lnTo>
                  <a:pt x="139021" y="28198"/>
                </a:lnTo>
                <a:lnTo>
                  <a:pt x="141207" y="33043"/>
                </a:lnTo>
                <a:lnTo>
                  <a:pt x="142665" y="38179"/>
                </a:lnTo>
                <a:lnTo>
                  <a:pt x="143637" y="43508"/>
                </a:lnTo>
                <a:lnTo>
                  <a:pt x="144285" y="48965"/>
                </a:lnTo>
                <a:lnTo>
                  <a:pt x="145670" y="55461"/>
                </a:lnTo>
                <a:lnTo>
                  <a:pt x="147545" y="62649"/>
                </a:lnTo>
                <a:lnTo>
                  <a:pt x="149748" y="70298"/>
                </a:lnTo>
                <a:lnTo>
                  <a:pt x="151216" y="78256"/>
                </a:lnTo>
                <a:lnTo>
                  <a:pt x="152195" y="86418"/>
                </a:lnTo>
                <a:lnTo>
                  <a:pt x="152848" y="94717"/>
                </a:lnTo>
                <a:lnTo>
                  <a:pt x="154236" y="103107"/>
                </a:lnTo>
                <a:lnTo>
                  <a:pt x="156113" y="111558"/>
                </a:lnTo>
                <a:lnTo>
                  <a:pt x="158317" y="120050"/>
                </a:lnTo>
                <a:lnTo>
                  <a:pt x="160739" y="128568"/>
                </a:lnTo>
                <a:lnTo>
                  <a:pt x="165971" y="145653"/>
                </a:lnTo>
                <a:lnTo>
                  <a:pt x="168699" y="153257"/>
                </a:lnTo>
                <a:lnTo>
                  <a:pt x="171470" y="160231"/>
                </a:lnTo>
                <a:lnTo>
                  <a:pt x="174270" y="166786"/>
                </a:lnTo>
                <a:lnTo>
                  <a:pt x="178042" y="174013"/>
                </a:lnTo>
                <a:lnTo>
                  <a:pt x="182461" y="181689"/>
                </a:lnTo>
                <a:lnTo>
                  <a:pt x="187313" y="189663"/>
                </a:lnTo>
                <a:lnTo>
                  <a:pt x="191500" y="196885"/>
                </a:lnTo>
                <a:lnTo>
                  <a:pt x="198692" y="209989"/>
                </a:lnTo>
                <a:lnTo>
                  <a:pt x="202896" y="216150"/>
                </a:lnTo>
                <a:lnTo>
                  <a:pt x="207603" y="222162"/>
                </a:lnTo>
                <a:lnTo>
                  <a:pt x="212646" y="228076"/>
                </a:lnTo>
                <a:lnTo>
                  <a:pt x="217913" y="233923"/>
                </a:lnTo>
                <a:lnTo>
                  <a:pt x="228846" y="245500"/>
                </a:lnTo>
                <a:lnTo>
                  <a:pt x="241161" y="258177"/>
                </a:lnTo>
                <a:lnTo>
                  <a:pt x="250291" y="264852"/>
                </a:lnTo>
                <a:lnTo>
                  <a:pt x="259746" y="270041"/>
                </a:lnTo>
                <a:lnTo>
                  <a:pt x="267124" y="272347"/>
                </a:lnTo>
                <a:lnTo>
                  <a:pt x="273577" y="275912"/>
                </a:lnTo>
                <a:lnTo>
                  <a:pt x="276632" y="278197"/>
                </a:lnTo>
                <a:lnTo>
                  <a:pt x="280573" y="278767"/>
                </a:lnTo>
                <a:lnTo>
                  <a:pt x="290032" y="276861"/>
                </a:lnTo>
                <a:lnTo>
                  <a:pt x="298047" y="275378"/>
                </a:lnTo>
                <a:lnTo>
                  <a:pt x="308458" y="2741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22"/>
          <p:cNvSpPr/>
          <p:nvPr/>
        </p:nvSpPr>
        <p:spPr>
          <a:xfrm>
            <a:off x="7898173" y="617220"/>
            <a:ext cx="411318" cy="222885"/>
          </a:xfrm>
          <a:custGeom>
            <a:avLst/>
            <a:gdLst/>
            <a:ahLst/>
            <a:cxnLst/>
            <a:rect l="0" t="0" r="0" b="0"/>
            <a:pathLst>
              <a:path w="411318" h="222885">
                <a:moveTo>
                  <a:pt x="59964" y="0"/>
                </a:moveTo>
                <a:lnTo>
                  <a:pt x="59964" y="4550"/>
                </a:lnTo>
                <a:lnTo>
                  <a:pt x="60917" y="6843"/>
                </a:lnTo>
                <a:lnTo>
                  <a:pt x="64515" y="11931"/>
                </a:lnTo>
                <a:lnTo>
                  <a:pt x="65856" y="15574"/>
                </a:lnTo>
                <a:lnTo>
                  <a:pt x="66749" y="19908"/>
                </a:lnTo>
                <a:lnTo>
                  <a:pt x="67346" y="24702"/>
                </a:lnTo>
                <a:lnTo>
                  <a:pt x="67743" y="29803"/>
                </a:lnTo>
                <a:lnTo>
                  <a:pt x="68007" y="35108"/>
                </a:lnTo>
                <a:lnTo>
                  <a:pt x="68184" y="40550"/>
                </a:lnTo>
                <a:lnTo>
                  <a:pt x="67349" y="46083"/>
                </a:lnTo>
                <a:lnTo>
                  <a:pt x="65840" y="51677"/>
                </a:lnTo>
                <a:lnTo>
                  <a:pt x="63881" y="57311"/>
                </a:lnTo>
                <a:lnTo>
                  <a:pt x="62576" y="62972"/>
                </a:lnTo>
                <a:lnTo>
                  <a:pt x="61705" y="68651"/>
                </a:lnTo>
                <a:lnTo>
                  <a:pt x="61124" y="74342"/>
                </a:lnTo>
                <a:lnTo>
                  <a:pt x="59785" y="80041"/>
                </a:lnTo>
                <a:lnTo>
                  <a:pt x="57940" y="85746"/>
                </a:lnTo>
                <a:lnTo>
                  <a:pt x="55757" y="91454"/>
                </a:lnTo>
                <a:lnTo>
                  <a:pt x="53350" y="97164"/>
                </a:lnTo>
                <a:lnTo>
                  <a:pt x="50792" y="102876"/>
                </a:lnTo>
                <a:lnTo>
                  <a:pt x="45410" y="114302"/>
                </a:lnTo>
                <a:lnTo>
                  <a:pt x="31354" y="142875"/>
                </a:lnTo>
                <a:lnTo>
                  <a:pt x="28508" y="147637"/>
                </a:lnTo>
                <a:lnTo>
                  <a:pt x="25658" y="151765"/>
                </a:lnTo>
                <a:lnTo>
                  <a:pt x="22806" y="155469"/>
                </a:lnTo>
                <a:lnTo>
                  <a:pt x="19952" y="159843"/>
                </a:lnTo>
                <a:lnTo>
                  <a:pt x="17098" y="164664"/>
                </a:lnTo>
                <a:lnTo>
                  <a:pt x="14240" y="169784"/>
                </a:lnTo>
                <a:lnTo>
                  <a:pt x="11385" y="174149"/>
                </a:lnTo>
                <a:lnTo>
                  <a:pt x="8528" y="178012"/>
                </a:lnTo>
                <a:lnTo>
                  <a:pt x="5671" y="181539"/>
                </a:lnTo>
                <a:lnTo>
                  <a:pt x="2496" y="187999"/>
                </a:lnTo>
                <a:lnTo>
                  <a:pt x="1085" y="194045"/>
                </a:lnTo>
                <a:lnTo>
                  <a:pt x="458" y="199907"/>
                </a:lnTo>
                <a:lnTo>
                  <a:pt x="179" y="205687"/>
                </a:lnTo>
                <a:lnTo>
                  <a:pt x="0" y="212608"/>
                </a:lnTo>
                <a:lnTo>
                  <a:pt x="938" y="213176"/>
                </a:lnTo>
                <a:lnTo>
                  <a:pt x="4521" y="213807"/>
                </a:lnTo>
                <a:lnTo>
                  <a:pt x="9288" y="216628"/>
                </a:lnTo>
                <a:lnTo>
                  <a:pt x="11893" y="218713"/>
                </a:lnTo>
                <a:lnTo>
                  <a:pt x="14581" y="220104"/>
                </a:lnTo>
                <a:lnTo>
                  <a:pt x="20109" y="221649"/>
                </a:lnTo>
                <a:lnTo>
                  <a:pt x="28281" y="222335"/>
                </a:lnTo>
                <a:lnTo>
                  <a:pt x="38263" y="222640"/>
                </a:lnTo>
                <a:lnTo>
                  <a:pt x="78340" y="222863"/>
                </a:lnTo>
                <a:lnTo>
                  <a:pt x="94801" y="222875"/>
                </a:lnTo>
                <a:lnTo>
                  <a:pt x="104144" y="221926"/>
                </a:lnTo>
                <a:lnTo>
                  <a:pt x="114182" y="220340"/>
                </a:lnTo>
                <a:lnTo>
                  <a:pt x="124685" y="218331"/>
                </a:lnTo>
                <a:lnTo>
                  <a:pt x="134543" y="216991"/>
                </a:lnTo>
                <a:lnTo>
                  <a:pt x="143974" y="216098"/>
                </a:lnTo>
                <a:lnTo>
                  <a:pt x="153118" y="215503"/>
                </a:lnTo>
                <a:lnTo>
                  <a:pt x="163024" y="215106"/>
                </a:lnTo>
                <a:lnTo>
                  <a:pt x="184191" y="214665"/>
                </a:lnTo>
                <a:lnTo>
                  <a:pt x="217528" y="214417"/>
                </a:lnTo>
                <a:lnTo>
                  <a:pt x="228824" y="213429"/>
                </a:lnTo>
                <a:lnTo>
                  <a:pt x="240165" y="211819"/>
                </a:lnTo>
                <a:lnTo>
                  <a:pt x="251536" y="209792"/>
                </a:lnTo>
                <a:lnTo>
                  <a:pt x="262926" y="208441"/>
                </a:lnTo>
                <a:lnTo>
                  <a:pt x="274330" y="207541"/>
                </a:lnTo>
                <a:lnTo>
                  <a:pt x="285742" y="206940"/>
                </a:lnTo>
                <a:lnTo>
                  <a:pt x="296208" y="207493"/>
                </a:lnTo>
                <a:lnTo>
                  <a:pt x="306043" y="208813"/>
                </a:lnTo>
                <a:lnTo>
                  <a:pt x="315456" y="210646"/>
                </a:lnTo>
                <a:lnTo>
                  <a:pt x="323638" y="211868"/>
                </a:lnTo>
                <a:lnTo>
                  <a:pt x="330996" y="212683"/>
                </a:lnTo>
                <a:lnTo>
                  <a:pt x="337808" y="213226"/>
                </a:lnTo>
                <a:lnTo>
                  <a:pt x="350455" y="213829"/>
                </a:lnTo>
                <a:lnTo>
                  <a:pt x="356495" y="213990"/>
                </a:lnTo>
                <a:lnTo>
                  <a:pt x="368285" y="216709"/>
                </a:lnTo>
                <a:lnTo>
                  <a:pt x="378924" y="220140"/>
                </a:lnTo>
                <a:lnTo>
                  <a:pt x="390268" y="222071"/>
                </a:lnTo>
                <a:lnTo>
                  <a:pt x="402586" y="222813"/>
                </a:lnTo>
                <a:lnTo>
                  <a:pt x="411317" y="222884"/>
                </a:lnTo>
                <a:lnTo>
                  <a:pt x="408843" y="220344"/>
                </a:lnTo>
                <a:lnTo>
                  <a:pt x="402864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23"/>
          <p:cNvSpPr/>
          <p:nvPr/>
        </p:nvSpPr>
        <p:spPr>
          <a:xfrm>
            <a:off x="8189979" y="591607"/>
            <a:ext cx="51052" cy="574254"/>
          </a:xfrm>
          <a:custGeom>
            <a:avLst/>
            <a:gdLst/>
            <a:ahLst/>
            <a:cxnLst/>
            <a:rect l="0" t="0" r="0" b="0"/>
            <a:pathLst>
              <a:path w="51052" h="574254">
                <a:moveTo>
                  <a:pt x="16761" y="8468"/>
                </a:moveTo>
                <a:lnTo>
                  <a:pt x="9380" y="1087"/>
                </a:lnTo>
                <a:lnTo>
                  <a:pt x="8030" y="689"/>
                </a:lnTo>
                <a:lnTo>
                  <a:pt x="6178" y="425"/>
                </a:lnTo>
                <a:lnTo>
                  <a:pt x="912" y="0"/>
                </a:lnTo>
                <a:lnTo>
                  <a:pt x="480" y="917"/>
                </a:lnTo>
                <a:lnTo>
                  <a:pt x="0" y="4477"/>
                </a:lnTo>
                <a:lnTo>
                  <a:pt x="824" y="5807"/>
                </a:lnTo>
                <a:lnTo>
                  <a:pt x="2326" y="6694"/>
                </a:lnTo>
                <a:lnTo>
                  <a:pt x="4281" y="7285"/>
                </a:lnTo>
                <a:lnTo>
                  <a:pt x="5582" y="9584"/>
                </a:lnTo>
                <a:lnTo>
                  <a:pt x="7031" y="17219"/>
                </a:lnTo>
                <a:lnTo>
                  <a:pt x="8369" y="21922"/>
                </a:lnTo>
                <a:lnTo>
                  <a:pt x="10214" y="26962"/>
                </a:lnTo>
                <a:lnTo>
                  <a:pt x="12396" y="32227"/>
                </a:lnTo>
                <a:lnTo>
                  <a:pt x="14803" y="38595"/>
                </a:lnTo>
                <a:lnTo>
                  <a:pt x="20018" y="53290"/>
                </a:lnTo>
                <a:lnTo>
                  <a:pt x="21790" y="61209"/>
                </a:lnTo>
                <a:lnTo>
                  <a:pt x="22971" y="69346"/>
                </a:lnTo>
                <a:lnTo>
                  <a:pt x="24283" y="86960"/>
                </a:lnTo>
                <a:lnTo>
                  <a:pt x="24866" y="107488"/>
                </a:lnTo>
                <a:lnTo>
                  <a:pt x="25333" y="386832"/>
                </a:lnTo>
                <a:lnTo>
                  <a:pt x="26286" y="398823"/>
                </a:lnTo>
                <a:lnTo>
                  <a:pt x="27872" y="410627"/>
                </a:lnTo>
                <a:lnTo>
                  <a:pt x="29884" y="422306"/>
                </a:lnTo>
                <a:lnTo>
                  <a:pt x="31225" y="433903"/>
                </a:lnTo>
                <a:lnTo>
                  <a:pt x="32118" y="445443"/>
                </a:lnTo>
                <a:lnTo>
                  <a:pt x="32715" y="456947"/>
                </a:lnTo>
                <a:lnTo>
                  <a:pt x="33376" y="477349"/>
                </a:lnTo>
                <a:lnTo>
                  <a:pt x="33801" y="513730"/>
                </a:lnTo>
                <a:lnTo>
                  <a:pt x="34789" y="521522"/>
                </a:lnTo>
                <a:lnTo>
                  <a:pt x="36399" y="528621"/>
                </a:lnTo>
                <a:lnTo>
                  <a:pt x="38425" y="535259"/>
                </a:lnTo>
                <a:lnTo>
                  <a:pt x="39776" y="540637"/>
                </a:lnTo>
                <a:lnTo>
                  <a:pt x="41278" y="549152"/>
                </a:lnTo>
                <a:lnTo>
                  <a:pt x="42630" y="552757"/>
                </a:lnTo>
                <a:lnTo>
                  <a:pt x="44484" y="556112"/>
                </a:lnTo>
                <a:lnTo>
                  <a:pt x="46674" y="559301"/>
                </a:lnTo>
                <a:lnTo>
                  <a:pt x="48132" y="562380"/>
                </a:lnTo>
                <a:lnTo>
                  <a:pt x="49105" y="565385"/>
                </a:lnTo>
                <a:lnTo>
                  <a:pt x="51051" y="5742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93"/>
          <p:cNvSpPr/>
          <p:nvPr/>
        </p:nvSpPr>
        <p:spPr>
          <a:xfrm>
            <a:off x="646192" y="462948"/>
            <a:ext cx="531098" cy="540000"/>
          </a:xfrm>
          <a:custGeom>
            <a:avLst/>
            <a:gdLst/>
            <a:ahLst/>
            <a:cxnLst/>
            <a:rect l="0" t="0" r="0" b="0"/>
            <a:pathLst>
              <a:path w="531098" h="540000">
                <a:moveTo>
                  <a:pt x="531097" y="68547"/>
                </a:moveTo>
                <a:lnTo>
                  <a:pt x="531097" y="46986"/>
                </a:lnTo>
                <a:lnTo>
                  <a:pt x="529192" y="45601"/>
                </a:lnTo>
                <a:lnTo>
                  <a:pt x="516336" y="43194"/>
                </a:lnTo>
                <a:lnTo>
                  <a:pt x="510108" y="42937"/>
                </a:lnTo>
                <a:lnTo>
                  <a:pt x="507579" y="41949"/>
                </a:lnTo>
                <a:lnTo>
                  <a:pt x="498414" y="35458"/>
                </a:lnTo>
                <a:lnTo>
                  <a:pt x="494981" y="34790"/>
                </a:lnTo>
                <a:lnTo>
                  <a:pt x="485017" y="34362"/>
                </a:lnTo>
                <a:lnTo>
                  <a:pt x="472147" y="29737"/>
                </a:lnTo>
                <a:lnTo>
                  <a:pt x="460820" y="26885"/>
                </a:lnTo>
                <a:lnTo>
                  <a:pt x="446880" y="26040"/>
                </a:lnTo>
                <a:lnTo>
                  <a:pt x="442568" y="24969"/>
                </a:lnTo>
                <a:lnTo>
                  <a:pt x="430995" y="19863"/>
                </a:lnTo>
                <a:lnTo>
                  <a:pt x="415924" y="17927"/>
                </a:lnTo>
                <a:lnTo>
                  <a:pt x="399394" y="16401"/>
                </a:lnTo>
                <a:lnTo>
                  <a:pt x="383383" y="11292"/>
                </a:lnTo>
                <a:lnTo>
                  <a:pt x="371231" y="8402"/>
                </a:lnTo>
                <a:lnTo>
                  <a:pt x="355989" y="2889"/>
                </a:lnTo>
                <a:lnTo>
                  <a:pt x="339408" y="832"/>
                </a:lnTo>
                <a:lnTo>
                  <a:pt x="328109" y="351"/>
                </a:lnTo>
                <a:lnTo>
                  <a:pt x="311039" y="81"/>
                </a:lnTo>
                <a:lnTo>
                  <a:pt x="293916" y="0"/>
                </a:lnTo>
                <a:lnTo>
                  <a:pt x="282491" y="2522"/>
                </a:lnTo>
                <a:lnTo>
                  <a:pt x="271063" y="5865"/>
                </a:lnTo>
                <a:lnTo>
                  <a:pt x="254872" y="8699"/>
                </a:lnTo>
                <a:lnTo>
                  <a:pt x="242666" y="14196"/>
                </a:lnTo>
                <a:lnTo>
                  <a:pt x="227408" y="17200"/>
                </a:lnTo>
                <a:lnTo>
                  <a:pt x="216419" y="21278"/>
                </a:lnTo>
                <a:lnTo>
                  <a:pt x="207726" y="26266"/>
                </a:lnTo>
                <a:lnTo>
                  <a:pt x="194936" y="34429"/>
                </a:lnTo>
                <a:lnTo>
                  <a:pt x="183572" y="40048"/>
                </a:lnTo>
                <a:lnTo>
                  <a:pt x="168997" y="45721"/>
                </a:lnTo>
                <a:lnTo>
                  <a:pt x="155534" y="53957"/>
                </a:lnTo>
                <a:lnTo>
                  <a:pt x="143200" y="63015"/>
                </a:lnTo>
                <a:lnTo>
                  <a:pt x="131369" y="70215"/>
                </a:lnTo>
                <a:lnTo>
                  <a:pt x="119760" y="79131"/>
                </a:lnTo>
                <a:lnTo>
                  <a:pt x="109203" y="89443"/>
                </a:lnTo>
                <a:lnTo>
                  <a:pt x="97905" y="105006"/>
                </a:lnTo>
                <a:lnTo>
                  <a:pt x="83014" y="121821"/>
                </a:lnTo>
                <a:lnTo>
                  <a:pt x="73822" y="132229"/>
                </a:lnTo>
                <a:lnTo>
                  <a:pt x="66561" y="143205"/>
                </a:lnTo>
                <a:lnTo>
                  <a:pt x="60159" y="156973"/>
                </a:lnTo>
                <a:lnTo>
                  <a:pt x="54139" y="171665"/>
                </a:lnTo>
                <a:lnTo>
                  <a:pt x="48288" y="184544"/>
                </a:lnTo>
                <a:lnTo>
                  <a:pt x="39640" y="202505"/>
                </a:lnTo>
                <a:lnTo>
                  <a:pt x="33907" y="216666"/>
                </a:lnTo>
                <a:lnTo>
                  <a:pt x="28184" y="231533"/>
                </a:lnTo>
                <a:lnTo>
                  <a:pt x="22465" y="244490"/>
                </a:lnTo>
                <a:lnTo>
                  <a:pt x="16749" y="256599"/>
                </a:lnTo>
                <a:lnTo>
                  <a:pt x="13891" y="262495"/>
                </a:lnTo>
                <a:lnTo>
                  <a:pt x="10715" y="276666"/>
                </a:lnTo>
                <a:lnTo>
                  <a:pt x="8352" y="291536"/>
                </a:lnTo>
                <a:lnTo>
                  <a:pt x="4126" y="304496"/>
                </a:lnTo>
                <a:lnTo>
                  <a:pt x="1613" y="316605"/>
                </a:lnTo>
                <a:lnTo>
                  <a:pt x="496" y="328337"/>
                </a:lnTo>
                <a:lnTo>
                  <a:pt x="0" y="339902"/>
                </a:lnTo>
                <a:lnTo>
                  <a:pt x="2319" y="351391"/>
                </a:lnTo>
                <a:lnTo>
                  <a:pt x="5572" y="362848"/>
                </a:lnTo>
                <a:lnTo>
                  <a:pt x="7018" y="374290"/>
                </a:lnTo>
                <a:lnTo>
                  <a:pt x="10201" y="385725"/>
                </a:lnTo>
                <a:lnTo>
                  <a:pt x="13838" y="397157"/>
                </a:lnTo>
                <a:lnTo>
                  <a:pt x="15454" y="408588"/>
                </a:lnTo>
                <a:lnTo>
                  <a:pt x="18713" y="420019"/>
                </a:lnTo>
                <a:lnTo>
                  <a:pt x="20915" y="425734"/>
                </a:lnTo>
                <a:lnTo>
                  <a:pt x="24288" y="430496"/>
                </a:lnTo>
                <a:lnTo>
                  <a:pt x="37185" y="442703"/>
                </a:lnTo>
                <a:lnTo>
                  <a:pt x="48415" y="457008"/>
                </a:lnTo>
                <a:lnTo>
                  <a:pt x="62431" y="468655"/>
                </a:lnTo>
                <a:lnTo>
                  <a:pt x="73993" y="482796"/>
                </a:lnTo>
                <a:lnTo>
                  <a:pt x="89060" y="493441"/>
                </a:lnTo>
                <a:lnTo>
                  <a:pt x="105589" y="502628"/>
                </a:lnTo>
                <a:lnTo>
                  <a:pt x="128241" y="514265"/>
                </a:lnTo>
                <a:lnTo>
                  <a:pt x="142810" y="522874"/>
                </a:lnTo>
                <a:lnTo>
                  <a:pt x="146509" y="525737"/>
                </a:lnTo>
                <a:lnTo>
                  <a:pt x="150880" y="527645"/>
                </a:lnTo>
                <a:lnTo>
                  <a:pt x="174123" y="533248"/>
                </a:lnTo>
                <a:lnTo>
                  <a:pt x="187657" y="537018"/>
                </a:lnTo>
                <a:lnTo>
                  <a:pt x="202537" y="539140"/>
                </a:lnTo>
                <a:lnTo>
                  <a:pt x="216478" y="539637"/>
                </a:lnTo>
                <a:lnTo>
                  <a:pt x="241867" y="539956"/>
                </a:lnTo>
                <a:lnTo>
                  <a:pt x="253643" y="539999"/>
                </a:lnTo>
                <a:lnTo>
                  <a:pt x="265227" y="537479"/>
                </a:lnTo>
                <a:lnTo>
                  <a:pt x="276725" y="534136"/>
                </a:lnTo>
                <a:lnTo>
                  <a:pt x="288186" y="532650"/>
                </a:lnTo>
                <a:lnTo>
                  <a:pt x="299629" y="529450"/>
                </a:lnTo>
                <a:lnTo>
                  <a:pt x="311065" y="524852"/>
                </a:lnTo>
                <a:lnTo>
                  <a:pt x="322498" y="519634"/>
                </a:lnTo>
                <a:lnTo>
                  <a:pt x="345359" y="508523"/>
                </a:lnTo>
                <a:lnTo>
                  <a:pt x="361552" y="500006"/>
                </a:lnTo>
                <a:lnTo>
                  <a:pt x="373759" y="491450"/>
                </a:lnTo>
                <a:lnTo>
                  <a:pt x="389017" y="482882"/>
                </a:lnTo>
                <a:lnTo>
                  <a:pt x="404650" y="474311"/>
                </a:lnTo>
                <a:lnTo>
                  <a:pt x="418949" y="462881"/>
                </a:lnTo>
                <a:lnTo>
                  <a:pt x="422042" y="460024"/>
                </a:lnTo>
                <a:lnTo>
                  <a:pt x="425056" y="458119"/>
                </a:lnTo>
                <a:lnTo>
                  <a:pt x="433849" y="454485"/>
                </a:lnTo>
                <a:lnTo>
                  <a:pt x="444867" y="446134"/>
                </a:lnTo>
                <a:lnTo>
                  <a:pt x="453836" y="437272"/>
                </a:lnTo>
                <a:lnTo>
                  <a:pt x="445372" y="4285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94"/>
          <p:cNvSpPr/>
          <p:nvPr/>
        </p:nvSpPr>
        <p:spPr>
          <a:xfrm>
            <a:off x="1220165" y="462915"/>
            <a:ext cx="325702" cy="600044"/>
          </a:xfrm>
          <a:custGeom>
            <a:avLst/>
            <a:gdLst/>
            <a:ahLst/>
            <a:cxnLst/>
            <a:rect l="0" t="0" r="0" b="0"/>
            <a:pathLst>
              <a:path w="325702" h="600044">
                <a:moveTo>
                  <a:pt x="77139" y="257175"/>
                </a:moveTo>
                <a:lnTo>
                  <a:pt x="68672" y="257175"/>
                </a:lnTo>
                <a:lnTo>
                  <a:pt x="77139" y="257175"/>
                </a:lnTo>
                <a:lnTo>
                  <a:pt x="72588" y="257175"/>
                </a:lnTo>
                <a:lnTo>
                  <a:pt x="71248" y="258127"/>
                </a:lnTo>
                <a:lnTo>
                  <a:pt x="70354" y="259715"/>
                </a:lnTo>
                <a:lnTo>
                  <a:pt x="69759" y="261725"/>
                </a:lnTo>
                <a:lnTo>
                  <a:pt x="70314" y="263066"/>
                </a:lnTo>
                <a:lnTo>
                  <a:pt x="71636" y="263960"/>
                </a:lnTo>
                <a:lnTo>
                  <a:pt x="77131" y="265744"/>
                </a:lnTo>
                <a:lnTo>
                  <a:pt x="69758" y="265747"/>
                </a:lnTo>
                <a:lnTo>
                  <a:pt x="77139" y="265747"/>
                </a:lnTo>
                <a:lnTo>
                  <a:pt x="68672" y="265747"/>
                </a:lnTo>
                <a:lnTo>
                  <a:pt x="75957" y="258366"/>
                </a:lnTo>
                <a:lnTo>
                  <a:pt x="76614" y="255164"/>
                </a:lnTo>
                <a:lnTo>
                  <a:pt x="76789" y="252977"/>
                </a:lnTo>
                <a:lnTo>
                  <a:pt x="77858" y="251519"/>
                </a:lnTo>
                <a:lnTo>
                  <a:pt x="79524" y="250546"/>
                </a:lnTo>
                <a:lnTo>
                  <a:pt x="84489" y="248986"/>
                </a:lnTo>
                <a:lnTo>
                  <a:pt x="84897" y="247906"/>
                </a:lnTo>
                <a:lnTo>
                  <a:pt x="85605" y="236704"/>
                </a:lnTo>
                <a:lnTo>
                  <a:pt x="85680" y="228461"/>
                </a:lnTo>
                <a:lnTo>
                  <a:pt x="86643" y="225650"/>
                </a:lnTo>
                <a:lnTo>
                  <a:pt x="90253" y="219986"/>
                </a:lnTo>
                <a:lnTo>
                  <a:pt x="100332" y="208589"/>
                </a:lnTo>
                <a:lnTo>
                  <a:pt x="111495" y="197165"/>
                </a:lnTo>
                <a:lnTo>
                  <a:pt x="131436" y="177164"/>
                </a:lnTo>
                <a:lnTo>
                  <a:pt x="140006" y="164041"/>
                </a:lnTo>
                <a:lnTo>
                  <a:pt x="148577" y="152639"/>
                </a:lnTo>
                <a:lnTo>
                  <a:pt x="156832" y="143722"/>
                </a:lnTo>
                <a:lnTo>
                  <a:pt x="173103" y="127026"/>
                </a:lnTo>
                <a:lnTo>
                  <a:pt x="182514" y="112990"/>
                </a:lnTo>
                <a:lnTo>
                  <a:pt x="190965" y="104828"/>
                </a:lnTo>
                <a:lnTo>
                  <a:pt x="201071" y="98025"/>
                </a:lnTo>
                <a:lnTo>
                  <a:pt x="206433" y="94877"/>
                </a:lnTo>
                <a:lnTo>
                  <a:pt x="211913" y="91826"/>
                </a:lnTo>
                <a:lnTo>
                  <a:pt x="217471" y="87887"/>
                </a:lnTo>
                <a:lnTo>
                  <a:pt x="223081" y="83356"/>
                </a:lnTo>
                <a:lnTo>
                  <a:pt x="228726" y="78431"/>
                </a:lnTo>
                <a:lnTo>
                  <a:pt x="234395" y="74194"/>
                </a:lnTo>
                <a:lnTo>
                  <a:pt x="240079" y="70418"/>
                </a:lnTo>
                <a:lnTo>
                  <a:pt x="245773" y="66948"/>
                </a:lnTo>
                <a:lnTo>
                  <a:pt x="254640" y="60552"/>
                </a:lnTo>
                <a:lnTo>
                  <a:pt x="262709" y="54534"/>
                </a:lnTo>
                <a:lnTo>
                  <a:pt x="272645" y="48685"/>
                </a:lnTo>
                <a:lnTo>
                  <a:pt x="280871" y="42910"/>
                </a:lnTo>
                <a:lnTo>
                  <a:pt x="290857" y="34304"/>
                </a:lnTo>
                <a:lnTo>
                  <a:pt x="293913" y="31441"/>
                </a:lnTo>
                <a:lnTo>
                  <a:pt x="295950" y="28581"/>
                </a:lnTo>
                <a:lnTo>
                  <a:pt x="299770" y="20004"/>
                </a:lnTo>
                <a:lnTo>
                  <a:pt x="308649" y="8749"/>
                </a:lnTo>
                <a:lnTo>
                  <a:pt x="312748" y="4523"/>
                </a:lnTo>
                <a:lnTo>
                  <a:pt x="315174" y="3015"/>
                </a:lnTo>
                <a:lnTo>
                  <a:pt x="325274" y="117"/>
                </a:lnTo>
                <a:lnTo>
                  <a:pt x="325701" y="10"/>
                </a:lnTo>
                <a:lnTo>
                  <a:pt x="283929" y="0"/>
                </a:lnTo>
                <a:lnTo>
                  <a:pt x="278816" y="952"/>
                </a:lnTo>
                <a:lnTo>
                  <a:pt x="273503" y="2540"/>
                </a:lnTo>
                <a:lnTo>
                  <a:pt x="268056" y="4550"/>
                </a:lnTo>
                <a:lnTo>
                  <a:pt x="262520" y="5891"/>
                </a:lnTo>
                <a:lnTo>
                  <a:pt x="256924" y="6785"/>
                </a:lnTo>
                <a:lnTo>
                  <a:pt x="251288" y="7380"/>
                </a:lnTo>
                <a:lnTo>
                  <a:pt x="245626" y="8730"/>
                </a:lnTo>
                <a:lnTo>
                  <a:pt x="239946" y="10582"/>
                </a:lnTo>
                <a:lnTo>
                  <a:pt x="234255" y="12770"/>
                </a:lnTo>
                <a:lnTo>
                  <a:pt x="225391" y="15200"/>
                </a:lnTo>
                <a:lnTo>
                  <a:pt x="217324" y="17233"/>
                </a:lnTo>
                <a:lnTo>
                  <a:pt x="207389" y="21311"/>
                </a:lnTo>
                <a:lnTo>
                  <a:pt x="203977" y="23732"/>
                </a:lnTo>
                <a:lnTo>
                  <a:pt x="201703" y="26299"/>
                </a:lnTo>
                <a:lnTo>
                  <a:pt x="200187" y="28962"/>
                </a:lnTo>
                <a:lnTo>
                  <a:pt x="193422" y="34462"/>
                </a:lnTo>
                <a:lnTo>
                  <a:pt x="185018" y="40081"/>
                </a:lnTo>
                <a:lnTo>
                  <a:pt x="174932" y="48600"/>
                </a:lnTo>
                <a:lnTo>
                  <a:pt x="164958" y="58109"/>
                </a:lnTo>
                <a:lnTo>
                  <a:pt x="155540" y="67418"/>
                </a:lnTo>
                <a:lnTo>
                  <a:pt x="147544" y="77906"/>
                </a:lnTo>
                <a:lnTo>
                  <a:pt x="139863" y="88917"/>
                </a:lnTo>
                <a:lnTo>
                  <a:pt x="130099" y="100161"/>
                </a:lnTo>
                <a:lnTo>
                  <a:pt x="121950" y="108968"/>
                </a:lnTo>
                <a:lnTo>
                  <a:pt x="114200" y="117963"/>
                </a:lnTo>
                <a:lnTo>
                  <a:pt x="104406" y="131485"/>
                </a:lnTo>
                <a:lnTo>
                  <a:pt x="99127" y="138139"/>
                </a:lnTo>
                <a:lnTo>
                  <a:pt x="93703" y="144480"/>
                </a:lnTo>
                <a:lnTo>
                  <a:pt x="83548" y="156606"/>
                </a:lnTo>
                <a:lnTo>
                  <a:pt x="75860" y="168345"/>
                </a:lnTo>
                <a:lnTo>
                  <a:pt x="66729" y="179912"/>
                </a:lnTo>
                <a:lnTo>
                  <a:pt x="61626" y="185664"/>
                </a:lnTo>
                <a:lnTo>
                  <a:pt x="53417" y="199674"/>
                </a:lnTo>
                <a:lnTo>
                  <a:pt x="45641" y="214474"/>
                </a:lnTo>
                <a:lnTo>
                  <a:pt x="35835" y="227402"/>
                </a:lnTo>
                <a:lnTo>
                  <a:pt x="27667" y="242037"/>
                </a:lnTo>
                <a:lnTo>
                  <a:pt x="20862" y="257114"/>
                </a:lnTo>
                <a:lnTo>
                  <a:pt x="14662" y="270165"/>
                </a:lnTo>
                <a:lnTo>
                  <a:pt x="8732" y="284856"/>
                </a:lnTo>
                <a:lnTo>
                  <a:pt x="3874" y="299957"/>
                </a:lnTo>
                <a:lnTo>
                  <a:pt x="1714" y="313019"/>
                </a:lnTo>
                <a:lnTo>
                  <a:pt x="755" y="327714"/>
                </a:lnTo>
                <a:lnTo>
                  <a:pt x="328" y="342818"/>
                </a:lnTo>
                <a:lnTo>
                  <a:pt x="32" y="373945"/>
                </a:lnTo>
                <a:lnTo>
                  <a:pt x="0" y="395913"/>
                </a:lnTo>
                <a:lnTo>
                  <a:pt x="2533" y="409641"/>
                </a:lnTo>
                <a:lnTo>
                  <a:pt x="9314" y="428080"/>
                </a:lnTo>
                <a:lnTo>
                  <a:pt x="17355" y="445608"/>
                </a:lnTo>
                <a:lnTo>
                  <a:pt x="45711" y="502917"/>
                </a:lnTo>
                <a:lnTo>
                  <a:pt x="53964" y="514348"/>
                </a:lnTo>
                <a:lnTo>
                  <a:pt x="63029" y="524827"/>
                </a:lnTo>
                <a:lnTo>
                  <a:pt x="70233" y="532658"/>
                </a:lnTo>
                <a:lnTo>
                  <a:pt x="88511" y="551339"/>
                </a:lnTo>
                <a:lnTo>
                  <a:pt x="95846" y="558729"/>
                </a:lnTo>
                <a:lnTo>
                  <a:pt x="104821" y="565189"/>
                </a:lnTo>
                <a:lnTo>
                  <a:pt x="109881" y="568245"/>
                </a:lnTo>
                <a:lnTo>
                  <a:pt x="115160" y="571235"/>
                </a:lnTo>
                <a:lnTo>
                  <a:pt x="126105" y="577097"/>
                </a:lnTo>
                <a:lnTo>
                  <a:pt x="131690" y="579041"/>
                </a:lnTo>
                <a:lnTo>
                  <a:pt x="137319" y="580337"/>
                </a:lnTo>
                <a:lnTo>
                  <a:pt x="142977" y="581201"/>
                </a:lnTo>
                <a:lnTo>
                  <a:pt x="151803" y="584701"/>
                </a:lnTo>
                <a:lnTo>
                  <a:pt x="155490" y="586968"/>
                </a:lnTo>
                <a:lnTo>
                  <a:pt x="164667" y="589487"/>
                </a:lnTo>
                <a:lnTo>
                  <a:pt x="169781" y="590159"/>
                </a:lnTo>
                <a:lnTo>
                  <a:pt x="175096" y="590606"/>
                </a:lnTo>
                <a:lnTo>
                  <a:pt x="180544" y="590905"/>
                </a:lnTo>
                <a:lnTo>
                  <a:pt x="186081" y="591104"/>
                </a:lnTo>
                <a:lnTo>
                  <a:pt x="190724" y="592189"/>
                </a:lnTo>
                <a:lnTo>
                  <a:pt x="198424" y="595935"/>
                </a:lnTo>
                <a:lnTo>
                  <a:pt x="207561" y="598235"/>
                </a:lnTo>
                <a:lnTo>
                  <a:pt x="217020" y="599257"/>
                </a:lnTo>
                <a:lnTo>
                  <a:pt x="224398" y="599711"/>
                </a:lnTo>
                <a:lnTo>
                  <a:pt x="233907" y="599967"/>
                </a:lnTo>
                <a:lnTo>
                  <a:pt x="242758" y="600043"/>
                </a:lnTo>
                <a:lnTo>
                  <a:pt x="244702" y="599101"/>
                </a:lnTo>
                <a:lnTo>
                  <a:pt x="245998" y="597520"/>
                </a:lnTo>
                <a:lnTo>
                  <a:pt x="248589" y="5915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5"/>
          <p:cNvSpPr/>
          <p:nvPr/>
        </p:nvSpPr>
        <p:spPr>
          <a:xfrm>
            <a:off x="1443037" y="668699"/>
            <a:ext cx="308611" cy="265307"/>
          </a:xfrm>
          <a:custGeom>
            <a:avLst/>
            <a:gdLst/>
            <a:ahLst/>
            <a:cxnLst/>
            <a:rect l="0" t="0" r="0" b="0"/>
            <a:pathLst>
              <a:path w="308611" h="265307">
                <a:moveTo>
                  <a:pt x="0" y="51391"/>
                </a:moveTo>
                <a:lnTo>
                  <a:pt x="0" y="43171"/>
                </a:lnTo>
                <a:lnTo>
                  <a:pt x="0" y="51047"/>
                </a:lnTo>
                <a:lnTo>
                  <a:pt x="4551" y="55839"/>
                </a:lnTo>
                <a:lnTo>
                  <a:pt x="5891" y="58166"/>
                </a:lnTo>
                <a:lnTo>
                  <a:pt x="8731" y="65992"/>
                </a:lnTo>
                <a:lnTo>
                  <a:pt x="12770" y="71533"/>
                </a:lnTo>
                <a:lnTo>
                  <a:pt x="14228" y="74344"/>
                </a:lnTo>
                <a:lnTo>
                  <a:pt x="15849" y="80007"/>
                </a:lnTo>
                <a:lnTo>
                  <a:pt x="16569" y="85699"/>
                </a:lnTo>
                <a:lnTo>
                  <a:pt x="16889" y="92356"/>
                </a:lnTo>
                <a:lnTo>
                  <a:pt x="17094" y="109612"/>
                </a:lnTo>
                <a:lnTo>
                  <a:pt x="17111" y="113065"/>
                </a:lnTo>
                <a:lnTo>
                  <a:pt x="18075" y="116319"/>
                </a:lnTo>
                <a:lnTo>
                  <a:pt x="21686" y="122475"/>
                </a:lnTo>
                <a:lnTo>
                  <a:pt x="23982" y="126403"/>
                </a:lnTo>
                <a:lnTo>
                  <a:pt x="26466" y="130926"/>
                </a:lnTo>
                <a:lnTo>
                  <a:pt x="29074" y="135847"/>
                </a:lnTo>
                <a:lnTo>
                  <a:pt x="31971" y="143854"/>
                </a:lnTo>
                <a:lnTo>
                  <a:pt x="32745" y="147323"/>
                </a:lnTo>
                <a:lnTo>
                  <a:pt x="36143" y="153717"/>
                </a:lnTo>
                <a:lnTo>
                  <a:pt x="38383" y="156756"/>
                </a:lnTo>
                <a:lnTo>
                  <a:pt x="39876" y="160687"/>
                </a:lnTo>
                <a:lnTo>
                  <a:pt x="40872" y="165212"/>
                </a:lnTo>
                <a:lnTo>
                  <a:pt x="41535" y="170134"/>
                </a:lnTo>
                <a:lnTo>
                  <a:pt x="42273" y="178143"/>
                </a:lnTo>
                <a:lnTo>
                  <a:pt x="42469" y="181612"/>
                </a:lnTo>
                <a:lnTo>
                  <a:pt x="43553" y="184877"/>
                </a:lnTo>
                <a:lnTo>
                  <a:pt x="47297" y="191046"/>
                </a:lnTo>
                <a:lnTo>
                  <a:pt x="48676" y="194976"/>
                </a:lnTo>
                <a:lnTo>
                  <a:pt x="49596" y="199502"/>
                </a:lnTo>
                <a:lnTo>
                  <a:pt x="50209" y="204424"/>
                </a:lnTo>
                <a:lnTo>
                  <a:pt x="51570" y="207705"/>
                </a:lnTo>
                <a:lnTo>
                  <a:pt x="53430" y="209893"/>
                </a:lnTo>
                <a:lnTo>
                  <a:pt x="55623" y="211351"/>
                </a:lnTo>
                <a:lnTo>
                  <a:pt x="57084" y="213276"/>
                </a:lnTo>
                <a:lnTo>
                  <a:pt x="58059" y="215512"/>
                </a:lnTo>
                <a:lnTo>
                  <a:pt x="59141" y="220536"/>
                </a:lnTo>
                <a:lnTo>
                  <a:pt x="59751" y="228719"/>
                </a:lnTo>
                <a:lnTo>
                  <a:pt x="59893" y="234343"/>
                </a:lnTo>
                <a:lnTo>
                  <a:pt x="60884" y="236224"/>
                </a:lnTo>
                <a:lnTo>
                  <a:pt x="62497" y="237478"/>
                </a:lnTo>
                <a:lnTo>
                  <a:pt x="67378" y="239490"/>
                </a:lnTo>
                <a:lnTo>
                  <a:pt x="67779" y="240608"/>
                </a:lnTo>
                <a:lnTo>
                  <a:pt x="68475" y="247323"/>
                </a:lnTo>
                <a:lnTo>
                  <a:pt x="68571" y="241069"/>
                </a:lnTo>
                <a:lnTo>
                  <a:pt x="67621" y="240708"/>
                </a:lnTo>
                <a:lnTo>
                  <a:pt x="64026" y="240306"/>
                </a:lnTo>
                <a:lnTo>
                  <a:pt x="62687" y="239247"/>
                </a:lnTo>
                <a:lnTo>
                  <a:pt x="61794" y="237588"/>
                </a:lnTo>
                <a:lnTo>
                  <a:pt x="60801" y="233205"/>
                </a:lnTo>
                <a:lnTo>
                  <a:pt x="60360" y="228082"/>
                </a:lnTo>
                <a:lnTo>
                  <a:pt x="59290" y="225382"/>
                </a:lnTo>
                <a:lnTo>
                  <a:pt x="55561" y="219843"/>
                </a:lnTo>
                <a:lnTo>
                  <a:pt x="50729" y="214206"/>
                </a:lnTo>
                <a:lnTo>
                  <a:pt x="48107" y="211369"/>
                </a:lnTo>
                <a:lnTo>
                  <a:pt x="46359" y="208525"/>
                </a:lnTo>
                <a:lnTo>
                  <a:pt x="44416" y="202826"/>
                </a:lnTo>
                <a:lnTo>
                  <a:pt x="43553" y="194578"/>
                </a:lnTo>
                <a:lnTo>
                  <a:pt x="43169" y="185514"/>
                </a:lnTo>
                <a:lnTo>
                  <a:pt x="42999" y="178311"/>
                </a:lnTo>
                <a:lnTo>
                  <a:pt x="42001" y="174104"/>
                </a:lnTo>
                <a:lnTo>
                  <a:pt x="40383" y="169395"/>
                </a:lnTo>
                <a:lnTo>
                  <a:pt x="38352" y="164350"/>
                </a:lnTo>
                <a:lnTo>
                  <a:pt x="36095" y="156205"/>
                </a:lnTo>
                <a:lnTo>
                  <a:pt x="35092" y="148457"/>
                </a:lnTo>
                <a:lnTo>
                  <a:pt x="34825" y="143724"/>
                </a:lnTo>
                <a:lnTo>
                  <a:pt x="34647" y="138664"/>
                </a:lnTo>
                <a:lnTo>
                  <a:pt x="35480" y="133385"/>
                </a:lnTo>
                <a:lnTo>
                  <a:pt x="36988" y="127961"/>
                </a:lnTo>
                <a:lnTo>
                  <a:pt x="38947" y="122440"/>
                </a:lnTo>
                <a:lnTo>
                  <a:pt x="40252" y="116854"/>
                </a:lnTo>
                <a:lnTo>
                  <a:pt x="41122" y="111226"/>
                </a:lnTo>
                <a:lnTo>
                  <a:pt x="41702" y="105568"/>
                </a:lnTo>
                <a:lnTo>
                  <a:pt x="43041" y="99891"/>
                </a:lnTo>
                <a:lnTo>
                  <a:pt x="44887" y="94202"/>
                </a:lnTo>
                <a:lnTo>
                  <a:pt x="47069" y="88504"/>
                </a:lnTo>
                <a:lnTo>
                  <a:pt x="49477" y="82800"/>
                </a:lnTo>
                <a:lnTo>
                  <a:pt x="52035" y="77093"/>
                </a:lnTo>
                <a:lnTo>
                  <a:pt x="54692" y="71383"/>
                </a:lnTo>
                <a:lnTo>
                  <a:pt x="58369" y="66624"/>
                </a:lnTo>
                <a:lnTo>
                  <a:pt x="67534" y="58796"/>
                </a:lnTo>
                <a:lnTo>
                  <a:pt x="71693" y="54422"/>
                </a:lnTo>
                <a:lnTo>
                  <a:pt x="75418" y="49602"/>
                </a:lnTo>
                <a:lnTo>
                  <a:pt x="78853" y="44483"/>
                </a:lnTo>
                <a:lnTo>
                  <a:pt x="87751" y="36256"/>
                </a:lnTo>
                <a:lnTo>
                  <a:pt x="92791" y="32728"/>
                </a:lnTo>
                <a:lnTo>
                  <a:pt x="98055" y="29424"/>
                </a:lnTo>
                <a:lnTo>
                  <a:pt x="103470" y="26269"/>
                </a:lnTo>
                <a:lnTo>
                  <a:pt x="108985" y="23213"/>
                </a:lnTo>
                <a:lnTo>
                  <a:pt x="117653" y="17277"/>
                </a:lnTo>
                <a:lnTo>
                  <a:pt x="125633" y="11464"/>
                </a:lnTo>
                <a:lnTo>
                  <a:pt x="130428" y="8580"/>
                </a:lnTo>
                <a:lnTo>
                  <a:pt x="135529" y="5705"/>
                </a:lnTo>
                <a:lnTo>
                  <a:pt x="140835" y="3789"/>
                </a:lnTo>
                <a:lnTo>
                  <a:pt x="146278" y="2511"/>
                </a:lnTo>
                <a:lnTo>
                  <a:pt x="151811" y="1659"/>
                </a:lnTo>
                <a:lnTo>
                  <a:pt x="160499" y="713"/>
                </a:lnTo>
                <a:lnTo>
                  <a:pt x="167535" y="292"/>
                </a:lnTo>
                <a:lnTo>
                  <a:pt x="173838" y="105"/>
                </a:lnTo>
                <a:lnTo>
                  <a:pt x="187291" y="0"/>
                </a:lnTo>
                <a:lnTo>
                  <a:pt x="191536" y="938"/>
                </a:lnTo>
                <a:lnTo>
                  <a:pt x="198792" y="4519"/>
                </a:lnTo>
                <a:lnTo>
                  <a:pt x="208232" y="11891"/>
                </a:lnTo>
                <a:lnTo>
                  <a:pt x="210259" y="15533"/>
                </a:lnTo>
                <a:lnTo>
                  <a:pt x="211610" y="19865"/>
                </a:lnTo>
                <a:lnTo>
                  <a:pt x="212511" y="24659"/>
                </a:lnTo>
                <a:lnTo>
                  <a:pt x="213512" y="32525"/>
                </a:lnTo>
                <a:lnTo>
                  <a:pt x="213957" y="40148"/>
                </a:lnTo>
                <a:lnTo>
                  <a:pt x="214154" y="49886"/>
                </a:lnTo>
                <a:lnTo>
                  <a:pt x="214311" y="138362"/>
                </a:lnTo>
                <a:lnTo>
                  <a:pt x="213359" y="145566"/>
                </a:lnTo>
                <a:lnTo>
                  <a:pt x="211772" y="152274"/>
                </a:lnTo>
                <a:lnTo>
                  <a:pt x="209761" y="158651"/>
                </a:lnTo>
                <a:lnTo>
                  <a:pt x="208421" y="164808"/>
                </a:lnTo>
                <a:lnTo>
                  <a:pt x="207527" y="170817"/>
                </a:lnTo>
                <a:lnTo>
                  <a:pt x="206932" y="176728"/>
                </a:lnTo>
                <a:lnTo>
                  <a:pt x="206534" y="182574"/>
                </a:lnTo>
                <a:lnTo>
                  <a:pt x="206269" y="188376"/>
                </a:lnTo>
                <a:lnTo>
                  <a:pt x="205975" y="199903"/>
                </a:lnTo>
                <a:lnTo>
                  <a:pt x="205845" y="211376"/>
                </a:lnTo>
                <a:lnTo>
                  <a:pt x="206762" y="216150"/>
                </a:lnTo>
                <a:lnTo>
                  <a:pt x="211652" y="227420"/>
                </a:lnTo>
                <a:lnTo>
                  <a:pt x="213130" y="233766"/>
                </a:lnTo>
                <a:lnTo>
                  <a:pt x="216327" y="239761"/>
                </a:lnTo>
                <a:lnTo>
                  <a:pt x="218513" y="242693"/>
                </a:lnTo>
                <a:lnTo>
                  <a:pt x="220942" y="248492"/>
                </a:lnTo>
                <a:lnTo>
                  <a:pt x="221589" y="251371"/>
                </a:lnTo>
                <a:lnTo>
                  <a:pt x="222974" y="253291"/>
                </a:lnTo>
                <a:lnTo>
                  <a:pt x="224849" y="254571"/>
                </a:lnTo>
                <a:lnTo>
                  <a:pt x="227052" y="255424"/>
                </a:lnTo>
                <a:lnTo>
                  <a:pt x="234703" y="261176"/>
                </a:lnTo>
                <a:lnTo>
                  <a:pt x="237431" y="262685"/>
                </a:lnTo>
                <a:lnTo>
                  <a:pt x="243002" y="264362"/>
                </a:lnTo>
                <a:lnTo>
                  <a:pt x="251494" y="265306"/>
                </a:lnTo>
                <a:lnTo>
                  <a:pt x="254340" y="264485"/>
                </a:lnTo>
                <a:lnTo>
                  <a:pt x="260042" y="261034"/>
                </a:lnTo>
                <a:lnTo>
                  <a:pt x="268292" y="258866"/>
                </a:lnTo>
                <a:lnTo>
                  <a:pt x="273159" y="258287"/>
                </a:lnTo>
                <a:lnTo>
                  <a:pt x="277356" y="256949"/>
                </a:lnTo>
                <a:lnTo>
                  <a:pt x="284559" y="252922"/>
                </a:lnTo>
                <a:lnTo>
                  <a:pt x="293476" y="245418"/>
                </a:lnTo>
                <a:lnTo>
                  <a:pt x="308610" y="2314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6"/>
          <p:cNvSpPr/>
          <p:nvPr/>
        </p:nvSpPr>
        <p:spPr>
          <a:xfrm>
            <a:off x="1806715" y="840105"/>
            <a:ext cx="64948" cy="171451"/>
          </a:xfrm>
          <a:custGeom>
            <a:avLst/>
            <a:gdLst/>
            <a:ahLst/>
            <a:cxnLst/>
            <a:rect l="0" t="0" r="0" b="0"/>
            <a:pathLst>
              <a:path w="64948" h="17145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2"/>
                </a:lnTo>
                <a:lnTo>
                  <a:pt x="3682" y="2539"/>
                </a:lnTo>
                <a:lnTo>
                  <a:pt x="4101" y="4550"/>
                </a:lnTo>
                <a:lnTo>
                  <a:pt x="5333" y="6843"/>
                </a:lnTo>
                <a:lnTo>
                  <a:pt x="7107" y="9325"/>
                </a:lnTo>
                <a:lnTo>
                  <a:pt x="9242" y="11931"/>
                </a:lnTo>
                <a:lnTo>
                  <a:pt x="11618" y="14621"/>
                </a:lnTo>
                <a:lnTo>
                  <a:pt x="16797" y="20151"/>
                </a:lnTo>
                <a:lnTo>
                  <a:pt x="18560" y="23911"/>
                </a:lnTo>
                <a:lnTo>
                  <a:pt x="19735" y="28323"/>
                </a:lnTo>
                <a:lnTo>
                  <a:pt x="20518" y="33169"/>
                </a:lnTo>
                <a:lnTo>
                  <a:pt x="21040" y="37353"/>
                </a:lnTo>
                <a:lnTo>
                  <a:pt x="21388" y="41094"/>
                </a:lnTo>
                <a:lnTo>
                  <a:pt x="21620" y="44541"/>
                </a:lnTo>
                <a:lnTo>
                  <a:pt x="22727" y="48744"/>
                </a:lnTo>
                <a:lnTo>
                  <a:pt x="24418" y="53451"/>
                </a:lnTo>
                <a:lnTo>
                  <a:pt x="26498" y="58494"/>
                </a:lnTo>
                <a:lnTo>
                  <a:pt x="27884" y="63761"/>
                </a:lnTo>
                <a:lnTo>
                  <a:pt x="28808" y="69177"/>
                </a:lnTo>
                <a:lnTo>
                  <a:pt x="29425" y="74693"/>
                </a:lnTo>
                <a:lnTo>
                  <a:pt x="30788" y="79323"/>
                </a:lnTo>
                <a:lnTo>
                  <a:pt x="32649" y="83361"/>
                </a:lnTo>
                <a:lnTo>
                  <a:pt x="34842" y="87007"/>
                </a:lnTo>
                <a:lnTo>
                  <a:pt x="36305" y="91342"/>
                </a:lnTo>
                <a:lnTo>
                  <a:pt x="37280" y="96137"/>
                </a:lnTo>
                <a:lnTo>
                  <a:pt x="37930" y="101239"/>
                </a:lnTo>
                <a:lnTo>
                  <a:pt x="38363" y="105592"/>
                </a:lnTo>
                <a:lnTo>
                  <a:pt x="38652" y="109447"/>
                </a:lnTo>
                <a:lnTo>
                  <a:pt x="38844" y="112970"/>
                </a:lnTo>
                <a:lnTo>
                  <a:pt x="39058" y="121963"/>
                </a:lnTo>
                <a:lnTo>
                  <a:pt x="39115" y="127029"/>
                </a:lnTo>
                <a:lnTo>
                  <a:pt x="40106" y="131358"/>
                </a:lnTo>
                <a:lnTo>
                  <a:pt x="41719" y="135197"/>
                </a:lnTo>
                <a:lnTo>
                  <a:pt x="43746" y="138709"/>
                </a:lnTo>
                <a:lnTo>
                  <a:pt x="45098" y="142002"/>
                </a:lnTo>
                <a:lnTo>
                  <a:pt x="46000" y="145151"/>
                </a:lnTo>
                <a:lnTo>
                  <a:pt x="46600" y="148202"/>
                </a:lnTo>
                <a:lnTo>
                  <a:pt x="47001" y="151189"/>
                </a:lnTo>
                <a:lnTo>
                  <a:pt x="47268" y="154132"/>
                </a:lnTo>
                <a:lnTo>
                  <a:pt x="47446" y="157047"/>
                </a:lnTo>
                <a:lnTo>
                  <a:pt x="48517" y="158990"/>
                </a:lnTo>
                <a:lnTo>
                  <a:pt x="50184" y="160286"/>
                </a:lnTo>
                <a:lnTo>
                  <a:pt x="52247" y="161150"/>
                </a:lnTo>
                <a:lnTo>
                  <a:pt x="53623" y="162678"/>
                </a:lnTo>
                <a:lnTo>
                  <a:pt x="54540" y="164649"/>
                </a:lnTo>
                <a:lnTo>
                  <a:pt x="55152" y="166916"/>
                </a:lnTo>
                <a:lnTo>
                  <a:pt x="56512" y="168427"/>
                </a:lnTo>
                <a:lnTo>
                  <a:pt x="58371" y="169435"/>
                </a:lnTo>
                <a:lnTo>
                  <a:pt x="64947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7"/>
          <p:cNvSpPr/>
          <p:nvPr/>
        </p:nvSpPr>
        <p:spPr>
          <a:xfrm>
            <a:off x="1901013" y="685800"/>
            <a:ext cx="244970" cy="257172"/>
          </a:xfrm>
          <a:custGeom>
            <a:avLst/>
            <a:gdLst/>
            <a:ahLst/>
            <a:cxnLst/>
            <a:rect l="0" t="0" r="0" b="0"/>
            <a:pathLst>
              <a:path w="244970" h="257172">
                <a:moveTo>
                  <a:pt x="4939" y="60007"/>
                </a:moveTo>
                <a:lnTo>
                  <a:pt x="4939" y="55456"/>
                </a:lnTo>
                <a:lnTo>
                  <a:pt x="3986" y="55068"/>
                </a:lnTo>
                <a:lnTo>
                  <a:pt x="2399" y="55762"/>
                </a:lnTo>
                <a:lnTo>
                  <a:pt x="388" y="57177"/>
                </a:lnTo>
                <a:lnTo>
                  <a:pt x="0" y="58120"/>
                </a:lnTo>
                <a:lnTo>
                  <a:pt x="694" y="58749"/>
                </a:lnTo>
                <a:lnTo>
                  <a:pt x="2109" y="59168"/>
                </a:lnTo>
                <a:lnTo>
                  <a:pt x="3052" y="60400"/>
                </a:lnTo>
                <a:lnTo>
                  <a:pt x="5332" y="66685"/>
                </a:lnTo>
                <a:lnTo>
                  <a:pt x="10665" y="74580"/>
                </a:lnTo>
                <a:lnTo>
                  <a:pt x="12246" y="80136"/>
                </a:lnTo>
                <a:lnTo>
                  <a:pt x="12949" y="85781"/>
                </a:lnTo>
                <a:lnTo>
                  <a:pt x="13137" y="88620"/>
                </a:lnTo>
                <a:lnTo>
                  <a:pt x="14214" y="92417"/>
                </a:lnTo>
                <a:lnTo>
                  <a:pt x="15885" y="96854"/>
                </a:lnTo>
                <a:lnTo>
                  <a:pt x="17951" y="101716"/>
                </a:lnTo>
                <a:lnTo>
                  <a:pt x="22787" y="112200"/>
                </a:lnTo>
                <a:lnTo>
                  <a:pt x="25410" y="117662"/>
                </a:lnTo>
                <a:lnTo>
                  <a:pt x="27159" y="123209"/>
                </a:lnTo>
                <a:lnTo>
                  <a:pt x="28325" y="128812"/>
                </a:lnTo>
                <a:lnTo>
                  <a:pt x="29102" y="134452"/>
                </a:lnTo>
                <a:lnTo>
                  <a:pt x="30573" y="140117"/>
                </a:lnTo>
                <a:lnTo>
                  <a:pt x="32505" y="145799"/>
                </a:lnTo>
                <a:lnTo>
                  <a:pt x="34747" y="151491"/>
                </a:lnTo>
                <a:lnTo>
                  <a:pt x="36241" y="156239"/>
                </a:lnTo>
                <a:lnTo>
                  <a:pt x="37901" y="164054"/>
                </a:lnTo>
                <a:lnTo>
                  <a:pt x="38344" y="168424"/>
                </a:lnTo>
                <a:lnTo>
                  <a:pt x="38639" y="173243"/>
                </a:lnTo>
                <a:lnTo>
                  <a:pt x="38836" y="178360"/>
                </a:lnTo>
                <a:lnTo>
                  <a:pt x="39919" y="183677"/>
                </a:lnTo>
                <a:lnTo>
                  <a:pt x="41594" y="189126"/>
                </a:lnTo>
                <a:lnTo>
                  <a:pt x="43663" y="194664"/>
                </a:lnTo>
                <a:lnTo>
                  <a:pt x="45043" y="199308"/>
                </a:lnTo>
                <a:lnTo>
                  <a:pt x="46575" y="207009"/>
                </a:lnTo>
                <a:lnTo>
                  <a:pt x="47936" y="211348"/>
                </a:lnTo>
                <a:lnTo>
                  <a:pt x="49796" y="216146"/>
                </a:lnTo>
                <a:lnTo>
                  <a:pt x="51989" y="221250"/>
                </a:lnTo>
                <a:lnTo>
                  <a:pt x="53451" y="225605"/>
                </a:lnTo>
                <a:lnTo>
                  <a:pt x="55075" y="232983"/>
                </a:lnTo>
                <a:lnTo>
                  <a:pt x="58336" y="239438"/>
                </a:lnTo>
                <a:lnTo>
                  <a:pt x="60540" y="242493"/>
                </a:lnTo>
                <a:lnTo>
                  <a:pt x="62988" y="248427"/>
                </a:lnTo>
                <a:lnTo>
                  <a:pt x="64945" y="257166"/>
                </a:lnTo>
                <a:lnTo>
                  <a:pt x="64946" y="257171"/>
                </a:lnTo>
                <a:lnTo>
                  <a:pt x="64946" y="245242"/>
                </a:lnTo>
                <a:lnTo>
                  <a:pt x="63994" y="242552"/>
                </a:lnTo>
                <a:lnTo>
                  <a:pt x="60396" y="237023"/>
                </a:lnTo>
                <a:lnTo>
                  <a:pt x="58161" y="231391"/>
                </a:lnTo>
                <a:lnTo>
                  <a:pt x="56216" y="224760"/>
                </a:lnTo>
                <a:lnTo>
                  <a:pt x="54363" y="220325"/>
                </a:lnTo>
                <a:lnTo>
                  <a:pt x="52176" y="215463"/>
                </a:lnTo>
                <a:lnTo>
                  <a:pt x="49746" y="207521"/>
                </a:lnTo>
                <a:lnTo>
                  <a:pt x="47713" y="199864"/>
                </a:lnTo>
                <a:lnTo>
                  <a:pt x="45837" y="195155"/>
                </a:lnTo>
                <a:lnTo>
                  <a:pt x="43635" y="190111"/>
                </a:lnTo>
                <a:lnTo>
                  <a:pt x="42166" y="184843"/>
                </a:lnTo>
                <a:lnTo>
                  <a:pt x="41187" y="179426"/>
                </a:lnTo>
                <a:lnTo>
                  <a:pt x="40534" y="173910"/>
                </a:lnTo>
                <a:lnTo>
                  <a:pt x="40099" y="169280"/>
                </a:lnTo>
                <a:lnTo>
                  <a:pt x="39616" y="161595"/>
                </a:lnTo>
                <a:lnTo>
                  <a:pt x="39401" y="152465"/>
                </a:lnTo>
                <a:lnTo>
                  <a:pt x="39263" y="131081"/>
                </a:lnTo>
                <a:lnTo>
                  <a:pt x="40204" y="125487"/>
                </a:lnTo>
                <a:lnTo>
                  <a:pt x="41784" y="119853"/>
                </a:lnTo>
                <a:lnTo>
                  <a:pt x="43790" y="114192"/>
                </a:lnTo>
                <a:lnTo>
                  <a:pt x="46079" y="108513"/>
                </a:lnTo>
                <a:lnTo>
                  <a:pt x="48559" y="102822"/>
                </a:lnTo>
                <a:lnTo>
                  <a:pt x="51164" y="97123"/>
                </a:lnTo>
                <a:lnTo>
                  <a:pt x="54805" y="91418"/>
                </a:lnTo>
                <a:lnTo>
                  <a:pt x="59138" y="85710"/>
                </a:lnTo>
                <a:lnTo>
                  <a:pt x="63932" y="80000"/>
                </a:lnTo>
                <a:lnTo>
                  <a:pt x="68080" y="75241"/>
                </a:lnTo>
                <a:lnTo>
                  <a:pt x="75229" y="67413"/>
                </a:lnTo>
                <a:lnTo>
                  <a:pt x="89160" y="53100"/>
                </a:lnTo>
                <a:lnTo>
                  <a:pt x="100802" y="41345"/>
                </a:lnTo>
                <a:lnTo>
                  <a:pt x="105042" y="38040"/>
                </a:lnTo>
                <a:lnTo>
                  <a:pt x="109775" y="34885"/>
                </a:lnTo>
                <a:lnTo>
                  <a:pt x="114835" y="31829"/>
                </a:lnTo>
                <a:lnTo>
                  <a:pt x="120113" y="29792"/>
                </a:lnTo>
                <a:lnTo>
                  <a:pt x="125536" y="28434"/>
                </a:lnTo>
                <a:lnTo>
                  <a:pt x="131057" y="27528"/>
                </a:lnTo>
                <a:lnTo>
                  <a:pt x="135690" y="25972"/>
                </a:lnTo>
                <a:lnTo>
                  <a:pt x="139732" y="23982"/>
                </a:lnTo>
                <a:lnTo>
                  <a:pt x="146762" y="20183"/>
                </a:lnTo>
                <a:lnTo>
                  <a:pt x="153061" y="18495"/>
                </a:lnTo>
                <a:lnTo>
                  <a:pt x="157027" y="18045"/>
                </a:lnTo>
                <a:lnTo>
                  <a:pt x="161576" y="17745"/>
                </a:lnTo>
                <a:lnTo>
                  <a:pt x="166514" y="17545"/>
                </a:lnTo>
                <a:lnTo>
                  <a:pt x="170758" y="18364"/>
                </a:lnTo>
                <a:lnTo>
                  <a:pt x="178014" y="21814"/>
                </a:lnTo>
                <a:lnTo>
                  <a:pt x="180330" y="22162"/>
                </a:lnTo>
                <a:lnTo>
                  <a:pt x="181874" y="21442"/>
                </a:lnTo>
                <a:lnTo>
                  <a:pt x="182903" y="20010"/>
                </a:lnTo>
                <a:lnTo>
                  <a:pt x="185494" y="19055"/>
                </a:lnTo>
                <a:lnTo>
                  <a:pt x="189127" y="18418"/>
                </a:lnTo>
                <a:lnTo>
                  <a:pt x="193453" y="17993"/>
                </a:lnTo>
                <a:lnTo>
                  <a:pt x="200800" y="17522"/>
                </a:lnTo>
                <a:lnTo>
                  <a:pt x="204093" y="17396"/>
                </a:lnTo>
                <a:lnTo>
                  <a:pt x="208194" y="16360"/>
                </a:lnTo>
                <a:lnTo>
                  <a:pt x="212832" y="14716"/>
                </a:lnTo>
                <a:lnTo>
                  <a:pt x="217829" y="12668"/>
                </a:lnTo>
                <a:lnTo>
                  <a:pt x="223066" y="10350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8"/>
          <p:cNvSpPr/>
          <p:nvPr/>
        </p:nvSpPr>
        <p:spPr>
          <a:xfrm>
            <a:off x="2154554" y="480059"/>
            <a:ext cx="179627" cy="505779"/>
          </a:xfrm>
          <a:custGeom>
            <a:avLst/>
            <a:gdLst/>
            <a:ahLst/>
            <a:cxnLst/>
            <a:rect l="0" t="0" r="0" b="0"/>
            <a:pathLst>
              <a:path w="179627" h="505779">
                <a:moveTo>
                  <a:pt x="0" y="0"/>
                </a:moveTo>
                <a:lnTo>
                  <a:pt x="7381" y="0"/>
                </a:lnTo>
                <a:lnTo>
                  <a:pt x="12771" y="4551"/>
                </a:lnTo>
                <a:lnTo>
                  <a:pt x="17741" y="9326"/>
                </a:lnTo>
                <a:lnTo>
                  <a:pt x="44564" y="36000"/>
                </a:lnTo>
                <a:lnTo>
                  <a:pt x="47807" y="40193"/>
                </a:lnTo>
                <a:lnTo>
                  <a:pt x="50921" y="44893"/>
                </a:lnTo>
                <a:lnTo>
                  <a:pt x="53950" y="49931"/>
                </a:lnTo>
                <a:lnTo>
                  <a:pt x="57874" y="55195"/>
                </a:lnTo>
                <a:lnTo>
                  <a:pt x="62396" y="60609"/>
                </a:lnTo>
                <a:lnTo>
                  <a:pt x="67315" y="66124"/>
                </a:lnTo>
                <a:lnTo>
                  <a:pt x="77861" y="77331"/>
                </a:lnTo>
                <a:lnTo>
                  <a:pt x="83340" y="82987"/>
                </a:lnTo>
                <a:lnTo>
                  <a:pt x="87945" y="88662"/>
                </a:lnTo>
                <a:lnTo>
                  <a:pt x="91967" y="94351"/>
                </a:lnTo>
                <a:lnTo>
                  <a:pt x="95602" y="100048"/>
                </a:lnTo>
                <a:lnTo>
                  <a:pt x="99930" y="105751"/>
                </a:lnTo>
                <a:lnTo>
                  <a:pt x="104720" y="111459"/>
                </a:lnTo>
                <a:lnTo>
                  <a:pt x="109819" y="117168"/>
                </a:lnTo>
                <a:lnTo>
                  <a:pt x="114170" y="122880"/>
                </a:lnTo>
                <a:lnTo>
                  <a:pt x="118023" y="128593"/>
                </a:lnTo>
                <a:lnTo>
                  <a:pt x="121545" y="134306"/>
                </a:lnTo>
                <a:lnTo>
                  <a:pt x="124845" y="140020"/>
                </a:lnTo>
                <a:lnTo>
                  <a:pt x="131052" y="151449"/>
                </a:lnTo>
                <a:lnTo>
                  <a:pt x="134041" y="158116"/>
                </a:lnTo>
                <a:lnTo>
                  <a:pt x="136986" y="165418"/>
                </a:lnTo>
                <a:lnTo>
                  <a:pt x="139901" y="173144"/>
                </a:lnTo>
                <a:lnTo>
                  <a:pt x="142798" y="180200"/>
                </a:lnTo>
                <a:lnTo>
                  <a:pt x="145681" y="186808"/>
                </a:lnTo>
                <a:lnTo>
                  <a:pt x="148556" y="193119"/>
                </a:lnTo>
                <a:lnTo>
                  <a:pt x="151425" y="200184"/>
                </a:lnTo>
                <a:lnTo>
                  <a:pt x="154290" y="207751"/>
                </a:lnTo>
                <a:lnTo>
                  <a:pt x="157153" y="215653"/>
                </a:lnTo>
                <a:lnTo>
                  <a:pt x="160014" y="222827"/>
                </a:lnTo>
                <a:lnTo>
                  <a:pt x="162873" y="229514"/>
                </a:lnTo>
                <a:lnTo>
                  <a:pt x="167638" y="242024"/>
                </a:lnTo>
                <a:lnTo>
                  <a:pt x="171273" y="260729"/>
                </a:lnTo>
                <a:lnTo>
                  <a:pt x="175499" y="275900"/>
                </a:lnTo>
                <a:lnTo>
                  <a:pt x="178012" y="289628"/>
                </a:lnTo>
                <a:lnTo>
                  <a:pt x="179129" y="303031"/>
                </a:lnTo>
                <a:lnTo>
                  <a:pt x="179626" y="318513"/>
                </a:lnTo>
                <a:lnTo>
                  <a:pt x="177306" y="332379"/>
                </a:lnTo>
                <a:lnTo>
                  <a:pt x="173101" y="345844"/>
                </a:lnTo>
                <a:lnTo>
                  <a:pt x="168056" y="361354"/>
                </a:lnTo>
                <a:lnTo>
                  <a:pt x="165180" y="375232"/>
                </a:lnTo>
                <a:lnTo>
                  <a:pt x="164412" y="381600"/>
                </a:lnTo>
                <a:lnTo>
                  <a:pt x="161996" y="387750"/>
                </a:lnTo>
                <a:lnTo>
                  <a:pt x="158480" y="393755"/>
                </a:lnTo>
                <a:lnTo>
                  <a:pt x="154231" y="399664"/>
                </a:lnTo>
                <a:lnTo>
                  <a:pt x="149510" y="411309"/>
                </a:lnTo>
                <a:lnTo>
                  <a:pt x="148251" y="417081"/>
                </a:lnTo>
                <a:lnTo>
                  <a:pt x="145507" y="422834"/>
                </a:lnTo>
                <a:lnTo>
                  <a:pt x="141772" y="428575"/>
                </a:lnTo>
                <a:lnTo>
                  <a:pt x="137377" y="434307"/>
                </a:lnTo>
                <a:lnTo>
                  <a:pt x="133495" y="439080"/>
                </a:lnTo>
                <a:lnTo>
                  <a:pt x="129954" y="443215"/>
                </a:lnTo>
                <a:lnTo>
                  <a:pt x="126641" y="446925"/>
                </a:lnTo>
                <a:lnTo>
                  <a:pt x="123480" y="451302"/>
                </a:lnTo>
                <a:lnTo>
                  <a:pt x="120420" y="456126"/>
                </a:lnTo>
                <a:lnTo>
                  <a:pt x="117428" y="461247"/>
                </a:lnTo>
                <a:lnTo>
                  <a:pt x="114480" y="465613"/>
                </a:lnTo>
                <a:lnTo>
                  <a:pt x="111563" y="469476"/>
                </a:lnTo>
                <a:lnTo>
                  <a:pt x="108665" y="473004"/>
                </a:lnTo>
                <a:lnTo>
                  <a:pt x="105781" y="476309"/>
                </a:lnTo>
                <a:lnTo>
                  <a:pt x="102906" y="479464"/>
                </a:lnTo>
                <a:lnTo>
                  <a:pt x="97171" y="485511"/>
                </a:lnTo>
                <a:lnTo>
                  <a:pt x="91447" y="491373"/>
                </a:lnTo>
                <a:lnTo>
                  <a:pt x="89540" y="494269"/>
                </a:lnTo>
                <a:lnTo>
                  <a:pt x="87421" y="500028"/>
                </a:lnTo>
                <a:lnTo>
                  <a:pt x="85903" y="501945"/>
                </a:lnTo>
                <a:lnTo>
                  <a:pt x="83939" y="503223"/>
                </a:lnTo>
                <a:lnTo>
                  <a:pt x="77168" y="505772"/>
                </a:lnTo>
                <a:lnTo>
                  <a:pt x="77153" y="505778"/>
                </a:lnTo>
                <a:lnTo>
                  <a:pt x="77153" y="4972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9"/>
          <p:cNvSpPr/>
          <p:nvPr/>
        </p:nvSpPr>
        <p:spPr>
          <a:xfrm>
            <a:off x="2403157" y="668658"/>
            <a:ext cx="300038" cy="25715"/>
          </a:xfrm>
          <a:custGeom>
            <a:avLst/>
            <a:gdLst/>
            <a:ahLst/>
            <a:cxnLst/>
            <a:rect l="0" t="0" r="0" b="0"/>
            <a:pathLst>
              <a:path w="300038" h="25715">
                <a:moveTo>
                  <a:pt x="0" y="25714"/>
                </a:moveTo>
                <a:lnTo>
                  <a:pt x="0" y="21163"/>
                </a:lnTo>
                <a:lnTo>
                  <a:pt x="953" y="19823"/>
                </a:lnTo>
                <a:lnTo>
                  <a:pt x="2540" y="18929"/>
                </a:lnTo>
                <a:lnTo>
                  <a:pt x="7381" y="17495"/>
                </a:lnTo>
                <a:lnTo>
                  <a:pt x="9683" y="16424"/>
                </a:lnTo>
                <a:lnTo>
                  <a:pt x="17321" y="12695"/>
                </a:lnTo>
                <a:lnTo>
                  <a:pt x="21072" y="11320"/>
                </a:lnTo>
                <a:lnTo>
                  <a:pt x="24526" y="10403"/>
                </a:lnTo>
                <a:lnTo>
                  <a:pt x="27781" y="9792"/>
                </a:lnTo>
                <a:lnTo>
                  <a:pt x="31855" y="8432"/>
                </a:lnTo>
                <a:lnTo>
                  <a:pt x="36477" y="6572"/>
                </a:lnTo>
                <a:lnTo>
                  <a:pt x="41463" y="4380"/>
                </a:lnTo>
                <a:lnTo>
                  <a:pt x="46692" y="2919"/>
                </a:lnTo>
                <a:lnTo>
                  <a:pt x="52083" y="1945"/>
                </a:lnTo>
                <a:lnTo>
                  <a:pt x="57582" y="1295"/>
                </a:lnTo>
                <a:lnTo>
                  <a:pt x="63153" y="863"/>
                </a:lnTo>
                <a:lnTo>
                  <a:pt x="68772" y="574"/>
                </a:lnTo>
                <a:lnTo>
                  <a:pt x="80095" y="253"/>
                </a:lnTo>
                <a:lnTo>
                  <a:pt x="120020" y="12"/>
                </a:lnTo>
                <a:lnTo>
                  <a:pt x="142876" y="0"/>
                </a:lnTo>
                <a:lnTo>
                  <a:pt x="148591" y="951"/>
                </a:lnTo>
                <a:lnTo>
                  <a:pt x="154305" y="2538"/>
                </a:lnTo>
                <a:lnTo>
                  <a:pt x="160020" y="4548"/>
                </a:lnTo>
                <a:lnTo>
                  <a:pt x="165735" y="5889"/>
                </a:lnTo>
                <a:lnTo>
                  <a:pt x="171450" y="6782"/>
                </a:lnTo>
                <a:lnTo>
                  <a:pt x="177165" y="7378"/>
                </a:lnTo>
                <a:lnTo>
                  <a:pt x="182880" y="7775"/>
                </a:lnTo>
                <a:lnTo>
                  <a:pt x="188595" y="8040"/>
                </a:lnTo>
                <a:lnTo>
                  <a:pt x="200025" y="8334"/>
                </a:lnTo>
                <a:lnTo>
                  <a:pt x="259884" y="8568"/>
                </a:lnTo>
                <a:lnTo>
                  <a:pt x="263743" y="9521"/>
                </a:lnTo>
                <a:lnTo>
                  <a:pt x="268221" y="11109"/>
                </a:lnTo>
                <a:lnTo>
                  <a:pt x="273112" y="13120"/>
                </a:lnTo>
                <a:lnTo>
                  <a:pt x="277325" y="14460"/>
                </a:lnTo>
                <a:lnTo>
                  <a:pt x="281085" y="15354"/>
                </a:lnTo>
                <a:lnTo>
                  <a:pt x="289415" y="16788"/>
                </a:lnTo>
                <a:lnTo>
                  <a:pt x="298666" y="17110"/>
                </a:lnTo>
                <a:lnTo>
                  <a:pt x="299631" y="17132"/>
                </a:lnTo>
                <a:lnTo>
                  <a:pt x="299767" y="18088"/>
                </a:lnTo>
                <a:lnTo>
                  <a:pt x="299857" y="19677"/>
                </a:lnTo>
                <a:lnTo>
                  <a:pt x="300037" y="257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0"/>
          <p:cNvSpPr/>
          <p:nvPr/>
        </p:nvSpPr>
        <p:spPr>
          <a:xfrm>
            <a:off x="2420311" y="745807"/>
            <a:ext cx="334319" cy="51436"/>
          </a:xfrm>
          <a:custGeom>
            <a:avLst/>
            <a:gdLst/>
            <a:ahLst/>
            <a:cxnLst/>
            <a:rect l="0" t="0" r="0" b="0"/>
            <a:pathLst>
              <a:path w="334319" h="51436">
                <a:moveTo>
                  <a:pt x="8564" y="42863"/>
                </a:moveTo>
                <a:lnTo>
                  <a:pt x="0" y="51426"/>
                </a:lnTo>
                <a:lnTo>
                  <a:pt x="40615" y="51435"/>
                </a:lnTo>
                <a:lnTo>
                  <a:pt x="46124" y="50483"/>
                </a:lnTo>
                <a:lnTo>
                  <a:pt x="51701" y="48895"/>
                </a:lnTo>
                <a:lnTo>
                  <a:pt x="57324" y="46884"/>
                </a:lnTo>
                <a:lnTo>
                  <a:pt x="62978" y="45544"/>
                </a:lnTo>
                <a:lnTo>
                  <a:pt x="68652" y="44650"/>
                </a:lnTo>
                <a:lnTo>
                  <a:pt x="74340" y="44054"/>
                </a:lnTo>
                <a:lnTo>
                  <a:pt x="80037" y="42704"/>
                </a:lnTo>
                <a:lnTo>
                  <a:pt x="85740" y="40852"/>
                </a:lnTo>
                <a:lnTo>
                  <a:pt x="91447" y="38665"/>
                </a:lnTo>
                <a:lnTo>
                  <a:pt x="98109" y="37207"/>
                </a:lnTo>
                <a:lnTo>
                  <a:pt x="105408" y="36234"/>
                </a:lnTo>
                <a:lnTo>
                  <a:pt x="113132" y="35586"/>
                </a:lnTo>
                <a:lnTo>
                  <a:pt x="121138" y="35154"/>
                </a:lnTo>
                <a:lnTo>
                  <a:pt x="137654" y="34674"/>
                </a:lnTo>
                <a:lnTo>
                  <a:pt x="146059" y="33594"/>
                </a:lnTo>
                <a:lnTo>
                  <a:pt x="154520" y="31921"/>
                </a:lnTo>
                <a:lnTo>
                  <a:pt x="163018" y="29853"/>
                </a:lnTo>
                <a:lnTo>
                  <a:pt x="171540" y="28475"/>
                </a:lnTo>
                <a:lnTo>
                  <a:pt x="180080" y="27556"/>
                </a:lnTo>
                <a:lnTo>
                  <a:pt x="188630" y="26943"/>
                </a:lnTo>
                <a:lnTo>
                  <a:pt x="196235" y="25582"/>
                </a:lnTo>
                <a:lnTo>
                  <a:pt x="203211" y="23722"/>
                </a:lnTo>
                <a:lnTo>
                  <a:pt x="209766" y="21530"/>
                </a:lnTo>
                <a:lnTo>
                  <a:pt x="216993" y="20068"/>
                </a:lnTo>
                <a:lnTo>
                  <a:pt x="224669" y="19094"/>
                </a:lnTo>
                <a:lnTo>
                  <a:pt x="232644" y="18444"/>
                </a:lnTo>
                <a:lnTo>
                  <a:pt x="239865" y="17059"/>
                </a:lnTo>
                <a:lnTo>
                  <a:pt x="246585" y="15182"/>
                </a:lnTo>
                <a:lnTo>
                  <a:pt x="252970" y="12979"/>
                </a:lnTo>
                <a:lnTo>
                  <a:pt x="259131" y="11510"/>
                </a:lnTo>
                <a:lnTo>
                  <a:pt x="265143" y="10531"/>
                </a:lnTo>
                <a:lnTo>
                  <a:pt x="271057" y="9878"/>
                </a:lnTo>
                <a:lnTo>
                  <a:pt x="276904" y="9443"/>
                </a:lnTo>
                <a:lnTo>
                  <a:pt x="282707" y="9153"/>
                </a:lnTo>
                <a:lnTo>
                  <a:pt x="297436" y="8744"/>
                </a:lnTo>
                <a:lnTo>
                  <a:pt x="301158" y="8687"/>
                </a:lnTo>
                <a:lnTo>
                  <a:pt x="304592" y="7696"/>
                </a:lnTo>
                <a:lnTo>
                  <a:pt x="307833" y="6083"/>
                </a:lnTo>
                <a:lnTo>
                  <a:pt x="310946" y="4056"/>
                </a:lnTo>
                <a:lnTo>
                  <a:pt x="313975" y="2704"/>
                </a:lnTo>
                <a:lnTo>
                  <a:pt x="319879" y="1202"/>
                </a:lnTo>
                <a:lnTo>
                  <a:pt x="328559" y="356"/>
                </a:lnTo>
                <a:lnTo>
                  <a:pt x="33431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1"/>
          <p:cNvSpPr/>
          <p:nvPr/>
        </p:nvSpPr>
        <p:spPr>
          <a:xfrm>
            <a:off x="3449002" y="265747"/>
            <a:ext cx="334328" cy="274317"/>
          </a:xfrm>
          <a:custGeom>
            <a:avLst/>
            <a:gdLst/>
            <a:ahLst/>
            <a:cxnLst/>
            <a:rect l="0" t="0" r="0" b="0"/>
            <a:pathLst>
              <a:path w="334328" h="274317">
                <a:moveTo>
                  <a:pt x="0" y="0"/>
                </a:moveTo>
                <a:lnTo>
                  <a:pt x="0" y="61676"/>
                </a:lnTo>
                <a:lnTo>
                  <a:pt x="952" y="65883"/>
                </a:lnTo>
                <a:lnTo>
                  <a:pt x="2540" y="70592"/>
                </a:lnTo>
                <a:lnTo>
                  <a:pt x="4551" y="75636"/>
                </a:lnTo>
                <a:lnTo>
                  <a:pt x="5891" y="80904"/>
                </a:lnTo>
                <a:lnTo>
                  <a:pt x="6785" y="86321"/>
                </a:lnTo>
                <a:lnTo>
                  <a:pt x="7381" y="91837"/>
                </a:lnTo>
                <a:lnTo>
                  <a:pt x="7778" y="97420"/>
                </a:lnTo>
                <a:lnTo>
                  <a:pt x="8043" y="103047"/>
                </a:lnTo>
                <a:lnTo>
                  <a:pt x="8219" y="108703"/>
                </a:lnTo>
                <a:lnTo>
                  <a:pt x="9290" y="114379"/>
                </a:lnTo>
                <a:lnTo>
                  <a:pt x="10955" y="120067"/>
                </a:lnTo>
                <a:lnTo>
                  <a:pt x="13019" y="125765"/>
                </a:lnTo>
                <a:lnTo>
                  <a:pt x="14394" y="131468"/>
                </a:lnTo>
                <a:lnTo>
                  <a:pt x="15311" y="137176"/>
                </a:lnTo>
                <a:lnTo>
                  <a:pt x="15922" y="142885"/>
                </a:lnTo>
                <a:lnTo>
                  <a:pt x="17282" y="148597"/>
                </a:lnTo>
                <a:lnTo>
                  <a:pt x="19142" y="154310"/>
                </a:lnTo>
                <a:lnTo>
                  <a:pt x="21334" y="160023"/>
                </a:lnTo>
                <a:lnTo>
                  <a:pt x="22795" y="165737"/>
                </a:lnTo>
                <a:lnTo>
                  <a:pt x="23769" y="171451"/>
                </a:lnTo>
                <a:lnTo>
                  <a:pt x="24418" y="177166"/>
                </a:lnTo>
                <a:lnTo>
                  <a:pt x="24851" y="182881"/>
                </a:lnTo>
                <a:lnTo>
                  <a:pt x="25140" y="188595"/>
                </a:lnTo>
                <a:lnTo>
                  <a:pt x="25333" y="194310"/>
                </a:lnTo>
                <a:lnTo>
                  <a:pt x="26413" y="200025"/>
                </a:lnTo>
                <a:lnTo>
                  <a:pt x="28086" y="205740"/>
                </a:lnTo>
                <a:lnTo>
                  <a:pt x="30155" y="211455"/>
                </a:lnTo>
                <a:lnTo>
                  <a:pt x="32485" y="216218"/>
                </a:lnTo>
                <a:lnTo>
                  <a:pt x="37616" y="224049"/>
                </a:lnTo>
                <a:lnTo>
                  <a:pt x="40531" y="230705"/>
                </a:lnTo>
                <a:lnTo>
                  <a:pt x="41826" y="237791"/>
                </a:lnTo>
                <a:lnTo>
                  <a:pt x="42172" y="242347"/>
                </a:lnTo>
                <a:lnTo>
                  <a:pt x="42401" y="247290"/>
                </a:lnTo>
                <a:lnTo>
                  <a:pt x="43508" y="251537"/>
                </a:lnTo>
                <a:lnTo>
                  <a:pt x="47277" y="258797"/>
                </a:lnTo>
                <a:lnTo>
                  <a:pt x="49587" y="265198"/>
                </a:lnTo>
                <a:lnTo>
                  <a:pt x="51403" y="274162"/>
                </a:lnTo>
                <a:lnTo>
                  <a:pt x="59654" y="274316"/>
                </a:lnTo>
                <a:lnTo>
                  <a:pt x="59938" y="267475"/>
                </a:lnTo>
                <a:lnTo>
                  <a:pt x="60007" y="215826"/>
                </a:lnTo>
                <a:lnTo>
                  <a:pt x="60960" y="210559"/>
                </a:lnTo>
                <a:lnTo>
                  <a:pt x="62547" y="205143"/>
                </a:lnTo>
                <a:lnTo>
                  <a:pt x="64559" y="199627"/>
                </a:lnTo>
                <a:lnTo>
                  <a:pt x="65899" y="194044"/>
                </a:lnTo>
                <a:lnTo>
                  <a:pt x="66793" y="188418"/>
                </a:lnTo>
                <a:lnTo>
                  <a:pt x="67389" y="182762"/>
                </a:lnTo>
                <a:lnTo>
                  <a:pt x="68738" y="177086"/>
                </a:lnTo>
                <a:lnTo>
                  <a:pt x="70590" y="171398"/>
                </a:lnTo>
                <a:lnTo>
                  <a:pt x="72778" y="165700"/>
                </a:lnTo>
                <a:lnTo>
                  <a:pt x="74236" y="159997"/>
                </a:lnTo>
                <a:lnTo>
                  <a:pt x="75208" y="154289"/>
                </a:lnTo>
                <a:lnTo>
                  <a:pt x="75856" y="148580"/>
                </a:lnTo>
                <a:lnTo>
                  <a:pt x="76289" y="142868"/>
                </a:lnTo>
                <a:lnTo>
                  <a:pt x="76576" y="137155"/>
                </a:lnTo>
                <a:lnTo>
                  <a:pt x="76768" y="131442"/>
                </a:lnTo>
                <a:lnTo>
                  <a:pt x="77849" y="125728"/>
                </a:lnTo>
                <a:lnTo>
                  <a:pt x="79522" y="120014"/>
                </a:lnTo>
                <a:lnTo>
                  <a:pt x="81590" y="114299"/>
                </a:lnTo>
                <a:lnTo>
                  <a:pt x="82968" y="108584"/>
                </a:lnTo>
                <a:lnTo>
                  <a:pt x="83887" y="102870"/>
                </a:lnTo>
                <a:lnTo>
                  <a:pt x="84500" y="97155"/>
                </a:lnTo>
                <a:lnTo>
                  <a:pt x="84908" y="92392"/>
                </a:lnTo>
                <a:lnTo>
                  <a:pt x="85362" y="84561"/>
                </a:lnTo>
                <a:lnTo>
                  <a:pt x="86436" y="80186"/>
                </a:lnTo>
                <a:lnTo>
                  <a:pt x="88104" y="75365"/>
                </a:lnTo>
                <a:lnTo>
                  <a:pt x="90168" y="70246"/>
                </a:lnTo>
                <a:lnTo>
                  <a:pt x="91545" y="64928"/>
                </a:lnTo>
                <a:lnTo>
                  <a:pt x="92462" y="59478"/>
                </a:lnTo>
                <a:lnTo>
                  <a:pt x="93074" y="53939"/>
                </a:lnTo>
                <a:lnTo>
                  <a:pt x="93482" y="49295"/>
                </a:lnTo>
                <a:lnTo>
                  <a:pt x="93935" y="41594"/>
                </a:lnTo>
                <a:lnTo>
                  <a:pt x="95009" y="38207"/>
                </a:lnTo>
                <a:lnTo>
                  <a:pt x="98741" y="31903"/>
                </a:lnTo>
                <a:lnTo>
                  <a:pt x="101035" y="25927"/>
                </a:lnTo>
                <a:lnTo>
                  <a:pt x="101647" y="22999"/>
                </a:lnTo>
                <a:lnTo>
                  <a:pt x="103007" y="21048"/>
                </a:lnTo>
                <a:lnTo>
                  <a:pt x="104866" y="19747"/>
                </a:lnTo>
                <a:lnTo>
                  <a:pt x="111058" y="17297"/>
                </a:lnTo>
                <a:lnTo>
                  <a:pt x="118789" y="17158"/>
                </a:lnTo>
                <a:lnTo>
                  <a:pt x="119198" y="18106"/>
                </a:lnTo>
                <a:lnTo>
                  <a:pt x="119652" y="21700"/>
                </a:lnTo>
                <a:lnTo>
                  <a:pt x="120725" y="23992"/>
                </a:lnTo>
                <a:lnTo>
                  <a:pt x="125835" y="31768"/>
                </a:lnTo>
                <a:lnTo>
                  <a:pt x="128724" y="40104"/>
                </a:lnTo>
                <a:lnTo>
                  <a:pt x="134237" y="48607"/>
                </a:lnTo>
                <a:lnTo>
                  <a:pt x="135861" y="54306"/>
                </a:lnTo>
                <a:lnTo>
                  <a:pt x="136583" y="62553"/>
                </a:lnTo>
                <a:lnTo>
                  <a:pt x="136776" y="67420"/>
                </a:lnTo>
                <a:lnTo>
                  <a:pt x="137856" y="72569"/>
                </a:lnTo>
                <a:lnTo>
                  <a:pt x="139529" y="77907"/>
                </a:lnTo>
                <a:lnTo>
                  <a:pt x="141597" y="83370"/>
                </a:lnTo>
                <a:lnTo>
                  <a:pt x="143928" y="87965"/>
                </a:lnTo>
                <a:lnTo>
                  <a:pt x="151759" y="99935"/>
                </a:lnTo>
                <a:lnTo>
                  <a:pt x="154513" y="104724"/>
                </a:lnTo>
                <a:lnTo>
                  <a:pt x="160112" y="115124"/>
                </a:lnTo>
                <a:lnTo>
                  <a:pt x="174320" y="142984"/>
                </a:lnTo>
                <a:lnTo>
                  <a:pt x="176221" y="148662"/>
                </a:lnTo>
                <a:lnTo>
                  <a:pt x="177488" y="154353"/>
                </a:lnTo>
                <a:lnTo>
                  <a:pt x="178332" y="160052"/>
                </a:lnTo>
                <a:lnTo>
                  <a:pt x="179848" y="165756"/>
                </a:lnTo>
                <a:lnTo>
                  <a:pt x="181812" y="171464"/>
                </a:lnTo>
                <a:lnTo>
                  <a:pt x="184073" y="177175"/>
                </a:lnTo>
                <a:lnTo>
                  <a:pt x="186533" y="182886"/>
                </a:lnTo>
                <a:lnTo>
                  <a:pt x="191806" y="194313"/>
                </a:lnTo>
                <a:lnTo>
                  <a:pt x="194546" y="199074"/>
                </a:lnTo>
                <a:lnTo>
                  <a:pt x="200130" y="206905"/>
                </a:lnTo>
                <a:lnTo>
                  <a:pt x="205786" y="213560"/>
                </a:lnTo>
                <a:lnTo>
                  <a:pt x="211476" y="219693"/>
                </a:lnTo>
                <a:lnTo>
                  <a:pt x="217179" y="225594"/>
                </a:lnTo>
                <a:lnTo>
                  <a:pt x="219081" y="228501"/>
                </a:lnTo>
                <a:lnTo>
                  <a:pt x="221194" y="234271"/>
                </a:lnTo>
                <a:lnTo>
                  <a:pt x="224674" y="240010"/>
                </a:lnTo>
                <a:lnTo>
                  <a:pt x="226935" y="242874"/>
                </a:lnTo>
                <a:lnTo>
                  <a:pt x="229395" y="244784"/>
                </a:lnTo>
                <a:lnTo>
                  <a:pt x="231988" y="246057"/>
                </a:lnTo>
                <a:lnTo>
                  <a:pt x="234668" y="246905"/>
                </a:lnTo>
                <a:lnTo>
                  <a:pt x="236456" y="248424"/>
                </a:lnTo>
                <a:lnTo>
                  <a:pt x="237647" y="250388"/>
                </a:lnTo>
                <a:lnTo>
                  <a:pt x="238441" y="252651"/>
                </a:lnTo>
                <a:lnTo>
                  <a:pt x="240876" y="253206"/>
                </a:lnTo>
                <a:lnTo>
                  <a:pt x="248661" y="251284"/>
                </a:lnTo>
                <a:lnTo>
                  <a:pt x="255931" y="249794"/>
                </a:lnTo>
                <a:lnTo>
                  <a:pt x="259203" y="249397"/>
                </a:lnTo>
                <a:lnTo>
                  <a:pt x="262337" y="248180"/>
                </a:lnTo>
                <a:lnTo>
                  <a:pt x="268359" y="244287"/>
                </a:lnTo>
                <a:lnTo>
                  <a:pt x="276751" y="241922"/>
                </a:lnTo>
                <a:lnTo>
                  <a:pt x="281655" y="241291"/>
                </a:lnTo>
                <a:lnTo>
                  <a:pt x="289645" y="238051"/>
                </a:lnTo>
                <a:lnTo>
                  <a:pt x="299499" y="230871"/>
                </a:lnTo>
                <a:lnTo>
                  <a:pt x="308450" y="222711"/>
                </a:lnTo>
                <a:lnTo>
                  <a:pt x="311361" y="219912"/>
                </a:lnTo>
                <a:lnTo>
                  <a:pt x="317135" y="211721"/>
                </a:lnTo>
                <a:lnTo>
                  <a:pt x="320009" y="206870"/>
                </a:lnTo>
                <a:lnTo>
                  <a:pt x="322876" y="203636"/>
                </a:lnTo>
                <a:lnTo>
                  <a:pt x="325741" y="201480"/>
                </a:lnTo>
                <a:lnTo>
                  <a:pt x="328603" y="200042"/>
                </a:lnTo>
                <a:lnTo>
                  <a:pt x="330511" y="198132"/>
                </a:lnTo>
                <a:lnTo>
                  <a:pt x="331783" y="195905"/>
                </a:lnTo>
                <a:lnTo>
                  <a:pt x="334327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2"/>
          <p:cNvSpPr/>
          <p:nvPr/>
        </p:nvSpPr>
        <p:spPr>
          <a:xfrm>
            <a:off x="3791904" y="154307"/>
            <a:ext cx="34289" cy="257174"/>
          </a:xfrm>
          <a:custGeom>
            <a:avLst/>
            <a:gdLst/>
            <a:ahLst/>
            <a:cxnLst/>
            <a:rect l="0" t="0" r="0" b="0"/>
            <a:pathLst>
              <a:path w="34289" h="257174">
                <a:moveTo>
                  <a:pt x="8571" y="8570"/>
                </a:moveTo>
                <a:lnTo>
                  <a:pt x="8571" y="0"/>
                </a:lnTo>
                <a:lnTo>
                  <a:pt x="8571" y="28617"/>
                </a:lnTo>
                <a:lnTo>
                  <a:pt x="7618" y="31459"/>
                </a:lnTo>
                <a:lnTo>
                  <a:pt x="6031" y="34307"/>
                </a:lnTo>
                <a:lnTo>
                  <a:pt x="4020" y="37158"/>
                </a:lnTo>
                <a:lnTo>
                  <a:pt x="2679" y="40011"/>
                </a:lnTo>
                <a:lnTo>
                  <a:pt x="1785" y="42866"/>
                </a:lnTo>
                <a:lnTo>
                  <a:pt x="792" y="48578"/>
                </a:lnTo>
                <a:lnTo>
                  <a:pt x="351" y="54291"/>
                </a:lnTo>
                <a:lnTo>
                  <a:pt x="155" y="60006"/>
                </a:lnTo>
                <a:lnTo>
                  <a:pt x="45" y="71118"/>
                </a:lnTo>
                <a:lnTo>
                  <a:pt x="0" y="104180"/>
                </a:lnTo>
                <a:lnTo>
                  <a:pt x="952" y="108505"/>
                </a:lnTo>
                <a:lnTo>
                  <a:pt x="2539" y="113293"/>
                </a:lnTo>
                <a:lnTo>
                  <a:pt x="4549" y="118391"/>
                </a:lnTo>
                <a:lnTo>
                  <a:pt x="5890" y="122741"/>
                </a:lnTo>
                <a:lnTo>
                  <a:pt x="6784" y="126594"/>
                </a:lnTo>
                <a:lnTo>
                  <a:pt x="7776" y="134368"/>
                </a:lnTo>
                <a:lnTo>
                  <a:pt x="8041" y="139108"/>
                </a:lnTo>
                <a:lnTo>
                  <a:pt x="8335" y="149454"/>
                </a:lnTo>
                <a:lnTo>
                  <a:pt x="8568" y="198692"/>
                </a:lnTo>
                <a:lnTo>
                  <a:pt x="9521" y="201993"/>
                </a:lnTo>
                <a:lnTo>
                  <a:pt x="11109" y="205146"/>
                </a:lnTo>
                <a:lnTo>
                  <a:pt x="13120" y="208201"/>
                </a:lnTo>
                <a:lnTo>
                  <a:pt x="14462" y="211190"/>
                </a:lnTo>
                <a:lnTo>
                  <a:pt x="15355" y="214135"/>
                </a:lnTo>
                <a:lnTo>
                  <a:pt x="16348" y="219947"/>
                </a:lnTo>
                <a:lnTo>
                  <a:pt x="16790" y="225705"/>
                </a:lnTo>
                <a:lnTo>
                  <a:pt x="16986" y="231440"/>
                </a:lnTo>
                <a:lnTo>
                  <a:pt x="17112" y="242882"/>
                </a:lnTo>
                <a:lnTo>
                  <a:pt x="18075" y="244788"/>
                </a:lnTo>
                <a:lnTo>
                  <a:pt x="19669" y="246059"/>
                </a:lnTo>
                <a:lnTo>
                  <a:pt x="21684" y="246906"/>
                </a:lnTo>
                <a:lnTo>
                  <a:pt x="23028" y="248423"/>
                </a:lnTo>
                <a:lnTo>
                  <a:pt x="23924" y="250387"/>
                </a:lnTo>
                <a:lnTo>
                  <a:pt x="25611" y="256775"/>
                </a:lnTo>
                <a:lnTo>
                  <a:pt x="26598" y="256908"/>
                </a:lnTo>
                <a:lnTo>
                  <a:pt x="28209" y="256996"/>
                </a:lnTo>
                <a:lnTo>
                  <a:pt x="34288" y="2571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3"/>
          <p:cNvSpPr/>
          <p:nvPr/>
        </p:nvSpPr>
        <p:spPr>
          <a:xfrm>
            <a:off x="3809047" y="557212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2540" y="9102"/>
                </a:lnTo>
                <a:lnTo>
                  <a:pt x="8542" y="8575"/>
                </a:lnTo>
                <a:lnTo>
                  <a:pt x="15950" y="1192"/>
                </a:lnTo>
                <a:lnTo>
                  <a:pt x="17302" y="795"/>
                </a:lnTo>
                <a:lnTo>
                  <a:pt x="19154" y="530"/>
                </a:lnTo>
                <a:lnTo>
                  <a:pt x="25334" y="31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4"/>
          <p:cNvSpPr/>
          <p:nvPr/>
        </p:nvSpPr>
        <p:spPr>
          <a:xfrm>
            <a:off x="2986087" y="668664"/>
            <a:ext cx="1628776" cy="59999"/>
          </a:xfrm>
          <a:custGeom>
            <a:avLst/>
            <a:gdLst/>
            <a:ahLst/>
            <a:cxnLst/>
            <a:rect l="0" t="0" r="0" b="0"/>
            <a:pathLst>
              <a:path w="1628776" h="59999">
                <a:moveTo>
                  <a:pt x="0" y="51426"/>
                </a:moveTo>
                <a:lnTo>
                  <a:pt x="12770" y="51426"/>
                </a:lnTo>
                <a:lnTo>
                  <a:pt x="16134" y="52378"/>
                </a:lnTo>
                <a:lnTo>
                  <a:pt x="20281" y="53966"/>
                </a:lnTo>
                <a:lnTo>
                  <a:pt x="24950" y="55976"/>
                </a:lnTo>
                <a:lnTo>
                  <a:pt x="29016" y="57317"/>
                </a:lnTo>
                <a:lnTo>
                  <a:pt x="36073" y="58806"/>
                </a:lnTo>
                <a:lnTo>
                  <a:pt x="85935" y="59984"/>
                </a:lnTo>
                <a:lnTo>
                  <a:pt x="155649" y="59998"/>
                </a:lnTo>
                <a:lnTo>
                  <a:pt x="163774" y="59045"/>
                </a:lnTo>
                <a:lnTo>
                  <a:pt x="172047" y="57458"/>
                </a:lnTo>
                <a:lnTo>
                  <a:pt x="180421" y="55447"/>
                </a:lnTo>
                <a:lnTo>
                  <a:pt x="188861" y="54107"/>
                </a:lnTo>
                <a:lnTo>
                  <a:pt x="205858" y="52617"/>
                </a:lnTo>
                <a:lnTo>
                  <a:pt x="236043" y="51779"/>
                </a:lnTo>
                <a:lnTo>
                  <a:pt x="246897" y="50708"/>
                </a:lnTo>
                <a:lnTo>
                  <a:pt x="257943" y="49042"/>
                </a:lnTo>
                <a:lnTo>
                  <a:pt x="269117" y="46979"/>
                </a:lnTo>
                <a:lnTo>
                  <a:pt x="280377" y="45604"/>
                </a:lnTo>
                <a:lnTo>
                  <a:pt x="303047" y="44076"/>
                </a:lnTo>
                <a:lnTo>
                  <a:pt x="337230" y="43215"/>
                </a:lnTo>
                <a:lnTo>
                  <a:pt x="348645" y="42142"/>
                </a:lnTo>
                <a:lnTo>
                  <a:pt x="360065" y="40474"/>
                </a:lnTo>
                <a:lnTo>
                  <a:pt x="371489" y="38410"/>
                </a:lnTo>
                <a:lnTo>
                  <a:pt x="383866" y="37033"/>
                </a:lnTo>
                <a:lnTo>
                  <a:pt x="410320" y="35504"/>
                </a:lnTo>
                <a:lnTo>
                  <a:pt x="447437" y="34643"/>
                </a:lnTo>
                <a:lnTo>
                  <a:pt x="460216" y="33570"/>
                </a:lnTo>
                <a:lnTo>
                  <a:pt x="473499" y="31902"/>
                </a:lnTo>
                <a:lnTo>
                  <a:pt x="487116" y="29837"/>
                </a:lnTo>
                <a:lnTo>
                  <a:pt x="500957" y="28461"/>
                </a:lnTo>
                <a:lnTo>
                  <a:pt x="529035" y="26931"/>
                </a:lnTo>
                <a:lnTo>
                  <a:pt x="571618" y="26071"/>
                </a:lnTo>
                <a:lnTo>
                  <a:pt x="585866" y="24997"/>
                </a:lnTo>
                <a:lnTo>
                  <a:pt x="600127" y="23329"/>
                </a:lnTo>
                <a:lnTo>
                  <a:pt x="614398" y="21265"/>
                </a:lnTo>
                <a:lnTo>
                  <a:pt x="629626" y="19888"/>
                </a:lnTo>
                <a:lnTo>
                  <a:pt x="661786" y="18359"/>
                </a:lnTo>
                <a:lnTo>
                  <a:pt x="707472" y="17498"/>
                </a:lnTo>
                <a:lnTo>
                  <a:pt x="722155" y="16425"/>
                </a:lnTo>
                <a:lnTo>
                  <a:pt x="736707" y="14757"/>
                </a:lnTo>
                <a:lnTo>
                  <a:pt x="751170" y="12692"/>
                </a:lnTo>
                <a:lnTo>
                  <a:pt x="766528" y="11316"/>
                </a:lnTo>
                <a:lnTo>
                  <a:pt x="798831" y="9786"/>
                </a:lnTo>
                <a:lnTo>
                  <a:pt x="844597" y="8926"/>
                </a:lnTo>
                <a:lnTo>
                  <a:pt x="892871" y="8670"/>
                </a:lnTo>
                <a:lnTo>
                  <a:pt x="908620" y="7682"/>
                </a:lnTo>
                <a:lnTo>
                  <a:pt x="923882" y="6071"/>
                </a:lnTo>
                <a:lnTo>
                  <a:pt x="938818" y="4044"/>
                </a:lnTo>
                <a:lnTo>
                  <a:pt x="954492" y="2693"/>
                </a:lnTo>
                <a:lnTo>
                  <a:pt x="987146" y="1192"/>
                </a:lnTo>
                <a:lnTo>
                  <a:pt x="1037660" y="346"/>
                </a:lnTo>
                <a:lnTo>
                  <a:pt x="1175988" y="0"/>
                </a:lnTo>
                <a:lnTo>
                  <a:pt x="1191662" y="949"/>
                </a:lnTo>
                <a:lnTo>
                  <a:pt x="1206873" y="2535"/>
                </a:lnTo>
                <a:lnTo>
                  <a:pt x="1221777" y="4544"/>
                </a:lnTo>
                <a:lnTo>
                  <a:pt x="1236476" y="5884"/>
                </a:lnTo>
                <a:lnTo>
                  <a:pt x="1265507" y="7372"/>
                </a:lnTo>
                <a:lnTo>
                  <a:pt x="1308627" y="8210"/>
                </a:lnTo>
                <a:lnTo>
                  <a:pt x="1622510" y="8563"/>
                </a:lnTo>
                <a:lnTo>
                  <a:pt x="1624598" y="9516"/>
                </a:lnTo>
                <a:lnTo>
                  <a:pt x="1625990" y="11103"/>
                </a:lnTo>
                <a:lnTo>
                  <a:pt x="1628775" y="171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5"/>
          <p:cNvSpPr/>
          <p:nvPr/>
        </p:nvSpPr>
        <p:spPr>
          <a:xfrm>
            <a:off x="3046094" y="900112"/>
            <a:ext cx="240032" cy="265738"/>
          </a:xfrm>
          <a:custGeom>
            <a:avLst/>
            <a:gdLst/>
            <a:ahLst/>
            <a:cxnLst/>
            <a:rect l="0" t="0" r="0" b="0"/>
            <a:pathLst>
              <a:path w="240032" h="265738">
                <a:moveTo>
                  <a:pt x="0" y="0"/>
                </a:moveTo>
                <a:lnTo>
                  <a:pt x="0" y="121824"/>
                </a:lnTo>
                <a:lnTo>
                  <a:pt x="953" y="128841"/>
                </a:lnTo>
                <a:lnTo>
                  <a:pt x="2540" y="135424"/>
                </a:lnTo>
                <a:lnTo>
                  <a:pt x="4551" y="141718"/>
                </a:lnTo>
                <a:lnTo>
                  <a:pt x="5892" y="147818"/>
                </a:lnTo>
                <a:lnTo>
                  <a:pt x="6786" y="153791"/>
                </a:lnTo>
                <a:lnTo>
                  <a:pt x="7381" y="159677"/>
                </a:lnTo>
                <a:lnTo>
                  <a:pt x="7779" y="164554"/>
                </a:lnTo>
                <a:lnTo>
                  <a:pt x="8220" y="172513"/>
                </a:lnTo>
                <a:lnTo>
                  <a:pt x="9290" y="176921"/>
                </a:lnTo>
                <a:lnTo>
                  <a:pt x="10956" y="181765"/>
                </a:lnTo>
                <a:lnTo>
                  <a:pt x="13019" y="186899"/>
                </a:lnTo>
                <a:lnTo>
                  <a:pt x="14395" y="192227"/>
                </a:lnTo>
                <a:lnTo>
                  <a:pt x="15311" y="197684"/>
                </a:lnTo>
                <a:lnTo>
                  <a:pt x="15923" y="203227"/>
                </a:lnTo>
                <a:lnTo>
                  <a:pt x="17283" y="207875"/>
                </a:lnTo>
                <a:lnTo>
                  <a:pt x="21334" y="215579"/>
                </a:lnTo>
                <a:lnTo>
                  <a:pt x="23770" y="222178"/>
                </a:lnTo>
                <a:lnTo>
                  <a:pt x="24852" y="228286"/>
                </a:lnTo>
                <a:lnTo>
                  <a:pt x="25333" y="234175"/>
                </a:lnTo>
                <a:lnTo>
                  <a:pt x="25547" y="239968"/>
                </a:lnTo>
                <a:lnTo>
                  <a:pt x="25604" y="242846"/>
                </a:lnTo>
                <a:lnTo>
                  <a:pt x="26594" y="245717"/>
                </a:lnTo>
                <a:lnTo>
                  <a:pt x="31587" y="253357"/>
                </a:lnTo>
                <a:lnTo>
                  <a:pt x="33089" y="255478"/>
                </a:lnTo>
                <a:lnTo>
                  <a:pt x="33756" y="258961"/>
                </a:lnTo>
                <a:lnTo>
                  <a:pt x="34259" y="265350"/>
                </a:lnTo>
                <a:lnTo>
                  <a:pt x="41669" y="265713"/>
                </a:lnTo>
                <a:lnTo>
                  <a:pt x="42509" y="265737"/>
                </a:lnTo>
                <a:lnTo>
                  <a:pt x="42758" y="261194"/>
                </a:lnTo>
                <a:lnTo>
                  <a:pt x="41841" y="258902"/>
                </a:lnTo>
                <a:lnTo>
                  <a:pt x="36951" y="251125"/>
                </a:lnTo>
                <a:lnTo>
                  <a:pt x="35473" y="245596"/>
                </a:lnTo>
                <a:lnTo>
                  <a:pt x="34816" y="239964"/>
                </a:lnTo>
                <a:lnTo>
                  <a:pt x="34524" y="234286"/>
                </a:lnTo>
                <a:lnTo>
                  <a:pt x="34394" y="228587"/>
                </a:lnTo>
                <a:lnTo>
                  <a:pt x="34293" y="187282"/>
                </a:lnTo>
                <a:lnTo>
                  <a:pt x="33340" y="182957"/>
                </a:lnTo>
                <a:lnTo>
                  <a:pt x="31752" y="178169"/>
                </a:lnTo>
                <a:lnTo>
                  <a:pt x="29740" y="173072"/>
                </a:lnTo>
                <a:lnTo>
                  <a:pt x="27506" y="164868"/>
                </a:lnTo>
                <a:lnTo>
                  <a:pt x="26513" y="157095"/>
                </a:lnTo>
                <a:lnTo>
                  <a:pt x="26248" y="152355"/>
                </a:lnTo>
                <a:lnTo>
                  <a:pt x="25953" y="142008"/>
                </a:lnTo>
                <a:lnTo>
                  <a:pt x="25749" y="118737"/>
                </a:lnTo>
                <a:lnTo>
                  <a:pt x="24786" y="114400"/>
                </a:lnTo>
                <a:lnTo>
                  <a:pt x="23192" y="109604"/>
                </a:lnTo>
                <a:lnTo>
                  <a:pt x="21176" y="104502"/>
                </a:lnTo>
                <a:lnTo>
                  <a:pt x="18937" y="96293"/>
                </a:lnTo>
                <a:lnTo>
                  <a:pt x="17942" y="88517"/>
                </a:lnTo>
                <a:lnTo>
                  <a:pt x="17676" y="83776"/>
                </a:lnTo>
                <a:lnTo>
                  <a:pt x="17499" y="78711"/>
                </a:lnTo>
                <a:lnTo>
                  <a:pt x="18334" y="74381"/>
                </a:lnTo>
                <a:lnTo>
                  <a:pt x="23107" y="63737"/>
                </a:lnTo>
                <a:lnTo>
                  <a:pt x="24557" y="57538"/>
                </a:lnTo>
                <a:lnTo>
                  <a:pt x="25202" y="51607"/>
                </a:lnTo>
                <a:lnTo>
                  <a:pt x="25374" y="48692"/>
                </a:lnTo>
                <a:lnTo>
                  <a:pt x="26441" y="44844"/>
                </a:lnTo>
                <a:lnTo>
                  <a:pt x="28105" y="40374"/>
                </a:lnTo>
                <a:lnTo>
                  <a:pt x="30167" y="35488"/>
                </a:lnTo>
                <a:lnTo>
                  <a:pt x="32494" y="32231"/>
                </a:lnTo>
                <a:lnTo>
                  <a:pt x="34998" y="30060"/>
                </a:lnTo>
                <a:lnTo>
                  <a:pt x="41272" y="26695"/>
                </a:lnTo>
                <a:lnTo>
                  <a:pt x="50411" y="22024"/>
                </a:lnTo>
                <a:lnTo>
                  <a:pt x="54563" y="19446"/>
                </a:lnTo>
                <a:lnTo>
                  <a:pt x="61715" y="14040"/>
                </a:lnTo>
                <a:lnTo>
                  <a:pt x="65909" y="12217"/>
                </a:lnTo>
                <a:lnTo>
                  <a:pt x="70609" y="11003"/>
                </a:lnTo>
                <a:lnTo>
                  <a:pt x="75648" y="10192"/>
                </a:lnTo>
                <a:lnTo>
                  <a:pt x="80912" y="8700"/>
                </a:lnTo>
                <a:lnTo>
                  <a:pt x="86327" y="6753"/>
                </a:lnTo>
                <a:lnTo>
                  <a:pt x="91841" y="4502"/>
                </a:lnTo>
                <a:lnTo>
                  <a:pt x="97423" y="3001"/>
                </a:lnTo>
                <a:lnTo>
                  <a:pt x="103049" y="2001"/>
                </a:lnTo>
                <a:lnTo>
                  <a:pt x="108704" y="1334"/>
                </a:lnTo>
                <a:lnTo>
                  <a:pt x="114379" y="889"/>
                </a:lnTo>
                <a:lnTo>
                  <a:pt x="120068" y="593"/>
                </a:lnTo>
                <a:lnTo>
                  <a:pt x="131469" y="264"/>
                </a:lnTo>
                <a:lnTo>
                  <a:pt x="171452" y="15"/>
                </a:lnTo>
                <a:lnTo>
                  <a:pt x="177166" y="10"/>
                </a:lnTo>
                <a:lnTo>
                  <a:pt x="181929" y="959"/>
                </a:lnTo>
                <a:lnTo>
                  <a:pt x="186056" y="2545"/>
                </a:lnTo>
                <a:lnTo>
                  <a:pt x="189760" y="4554"/>
                </a:lnTo>
                <a:lnTo>
                  <a:pt x="194134" y="5893"/>
                </a:lnTo>
                <a:lnTo>
                  <a:pt x="198955" y="6787"/>
                </a:lnTo>
                <a:lnTo>
                  <a:pt x="204075" y="7382"/>
                </a:lnTo>
                <a:lnTo>
                  <a:pt x="208440" y="8731"/>
                </a:lnTo>
                <a:lnTo>
                  <a:pt x="215830" y="12771"/>
                </a:lnTo>
                <a:lnTo>
                  <a:pt x="222290" y="15201"/>
                </a:lnTo>
                <a:lnTo>
                  <a:pt x="228335" y="16281"/>
                </a:lnTo>
                <a:lnTo>
                  <a:pt x="234198" y="16761"/>
                </a:lnTo>
                <a:lnTo>
                  <a:pt x="240031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6"/>
          <p:cNvSpPr/>
          <p:nvPr/>
        </p:nvSpPr>
        <p:spPr>
          <a:xfrm>
            <a:off x="3363277" y="762952"/>
            <a:ext cx="25719" cy="222886"/>
          </a:xfrm>
          <a:custGeom>
            <a:avLst/>
            <a:gdLst/>
            <a:ahLst/>
            <a:cxnLst/>
            <a:rect l="0" t="0" r="0" b="0"/>
            <a:pathLst>
              <a:path w="25719" h="22288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468" y="8219"/>
                </a:lnTo>
                <a:lnTo>
                  <a:pt x="8541" y="13019"/>
                </a:lnTo>
                <a:lnTo>
                  <a:pt x="9504" y="15347"/>
                </a:lnTo>
                <a:lnTo>
                  <a:pt x="11099" y="17851"/>
                </a:lnTo>
                <a:lnTo>
                  <a:pt x="13114" y="20473"/>
                </a:lnTo>
                <a:lnTo>
                  <a:pt x="14458" y="23174"/>
                </a:lnTo>
                <a:lnTo>
                  <a:pt x="15354" y="25927"/>
                </a:lnTo>
                <a:lnTo>
                  <a:pt x="15951" y="28714"/>
                </a:lnTo>
                <a:lnTo>
                  <a:pt x="16614" y="34352"/>
                </a:lnTo>
                <a:lnTo>
                  <a:pt x="16909" y="40985"/>
                </a:lnTo>
                <a:lnTo>
                  <a:pt x="17098" y="60766"/>
                </a:lnTo>
                <a:lnTo>
                  <a:pt x="17145" y="143229"/>
                </a:lnTo>
                <a:lnTo>
                  <a:pt x="18098" y="147874"/>
                </a:lnTo>
                <a:lnTo>
                  <a:pt x="19685" y="151922"/>
                </a:lnTo>
                <a:lnTo>
                  <a:pt x="21696" y="155574"/>
                </a:lnTo>
                <a:lnTo>
                  <a:pt x="23036" y="158961"/>
                </a:lnTo>
                <a:lnTo>
                  <a:pt x="23930" y="162172"/>
                </a:lnTo>
                <a:lnTo>
                  <a:pt x="24526" y="165264"/>
                </a:lnTo>
                <a:lnTo>
                  <a:pt x="24923" y="169231"/>
                </a:lnTo>
                <a:lnTo>
                  <a:pt x="25188" y="173781"/>
                </a:lnTo>
                <a:lnTo>
                  <a:pt x="25482" y="182963"/>
                </a:lnTo>
                <a:lnTo>
                  <a:pt x="25671" y="196620"/>
                </a:lnTo>
                <a:lnTo>
                  <a:pt x="25718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7"/>
          <p:cNvSpPr/>
          <p:nvPr/>
        </p:nvSpPr>
        <p:spPr>
          <a:xfrm>
            <a:off x="3337559" y="1148715"/>
            <a:ext cx="42854" cy="25718"/>
          </a:xfrm>
          <a:custGeom>
            <a:avLst/>
            <a:gdLst/>
            <a:ahLst/>
            <a:cxnLst/>
            <a:rect l="0" t="0" r="0" b="0"/>
            <a:pathLst>
              <a:path w="42854" h="25718">
                <a:moveTo>
                  <a:pt x="0" y="25717"/>
                </a:moveTo>
                <a:lnTo>
                  <a:pt x="4551" y="21166"/>
                </a:lnTo>
                <a:lnTo>
                  <a:pt x="6844" y="19826"/>
                </a:lnTo>
                <a:lnTo>
                  <a:pt x="9326" y="18932"/>
                </a:lnTo>
                <a:lnTo>
                  <a:pt x="11932" y="18336"/>
                </a:lnTo>
                <a:lnTo>
                  <a:pt x="13670" y="16987"/>
                </a:lnTo>
                <a:lnTo>
                  <a:pt x="14829" y="15134"/>
                </a:lnTo>
                <a:lnTo>
                  <a:pt x="15601" y="12947"/>
                </a:lnTo>
                <a:lnTo>
                  <a:pt x="17068" y="11489"/>
                </a:lnTo>
                <a:lnTo>
                  <a:pt x="18999" y="10516"/>
                </a:lnTo>
                <a:lnTo>
                  <a:pt x="21239" y="9868"/>
                </a:lnTo>
                <a:lnTo>
                  <a:pt x="23684" y="8484"/>
                </a:lnTo>
                <a:lnTo>
                  <a:pt x="26267" y="6608"/>
                </a:lnTo>
                <a:lnTo>
                  <a:pt x="32706" y="1305"/>
                </a:lnTo>
                <a:lnTo>
                  <a:pt x="34187" y="870"/>
                </a:lnTo>
                <a:lnTo>
                  <a:pt x="36126" y="580"/>
                </a:lnTo>
                <a:lnTo>
                  <a:pt x="42853" y="0"/>
                </a:lnTo>
                <a:lnTo>
                  <a:pt x="35481" y="0"/>
                </a:lnTo>
                <a:lnTo>
                  <a:pt x="35084" y="952"/>
                </a:lnTo>
                <a:lnTo>
                  <a:pt x="34820" y="2540"/>
                </a:lnTo>
                <a:lnTo>
                  <a:pt x="34643" y="4550"/>
                </a:lnTo>
                <a:lnTo>
                  <a:pt x="33573" y="5891"/>
                </a:lnTo>
                <a:lnTo>
                  <a:pt x="31907" y="6785"/>
                </a:lnTo>
                <a:lnTo>
                  <a:pt x="25718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8"/>
          <p:cNvSpPr/>
          <p:nvPr/>
        </p:nvSpPr>
        <p:spPr>
          <a:xfrm>
            <a:off x="3560562" y="745912"/>
            <a:ext cx="231341" cy="445654"/>
          </a:xfrm>
          <a:custGeom>
            <a:avLst/>
            <a:gdLst/>
            <a:ahLst/>
            <a:cxnLst/>
            <a:rect l="0" t="0" r="0" b="0"/>
            <a:pathLst>
              <a:path w="231341" h="445654">
                <a:moveTo>
                  <a:pt x="154188" y="8468"/>
                </a:moveTo>
                <a:lnTo>
                  <a:pt x="154188" y="0"/>
                </a:lnTo>
                <a:lnTo>
                  <a:pt x="149637" y="4477"/>
                </a:lnTo>
                <a:lnTo>
                  <a:pt x="147344" y="5807"/>
                </a:lnTo>
                <a:lnTo>
                  <a:pt x="142256" y="7285"/>
                </a:lnTo>
                <a:lnTo>
                  <a:pt x="140518" y="8632"/>
                </a:lnTo>
                <a:lnTo>
                  <a:pt x="139360" y="10482"/>
                </a:lnTo>
                <a:lnTo>
                  <a:pt x="138587" y="12668"/>
                </a:lnTo>
                <a:lnTo>
                  <a:pt x="135189" y="17637"/>
                </a:lnTo>
                <a:lnTo>
                  <a:pt x="130504" y="23020"/>
                </a:lnTo>
                <a:lnTo>
                  <a:pt x="125246" y="28588"/>
                </a:lnTo>
                <a:lnTo>
                  <a:pt x="108435" y="45625"/>
                </a:lnTo>
                <a:lnTo>
                  <a:pt x="102738" y="53875"/>
                </a:lnTo>
                <a:lnTo>
                  <a:pt x="97031" y="63891"/>
                </a:lnTo>
                <a:lnTo>
                  <a:pt x="91320" y="74693"/>
                </a:lnTo>
                <a:lnTo>
                  <a:pt x="87511" y="80240"/>
                </a:lnTo>
                <a:lnTo>
                  <a:pt x="83066" y="85843"/>
                </a:lnTo>
                <a:lnTo>
                  <a:pt x="78198" y="91484"/>
                </a:lnTo>
                <a:lnTo>
                  <a:pt x="74001" y="97149"/>
                </a:lnTo>
                <a:lnTo>
                  <a:pt x="66796" y="108524"/>
                </a:lnTo>
                <a:lnTo>
                  <a:pt x="60420" y="119930"/>
                </a:lnTo>
                <a:lnTo>
                  <a:pt x="51474" y="137061"/>
                </a:lnTo>
                <a:lnTo>
                  <a:pt x="45672" y="149440"/>
                </a:lnTo>
                <a:lnTo>
                  <a:pt x="42792" y="156742"/>
                </a:lnTo>
                <a:lnTo>
                  <a:pt x="39919" y="164467"/>
                </a:lnTo>
                <a:lnTo>
                  <a:pt x="34186" y="178131"/>
                </a:lnTo>
                <a:lnTo>
                  <a:pt x="28463" y="191506"/>
                </a:lnTo>
                <a:lnTo>
                  <a:pt x="25604" y="199073"/>
                </a:lnTo>
                <a:lnTo>
                  <a:pt x="22745" y="206975"/>
                </a:lnTo>
                <a:lnTo>
                  <a:pt x="17028" y="220836"/>
                </a:lnTo>
                <a:lnTo>
                  <a:pt x="12266" y="233346"/>
                </a:lnTo>
                <a:lnTo>
                  <a:pt x="10149" y="245256"/>
                </a:lnTo>
                <a:lnTo>
                  <a:pt x="6667" y="256899"/>
                </a:lnTo>
                <a:lnTo>
                  <a:pt x="4406" y="262671"/>
                </a:lnTo>
                <a:lnTo>
                  <a:pt x="2898" y="269377"/>
                </a:lnTo>
                <a:lnTo>
                  <a:pt x="1893" y="276704"/>
                </a:lnTo>
                <a:lnTo>
                  <a:pt x="1223" y="284447"/>
                </a:lnTo>
                <a:lnTo>
                  <a:pt x="478" y="298130"/>
                </a:lnTo>
                <a:lnTo>
                  <a:pt x="147" y="310561"/>
                </a:lnTo>
                <a:lnTo>
                  <a:pt x="0" y="322437"/>
                </a:lnTo>
                <a:lnTo>
                  <a:pt x="2475" y="334064"/>
                </a:lnTo>
                <a:lnTo>
                  <a:pt x="5797" y="345582"/>
                </a:lnTo>
                <a:lnTo>
                  <a:pt x="7274" y="357051"/>
                </a:lnTo>
                <a:lnTo>
                  <a:pt x="10470" y="368499"/>
                </a:lnTo>
                <a:lnTo>
                  <a:pt x="15066" y="378984"/>
                </a:lnTo>
                <a:lnTo>
                  <a:pt x="20283" y="386819"/>
                </a:lnTo>
                <a:lnTo>
                  <a:pt x="25777" y="393476"/>
                </a:lnTo>
                <a:lnTo>
                  <a:pt x="31393" y="400562"/>
                </a:lnTo>
                <a:lnTo>
                  <a:pt x="37065" y="410062"/>
                </a:lnTo>
                <a:lnTo>
                  <a:pt x="42761" y="418094"/>
                </a:lnTo>
                <a:lnTo>
                  <a:pt x="45613" y="421569"/>
                </a:lnTo>
                <a:lnTo>
                  <a:pt x="49420" y="423886"/>
                </a:lnTo>
                <a:lnTo>
                  <a:pt x="53862" y="425431"/>
                </a:lnTo>
                <a:lnTo>
                  <a:pt x="58729" y="426461"/>
                </a:lnTo>
                <a:lnTo>
                  <a:pt x="62926" y="428099"/>
                </a:lnTo>
                <a:lnTo>
                  <a:pt x="70129" y="432461"/>
                </a:lnTo>
                <a:lnTo>
                  <a:pt x="74336" y="434957"/>
                </a:lnTo>
                <a:lnTo>
                  <a:pt x="79046" y="437574"/>
                </a:lnTo>
                <a:lnTo>
                  <a:pt x="84091" y="440271"/>
                </a:lnTo>
                <a:lnTo>
                  <a:pt x="88406" y="442069"/>
                </a:lnTo>
                <a:lnTo>
                  <a:pt x="92235" y="443268"/>
                </a:lnTo>
                <a:lnTo>
                  <a:pt x="95741" y="444067"/>
                </a:lnTo>
                <a:lnTo>
                  <a:pt x="99983" y="444600"/>
                </a:lnTo>
                <a:lnTo>
                  <a:pt x="104716" y="444955"/>
                </a:lnTo>
                <a:lnTo>
                  <a:pt x="114103" y="445349"/>
                </a:lnTo>
                <a:lnTo>
                  <a:pt x="121450" y="445525"/>
                </a:lnTo>
                <a:lnTo>
                  <a:pt x="147166" y="445653"/>
                </a:lnTo>
                <a:lnTo>
                  <a:pt x="151412" y="444704"/>
                </a:lnTo>
                <a:lnTo>
                  <a:pt x="156147" y="443120"/>
                </a:lnTo>
                <a:lnTo>
                  <a:pt x="161209" y="441111"/>
                </a:lnTo>
                <a:lnTo>
                  <a:pt x="165536" y="439771"/>
                </a:lnTo>
                <a:lnTo>
                  <a:pt x="169373" y="438878"/>
                </a:lnTo>
                <a:lnTo>
                  <a:pt x="172884" y="438283"/>
                </a:lnTo>
                <a:lnTo>
                  <a:pt x="177129" y="436934"/>
                </a:lnTo>
                <a:lnTo>
                  <a:pt x="181864" y="435082"/>
                </a:lnTo>
                <a:lnTo>
                  <a:pt x="186926" y="432894"/>
                </a:lnTo>
                <a:lnTo>
                  <a:pt x="191253" y="431436"/>
                </a:lnTo>
                <a:lnTo>
                  <a:pt x="195090" y="430464"/>
                </a:lnTo>
                <a:lnTo>
                  <a:pt x="198601" y="429816"/>
                </a:lnTo>
                <a:lnTo>
                  <a:pt x="205042" y="426556"/>
                </a:lnTo>
                <a:lnTo>
                  <a:pt x="208093" y="424353"/>
                </a:lnTo>
                <a:lnTo>
                  <a:pt x="214023" y="421906"/>
                </a:lnTo>
                <a:lnTo>
                  <a:pt x="216938" y="421253"/>
                </a:lnTo>
                <a:lnTo>
                  <a:pt x="222717" y="417988"/>
                </a:lnTo>
                <a:lnTo>
                  <a:pt x="231340" y="4113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9"/>
          <p:cNvSpPr/>
          <p:nvPr/>
        </p:nvSpPr>
        <p:spPr>
          <a:xfrm>
            <a:off x="3757717" y="861220"/>
            <a:ext cx="265643" cy="277579"/>
          </a:xfrm>
          <a:custGeom>
            <a:avLst/>
            <a:gdLst/>
            <a:ahLst/>
            <a:cxnLst/>
            <a:rect l="0" t="0" r="0" b="0"/>
            <a:pathLst>
              <a:path w="265643" h="277579">
                <a:moveTo>
                  <a:pt x="17040" y="13174"/>
                </a:moveTo>
                <a:lnTo>
                  <a:pt x="9659" y="13174"/>
                </a:lnTo>
                <a:lnTo>
                  <a:pt x="9262" y="14127"/>
                </a:lnTo>
                <a:lnTo>
                  <a:pt x="8498" y="21394"/>
                </a:lnTo>
                <a:lnTo>
                  <a:pt x="8470" y="33648"/>
                </a:lnTo>
                <a:lnTo>
                  <a:pt x="11009" y="41641"/>
                </a:lnTo>
                <a:lnTo>
                  <a:pt x="13019" y="46440"/>
                </a:lnTo>
                <a:lnTo>
                  <a:pt x="13407" y="51544"/>
                </a:lnTo>
                <a:lnTo>
                  <a:pt x="12713" y="56852"/>
                </a:lnTo>
                <a:lnTo>
                  <a:pt x="11297" y="62295"/>
                </a:lnTo>
                <a:lnTo>
                  <a:pt x="10354" y="68782"/>
                </a:lnTo>
                <a:lnTo>
                  <a:pt x="9725" y="75963"/>
                </a:lnTo>
                <a:lnTo>
                  <a:pt x="9306" y="83609"/>
                </a:lnTo>
                <a:lnTo>
                  <a:pt x="8841" y="97184"/>
                </a:lnTo>
                <a:lnTo>
                  <a:pt x="8541" y="121421"/>
                </a:lnTo>
                <a:lnTo>
                  <a:pt x="7564" y="127249"/>
                </a:lnTo>
                <a:lnTo>
                  <a:pt x="5960" y="133039"/>
                </a:lnTo>
                <a:lnTo>
                  <a:pt x="3939" y="138804"/>
                </a:lnTo>
                <a:lnTo>
                  <a:pt x="2591" y="145505"/>
                </a:lnTo>
                <a:lnTo>
                  <a:pt x="1692" y="152830"/>
                </a:lnTo>
                <a:lnTo>
                  <a:pt x="694" y="166684"/>
                </a:lnTo>
                <a:lnTo>
                  <a:pt x="250" y="176016"/>
                </a:lnTo>
                <a:lnTo>
                  <a:pt x="53" y="185878"/>
                </a:lnTo>
                <a:lnTo>
                  <a:pt x="0" y="191175"/>
                </a:lnTo>
                <a:lnTo>
                  <a:pt x="917" y="195659"/>
                </a:lnTo>
                <a:lnTo>
                  <a:pt x="4477" y="203181"/>
                </a:lnTo>
                <a:lnTo>
                  <a:pt x="5807" y="207473"/>
                </a:lnTo>
                <a:lnTo>
                  <a:pt x="6694" y="212240"/>
                </a:lnTo>
                <a:lnTo>
                  <a:pt x="8117" y="224475"/>
                </a:lnTo>
                <a:lnTo>
                  <a:pt x="8398" y="232783"/>
                </a:lnTo>
                <a:lnTo>
                  <a:pt x="8467" y="236048"/>
                </a:lnTo>
                <a:lnTo>
                  <a:pt x="8467" y="140556"/>
                </a:lnTo>
                <a:lnTo>
                  <a:pt x="9420" y="136195"/>
                </a:lnTo>
                <a:lnTo>
                  <a:pt x="11008" y="131383"/>
                </a:lnTo>
                <a:lnTo>
                  <a:pt x="13019" y="126270"/>
                </a:lnTo>
                <a:lnTo>
                  <a:pt x="17792" y="118049"/>
                </a:lnTo>
                <a:lnTo>
                  <a:pt x="20399" y="114524"/>
                </a:lnTo>
                <a:lnTo>
                  <a:pt x="22137" y="110268"/>
                </a:lnTo>
                <a:lnTo>
                  <a:pt x="23296" y="105526"/>
                </a:lnTo>
                <a:lnTo>
                  <a:pt x="24068" y="100460"/>
                </a:lnTo>
                <a:lnTo>
                  <a:pt x="25535" y="95177"/>
                </a:lnTo>
                <a:lnTo>
                  <a:pt x="27466" y="89751"/>
                </a:lnTo>
                <a:lnTo>
                  <a:pt x="29706" y="84228"/>
                </a:lnTo>
                <a:lnTo>
                  <a:pt x="32151" y="78641"/>
                </a:lnTo>
                <a:lnTo>
                  <a:pt x="37409" y="67353"/>
                </a:lnTo>
                <a:lnTo>
                  <a:pt x="41097" y="61676"/>
                </a:lnTo>
                <a:lnTo>
                  <a:pt x="45460" y="55986"/>
                </a:lnTo>
                <a:lnTo>
                  <a:pt x="50274" y="50288"/>
                </a:lnTo>
                <a:lnTo>
                  <a:pt x="54436" y="45537"/>
                </a:lnTo>
                <a:lnTo>
                  <a:pt x="61601" y="37718"/>
                </a:lnTo>
                <a:lnTo>
                  <a:pt x="65797" y="34299"/>
                </a:lnTo>
                <a:lnTo>
                  <a:pt x="70500" y="31068"/>
                </a:lnTo>
                <a:lnTo>
                  <a:pt x="75540" y="27961"/>
                </a:lnTo>
                <a:lnTo>
                  <a:pt x="83680" y="21969"/>
                </a:lnTo>
                <a:lnTo>
                  <a:pt x="90473" y="16131"/>
                </a:lnTo>
                <a:lnTo>
                  <a:pt x="96667" y="10361"/>
                </a:lnTo>
                <a:lnTo>
                  <a:pt x="100605" y="8441"/>
                </a:lnTo>
                <a:lnTo>
                  <a:pt x="105135" y="7161"/>
                </a:lnTo>
                <a:lnTo>
                  <a:pt x="110060" y="6308"/>
                </a:lnTo>
                <a:lnTo>
                  <a:pt x="118072" y="2820"/>
                </a:lnTo>
                <a:lnTo>
                  <a:pt x="121542" y="557"/>
                </a:lnTo>
                <a:lnTo>
                  <a:pt x="124808" y="0"/>
                </a:lnTo>
                <a:lnTo>
                  <a:pt x="127938" y="582"/>
                </a:lnTo>
                <a:lnTo>
                  <a:pt x="133955" y="2815"/>
                </a:lnTo>
                <a:lnTo>
                  <a:pt x="139805" y="3808"/>
                </a:lnTo>
                <a:lnTo>
                  <a:pt x="141746" y="5025"/>
                </a:lnTo>
                <a:lnTo>
                  <a:pt x="143040" y="6789"/>
                </a:lnTo>
                <a:lnTo>
                  <a:pt x="143902" y="8918"/>
                </a:lnTo>
                <a:lnTo>
                  <a:pt x="149667" y="16464"/>
                </a:lnTo>
                <a:lnTo>
                  <a:pt x="157408" y="24732"/>
                </a:lnTo>
                <a:lnTo>
                  <a:pt x="159196" y="28500"/>
                </a:lnTo>
                <a:lnTo>
                  <a:pt x="160388" y="32916"/>
                </a:lnTo>
                <a:lnTo>
                  <a:pt x="161183" y="37766"/>
                </a:lnTo>
                <a:lnTo>
                  <a:pt x="161713" y="42904"/>
                </a:lnTo>
                <a:lnTo>
                  <a:pt x="162066" y="48234"/>
                </a:lnTo>
                <a:lnTo>
                  <a:pt x="162301" y="53692"/>
                </a:lnTo>
                <a:lnTo>
                  <a:pt x="162563" y="64838"/>
                </a:lnTo>
                <a:lnTo>
                  <a:pt x="162731" y="87515"/>
                </a:lnTo>
                <a:lnTo>
                  <a:pt x="161792" y="93215"/>
                </a:lnTo>
                <a:lnTo>
                  <a:pt x="160214" y="98920"/>
                </a:lnTo>
                <a:lnTo>
                  <a:pt x="158209" y="104628"/>
                </a:lnTo>
                <a:lnTo>
                  <a:pt x="156873" y="111291"/>
                </a:lnTo>
                <a:lnTo>
                  <a:pt x="155982" y="118590"/>
                </a:lnTo>
                <a:lnTo>
                  <a:pt x="155388" y="126314"/>
                </a:lnTo>
                <a:lnTo>
                  <a:pt x="154039" y="133369"/>
                </a:lnTo>
                <a:lnTo>
                  <a:pt x="152188" y="139976"/>
                </a:lnTo>
                <a:lnTo>
                  <a:pt x="150001" y="146287"/>
                </a:lnTo>
                <a:lnTo>
                  <a:pt x="148543" y="152398"/>
                </a:lnTo>
                <a:lnTo>
                  <a:pt x="147571" y="158378"/>
                </a:lnTo>
                <a:lnTo>
                  <a:pt x="146924" y="164269"/>
                </a:lnTo>
                <a:lnTo>
                  <a:pt x="146491" y="170102"/>
                </a:lnTo>
                <a:lnTo>
                  <a:pt x="146204" y="175895"/>
                </a:lnTo>
                <a:lnTo>
                  <a:pt x="145884" y="187412"/>
                </a:lnTo>
                <a:lnTo>
                  <a:pt x="145661" y="216048"/>
                </a:lnTo>
                <a:lnTo>
                  <a:pt x="146603" y="221766"/>
                </a:lnTo>
                <a:lnTo>
                  <a:pt x="148182" y="227483"/>
                </a:lnTo>
                <a:lnTo>
                  <a:pt x="150189" y="233199"/>
                </a:lnTo>
                <a:lnTo>
                  <a:pt x="151526" y="237963"/>
                </a:lnTo>
                <a:lnTo>
                  <a:pt x="153012" y="245795"/>
                </a:lnTo>
                <a:lnTo>
                  <a:pt x="153672" y="252452"/>
                </a:lnTo>
                <a:lnTo>
                  <a:pt x="153848" y="255560"/>
                </a:lnTo>
                <a:lnTo>
                  <a:pt x="154918" y="258585"/>
                </a:lnTo>
                <a:lnTo>
                  <a:pt x="158646" y="264486"/>
                </a:lnTo>
                <a:lnTo>
                  <a:pt x="160974" y="266440"/>
                </a:lnTo>
                <a:lnTo>
                  <a:pt x="163479" y="267743"/>
                </a:lnTo>
                <a:lnTo>
                  <a:pt x="166101" y="268612"/>
                </a:lnTo>
                <a:lnTo>
                  <a:pt x="171554" y="272117"/>
                </a:lnTo>
                <a:lnTo>
                  <a:pt x="174342" y="274386"/>
                </a:lnTo>
                <a:lnTo>
                  <a:pt x="177153" y="275898"/>
                </a:lnTo>
                <a:lnTo>
                  <a:pt x="182816" y="277578"/>
                </a:lnTo>
                <a:lnTo>
                  <a:pt x="185660" y="277073"/>
                </a:lnTo>
                <a:lnTo>
                  <a:pt x="191360" y="273973"/>
                </a:lnTo>
                <a:lnTo>
                  <a:pt x="199608" y="271960"/>
                </a:lnTo>
                <a:lnTo>
                  <a:pt x="204474" y="271423"/>
                </a:lnTo>
                <a:lnTo>
                  <a:pt x="212422" y="270827"/>
                </a:lnTo>
                <a:lnTo>
                  <a:pt x="215874" y="270668"/>
                </a:lnTo>
                <a:lnTo>
                  <a:pt x="220081" y="269609"/>
                </a:lnTo>
                <a:lnTo>
                  <a:pt x="224791" y="267951"/>
                </a:lnTo>
                <a:lnTo>
                  <a:pt x="229836" y="265893"/>
                </a:lnTo>
                <a:lnTo>
                  <a:pt x="237981" y="261066"/>
                </a:lnTo>
                <a:lnTo>
                  <a:pt x="244776" y="255746"/>
                </a:lnTo>
                <a:lnTo>
                  <a:pt x="250971" y="250207"/>
                </a:lnTo>
                <a:lnTo>
                  <a:pt x="256899" y="244570"/>
                </a:lnTo>
                <a:lnTo>
                  <a:pt x="265642" y="2360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0"/>
          <p:cNvSpPr/>
          <p:nvPr/>
        </p:nvSpPr>
        <p:spPr>
          <a:xfrm>
            <a:off x="4057650" y="925830"/>
            <a:ext cx="197168" cy="25687"/>
          </a:xfrm>
          <a:custGeom>
            <a:avLst/>
            <a:gdLst/>
            <a:ahLst/>
            <a:cxnLst/>
            <a:rect l="0" t="0" r="0" b="0"/>
            <a:pathLst>
              <a:path w="197168" h="25687">
                <a:moveTo>
                  <a:pt x="0" y="17145"/>
                </a:moveTo>
                <a:lnTo>
                  <a:pt x="20399" y="17145"/>
                </a:lnTo>
                <a:lnTo>
                  <a:pt x="23124" y="18097"/>
                </a:lnTo>
                <a:lnTo>
                  <a:pt x="25894" y="19684"/>
                </a:lnTo>
                <a:lnTo>
                  <a:pt x="28693" y="21695"/>
                </a:lnTo>
                <a:lnTo>
                  <a:pt x="31511" y="23036"/>
                </a:lnTo>
                <a:lnTo>
                  <a:pt x="34342" y="23930"/>
                </a:lnTo>
                <a:lnTo>
                  <a:pt x="37182" y="24525"/>
                </a:lnTo>
                <a:lnTo>
                  <a:pt x="42878" y="25187"/>
                </a:lnTo>
                <a:lnTo>
                  <a:pt x="48584" y="25482"/>
                </a:lnTo>
                <a:lnTo>
                  <a:pt x="54295" y="25612"/>
                </a:lnTo>
                <a:lnTo>
                  <a:pt x="67416" y="25686"/>
                </a:lnTo>
                <a:lnTo>
                  <a:pt x="72566" y="24744"/>
                </a:lnTo>
                <a:lnTo>
                  <a:pt x="77905" y="23163"/>
                </a:lnTo>
                <a:lnTo>
                  <a:pt x="83369" y="21157"/>
                </a:lnTo>
                <a:lnTo>
                  <a:pt x="88917" y="19820"/>
                </a:lnTo>
                <a:lnTo>
                  <a:pt x="94520" y="18928"/>
                </a:lnTo>
                <a:lnTo>
                  <a:pt x="100161" y="18333"/>
                </a:lnTo>
                <a:lnTo>
                  <a:pt x="105826" y="17937"/>
                </a:lnTo>
                <a:lnTo>
                  <a:pt x="111509" y="17673"/>
                </a:lnTo>
                <a:lnTo>
                  <a:pt x="117201" y="17497"/>
                </a:lnTo>
                <a:lnTo>
                  <a:pt x="122902" y="16427"/>
                </a:lnTo>
                <a:lnTo>
                  <a:pt x="128607" y="14761"/>
                </a:lnTo>
                <a:lnTo>
                  <a:pt x="134315" y="12698"/>
                </a:lnTo>
                <a:lnTo>
                  <a:pt x="139074" y="11323"/>
                </a:lnTo>
                <a:lnTo>
                  <a:pt x="143198" y="10406"/>
                </a:lnTo>
                <a:lnTo>
                  <a:pt x="146900" y="9795"/>
                </a:lnTo>
                <a:lnTo>
                  <a:pt x="151273" y="9387"/>
                </a:lnTo>
                <a:lnTo>
                  <a:pt x="156094" y="9115"/>
                </a:lnTo>
                <a:lnTo>
                  <a:pt x="161212" y="8934"/>
                </a:lnTo>
                <a:lnTo>
                  <a:pt x="165577" y="7861"/>
                </a:lnTo>
                <a:lnTo>
                  <a:pt x="169440" y="6193"/>
                </a:lnTo>
                <a:lnTo>
                  <a:pt x="172967" y="4129"/>
                </a:lnTo>
                <a:lnTo>
                  <a:pt x="176272" y="2752"/>
                </a:lnTo>
                <a:lnTo>
                  <a:pt x="179427" y="1835"/>
                </a:lnTo>
                <a:lnTo>
                  <a:pt x="182483" y="1223"/>
                </a:lnTo>
                <a:lnTo>
                  <a:pt x="188418" y="54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1"/>
          <p:cNvSpPr/>
          <p:nvPr/>
        </p:nvSpPr>
        <p:spPr>
          <a:xfrm>
            <a:off x="4263399" y="848677"/>
            <a:ext cx="222877" cy="291455"/>
          </a:xfrm>
          <a:custGeom>
            <a:avLst/>
            <a:gdLst/>
            <a:ahLst/>
            <a:cxnLst/>
            <a:rect l="0" t="0" r="0" b="0"/>
            <a:pathLst>
              <a:path w="222877" h="291455">
                <a:moveTo>
                  <a:pt x="34280" y="0"/>
                </a:moveTo>
                <a:lnTo>
                  <a:pt x="34280" y="25789"/>
                </a:lnTo>
                <a:lnTo>
                  <a:pt x="33328" y="30528"/>
                </a:lnTo>
                <a:lnTo>
                  <a:pt x="31741" y="35592"/>
                </a:lnTo>
                <a:lnTo>
                  <a:pt x="29730" y="40873"/>
                </a:lnTo>
                <a:lnTo>
                  <a:pt x="28389" y="46299"/>
                </a:lnTo>
                <a:lnTo>
                  <a:pt x="27495" y="51821"/>
                </a:lnTo>
                <a:lnTo>
                  <a:pt x="26899" y="57407"/>
                </a:lnTo>
                <a:lnTo>
                  <a:pt x="26502" y="63036"/>
                </a:lnTo>
                <a:lnTo>
                  <a:pt x="26238" y="68694"/>
                </a:lnTo>
                <a:lnTo>
                  <a:pt x="25943" y="80061"/>
                </a:lnTo>
                <a:lnTo>
                  <a:pt x="25739" y="113143"/>
                </a:lnTo>
                <a:lnTo>
                  <a:pt x="24776" y="120196"/>
                </a:lnTo>
                <a:lnTo>
                  <a:pt x="23182" y="126803"/>
                </a:lnTo>
                <a:lnTo>
                  <a:pt x="21166" y="133113"/>
                </a:lnTo>
                <a:lnTo>
                  <a:pt x="19823" y="140177"/>
                </a:lnTo>
                <a:lnTo>
                  <a:pt x="18927" y="147744"/>
                </a:lnTo>
                <a:lnTo>
                  <a:pt x="18330" y="155646"/>
                </a:lnTo>
                <a:lnTo>
                  <a:pt x="17932" y="163771"/>
                </a:lnTo>
                <a:lnTo>
                  <a:pt x="17489" y="180420"/>
                </a:lnTo>
                <a:lnTo>
                  <a:pt x="17156" y="225431"/>
                </a:lnTo>
                <a:lnTo>
                  <a:pt x="17135" y="291454"/>
                </a:lnTo>
                <a:lnTo>
                  <a:pt x="17135" y="286911"/>
                </a:lnTo>
                <a:lnTo>
                  <a:pt x="16183" y="284619"/>
                </a:lnTo>
                <a:lnTo>
                  <a:pt x="11244" y="276842"/>
                </a:lnTo>
                <a:lnTo>
                  <a:pt x="8405" y="268506"/>
                </a:lnTo>
                <a:lnTo>
                  <a:pt x="2907" y="260003"/>
                </a:lnTo>
                <a:lnTo>
                  <a:pt x="1287" y="254304"/>
                </a:lnTo>
                <a:lnTo>
                  <a:pt x="567" y="246057"/>
                </a:lnTo>
                <a:lnTo>
                  <a:pt x="374" y="241190"/>
                </a:lnTo>
                <a:lnTo>
                  <a:pt x="161" y="230703"/>
                </a:lnTo>
                <a:lnTo>
                  <a:pt x="0" y="191408"/>
                </a:lnTo>
                <a:lnTo>
                  <a:pt x="950" y="185708"/>
                </a:lnTo>
                <a:lnTo>
                  <a:pt x="2535" y="180003"/>
                </a:lnTo>
                <a:lnTo>
                  <a:pt x="4544" y="174294"/>
                </a:lnTo>
                <a:lnTo>
                  <a:pt x="5884" y="168584"/>
                </a:lnTo>
                <a:lnTo>
                  <a:pt x="6777" y="162872"/>
                </a:lnTo>
                <a:lnTo>
                  <a:pt x="7373" y="157159"/>
                </a:lnTo>
                <a:lnTo>
                  <a:pt x="7769" y="151445"/>
                </a:lnTo>
                <a:lnTo>
                  <a:pt x="8034" y="145731"/>
                </a:lnTo>
                <a:lnTo>
                  <a:pt x="8210" y="140016"/>
                </a:lnTo>
                <a:lnTo>
                  <a:pt x="10233" y="134302"/>
                </a:lnTo>
                <a:lnTo>
                  <a:pt x="13486" y="128587"/>
                </a:lnTo>
                <a:lnTo>
                  <a:pt x="17561" y="122872"/>
                </a:lnTo>
                <a:lnTo>
                  <a:pt x="20276" y="117157"/>
                </a:lnTo>
                <a:lnTo>
                  <a:pt x="22087" y="111442"/>
                </a:lnTo>
                <a:lnTo>
                  <a:pt x="23294" y="105728"/>
                </a:lnTo>
                <a:lnTo>
                  <a:pt x="26003" y="100965"/>
                </a:lnTo>
                <a:lnTo>
                  <a:pt x="29715" y="96837"/>
                </a:lnTo>
                <a:lnTo>
                  <a:pt x="34095" y="93133"/>
                </a:lnTo>
                <a:lnTo>
                  <a:pt x="37967" y="88759"/>
                </a:lnTo>
                <a:lnTo>
                  <a:pt x="41501" y="83938"/>
                </a:lnTo>
                <a:lnTo>
                  <a:pt x="44809" y="78819"/>
                </a:lnTo>
                <a:lnTo>
                  <a:pt x="48919" y="74453"/>
                </a:lnTo>
                <a:lnTo>
                  <a:pt x="53565" y="70590"/>
                </a:lnTo>
                <a:lnTo>
                  <a:pt x="58567" y="67063"/>
                </a:lnTo>
                <a:lnTo>
                  <a:pt x="63807" y="63758"/>
                </a:lnTo>
                <a:lnTo>
                  <a:pt x="69205" y="60603"/>
                </a:lnTo>
                <a:lnTo>
                  <a:pt x="74708" y="57547"/>
                </a:lnTo>
                <a:lnTo>
                  <a:pt x="85903" y="51612"/>
                </a:lnTo>
                <a:lnTo>
                  <a:pt x="108613" y="40040"/>
                </a:lnTo>
                <a:lnTo>
                  <a:pt x="114315" y="38123"/>
                </a:lnTo>
                <a:lnTo>
                  <a:pt x="120022" y="36845"/>
                </a:lnTo>
                <a:lnTo>
                  <a:pt x="125732" y="35994"/>
                </a:lnTo>
                <a:lnTo>
                  <a:pt x="131443" y="34473"/>
                </a:lnTo>
                <a:lnTo>
                  <a:pt x="137156" y="32507"/>
                </a:lnTo>
                <a:lnTo>
                  <a:pt x="142869" y="30244"/>
                </a:lnTo>
                <a:lnTo>
                  <a:pt x="147630" y="29688"/>
                </a:lnTo>
                <a:lnTo>
                  <a:pt x="151757" y="30269"/>
                </a:lnTo>
                <a:lnTo>
                  <a:pt x="155461" y="31610"/>
                </a:lnTo>
                <a:lnTo>
                  <a:pt x="159835" y="32503"/>
                </a:lnTo>
                <a:lnTo>
                  <a:pt x="164656" y="33099"/>
                </a:lnTo>
                <a:lnTo>
                  <a:pt x="169775" y="33496"/>
                </a:lnTo>
                <a:lnTo>
                  <a:pt x="174140" y="34713"/>
                </a:lnTo>
                <a:lnTo>
                  <a:pt x="178003" y="36477"/>
                </a:lnTo>
                <a:lnTo>
                  <a:pt x="184834" y="40025"/>
                </a:lnTo>
                <a:lnTo>
                  <a:pt x="191046" y="41601"/>
                </a:lnTo>
                <a:lnTo>
                  <a:pt x="196982" y="44842"/>
                </a:lnTo>
                <a:lnTo>
                  <a:pt x="202795" y="49457"/>
                </a:lnTo>
                <a:lnTo>
                  <a:pt x="208553" y="54684"/>
                </a:lnTo>
                <a:lnTo>
                  <a:pt x="214288" y="60181"/>
                </a:lnTo>
                <a:lnTo>
                  <a:pt x="217150" y="62981"/>
                </a:lnTo>
                <a:lnTo>
                  <a:pt x="219059" y="65800"/>
                </a:lnTo>
                <a:lnTo>
                  <a:pt x="222122" y="74628"/>
                </a:lnTo>
                <a:lnTo>
                  <a:pt x="222876" y="771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2"/>
          <p:cNvSpPr/>
          <p:nvPr/>
        </p:nvSpPr>
        <p:spPr>
          <a:xfrm>
            <a:off x="4529137" y="754380"/>
            <a:ext cx="179512" cy="360035"/>
          </a:xfrm>
          <a:custGeom>
            <a:avLst/>
            <a:gdLst/>
            <a:ahLst/>
            <a:cxnLst/>
            <a:rect l="0" t="0" r="0" b="0"/>
            <a:pathLst>
              <a:path w="179512" h="360035">
                <a:moveTo>
                  <a:pt x="0" y="0"/>
                </a:moveTo>
                <a:lnTo>
                  <a:pt x="20400" y="0"/>
                </a:lnTo>
                <a:lnTo>
                  <a:pt x="23125" y="952"/>
                </a:lnTo>
                <a:lnTo>
                  <a:pt x="28693" y="4550"/>
                </a:lnTo>
                <a:lnTo>
                  <a:pt x="31511" y="5891"/>
                </a:lnTo>
                <a:lnTo>
                  <a:pt x="34342" y="6785"/>
                </a:lnTo>
                <a:lnTo>
                  <a:pt x="37182" y="7380"/>
                </a:lnTo>
                <a:lnTo>
                  <a:pt x="41933" y="8730"/>
                </a:lnTo>
                <a:lnTo>
                  <a:pt x="54832" y="12770"/>
                </a:lnTo>
                <a:lnTo>
                  <a:pt x="60367" y="15181"/>
                </a:lnTo>
                <a:lnTo>
                  <a:pt x="65010" y="17740"/>
                </a:lnTo>
                <a:lnTo>
                  <a:pt x="69058" y="20399"/>
                </a:lnTo>
                <a:lnTo>
                  <a:pt x="73661" y="23124"/>
                </a:lnTo>
                <a:lnTo>
                  <a:pt x="78635" y="25894"/>
                </a:lnTo>
                <a:lnTo>
                  <a:pt x="89241" y="31510"/>
                </a:lnTo>
                <a:lnTo>
                  <a:pt x="117244" y="45730"/>
                </a:lnTo>
                <a:lnTo>
                  <a:pt x="121978" y="49536"/>
                </a:lnTo>
                <a:lnTo>
                  <a:pt x="126086" y="53979"/>
                </a:lnTo>
                <a:lnTo>
                  <a:pt x="129777" y="58846"/>
                </a:lnTo>
                <a:lnTo>
                  <a:pt x="134144" y="63043"/>
                </a:lnTo>
                <a:lnTo>
                  <a:pt x="138959" y="66794"/>
                </a:lnTo>
                <a:lnTo>
                  <a:pt x="144075" y="70246"/>
                </a:lnTo>
                <a:lnTo>
                  <a:pt x="148437" y="74453"/>
                </a:lnTo>
                <a:lnTo>
                  <a:pt x="152298" y="79163"/>
                </a:lnTo>
                <a:lnTo>
                  <a:pt x="155825" y="84208"/>
                </a:lnTo>
                <a:lnTo>
                  <a:pt x="159128" y="89476"/>
                </a:lnTo>
                <a:lnTo>
                  <a:pt x="162283" y="94893"/>
                </a:lnTo>
                <a:lnTo>
                  <a:pt x="165339" y="100409"/>
                </a:lnTo>
                <a:lnTo>
                  <a:pt x="171274" y="111619"/>
                </a:lnTo>
                <a:lnTo>
                  <a:pt x="174190" y="117275"/>
                </a:lnTo>
                <a:lnTo>
                  <a:pt x="176134" y="122951"/>
                </a:lnTo>
                <a:lnTo>
                  <a:pt x="177430" y="128639"/>
                </a:lnTo>
                <a:lnTo>
                  <a:pt x="178294" y="134337"/>
                </a:lnTo>
                <a:lnTo>
                  <a:pt x="178870" y="140040"/>
                </a:lnTo>
                <a:lnTo>
                  <a:pt x="179255" y="145748"/>
                </a:lnTo>
                <a:lnTo>
                  <a:pt x="179511" y="151457"/>
                </a:lnTo>
                <a:lnTo>
                  <a:pt x="178729" y="158121"/>
                </a:lnTo>
                <a:lnTo>
                  <a:pt x="177255" y="165422"/>
                </a:lnTo>
                <a:lnTo>
                  <a:pt x="175320" y="173146"/>
                </a:lnTo>
                <a:lnTo>
                  <a:pt x="174030" y="180200"/>
                </a:lnTo>
                <a:lnTo>
                  <a:pt x="173170" y="186808"/>
                </a:lnTo>
                <a:lnTo>
                  <a:pt x="172596" y="193119"/>
                </a:lnTo>
                <a:lnTo>
                  <a:pt x="171262" y="199231"/>
                </a:lnTo>
                <a:lnTo>
                  <a:pt x="169420" y="205210"/>
                </a:lnTo>
                <a:lnTo>
                  <a:pt x="167239" y="211102"/>
                </a:lnTo>
                <a:lnTo>
                  <a:pt x="163880" y="216934"/>
                </a:lnTo>
                <a:lnTo>
                  <a:pt x="159736" y="222728"/>
                </a:lnTo>
                <a:lnTo>
                  <a:pt x="155068" y="228495"/>
                </a:lnTo>
                <a:lnTo>
                  <a:pt x="150051" y="235197"/>
                </a:lnTo>
                <a:lnTo>
                  <a:pt x="139397" y="250264"/>
                </a:lnTo>
                <a:lnTo>
                  <a:pt x="134841" y="257330"/>
                </a:lnTo>
                <a:lnTo>
                  <a:pt x="130852" y="263946"/>
                </a:lnTo>
                <a:lnTo>
                  <a:pt x="127240" y="270261"/>
                </a:lnTo>
                <a:lnTo>
                  <a:pt x="121974" y="276377"/>
                </a:lnTo>
                <a:lnTo>
                  <a:pt x="115606" y="282358"/>
                </a:lnTo>
                <a:lnTo>
                  <a:pt x="108503" y="288251"/>
                </a:lnTo>
                <a:lnTo>
                  <a:pt x="101863" y="294085"/>
                </a:lnTo>
                <a:lnTo>
                  <a:pt x="95531" y="299879"/>
                </a:lnTo>
                <a:lnTo>
                  <a:pt x="89405" y="305647"/>
                </a:lnTo>
                <a:lnTo>
                  <a:pt x="83416" y="310444"/>
                </a:lnTo>
                <a:lnTo>
                  <a:pt x="77518" y="314595"/>
                </a:lnTo>
                <a:lnTo>
                  <a:pt x="71681" y="318315"/>
                </a:lnTo>
                <a:lnTo>
                  <a:pt x="65885" y="322700"/>
                </a:lnTo>
                <a:lnTo>
                  <a:pt x="60116" y="327528"/>
                </a:lnTo>
                <a:lnTo>
                  <a:pt x="54365" y="332652"/>
                </a:lnTo>
                <a:lnTo>
                  <a:pt x="48626" y="337020"/>
                </a:lnTo>
                <a:lnTo>
                  <a:pt x="42895" y="340885"/>
                </a:lnTo>
                <a:lnTo>
                  <a:pt x="37169" y="344414"/>
                </a:lnTo>
                <a:lnTo>
                  <a:pt x="32399" y="346767"/>
                </a:lnTo>
                <a:lnTo>
                  <a:pt x="28267" y="348335"/>
                </a:lnTo>
                <a:lnTo>
                  <a:pt x="24560" y="349381"/>
                </a:lnTo>
                <a:lnTo>
                  <a:pt x="21136" y="351030"/>
                </a:lnTo>
                <a:lnTo>
                  <a:pt x="17900" y="353083"/>
                </a:lnTo>
                <a:lnTo>
                  <a:pt x="10415" y="358669"/>
                </a:lnTo>
                <a:lnTo>
                  <a:pt x="6852" y="359433"/>
                </a:lnTo>
                <a:lnTo>
                  <a:pt x="1353" y="359924"/>
                </a:lnTo>
                <a:lnTo>
                  <a:pt x="6159" y="360021"/>
                </a:lnTo>
                <a:lnTo>
                  <a:pt x="7500" y="360034"/>
                </a:lnTo>
                <a:lnTo>
                  <a:pt x="7857" y="359085"/>
                </a:lnTo>
                <a:lnTo>
                  <a:pt x="8530" y="349461"/>
                </a:lnTo>
                <a:lnTo>
                  <a:pt x="8572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3"/>
          <p:cNvSpPr/>
          <p:nvPr/>
        </p:nvSpPr>
        <p:spPr>
          <a:xfrm>
            <a:off x="4889182" y="711517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11932" y="11932"/>
                </a:lnTo>
                <a:lnTo>
                  <a:pt x="13670" y="14622"/>
                </a:lnTo>
                <a:lnTo>
                  <a:pt x="14828" y="17368"/>
                </a:lnTo>
                <a:lnTo>
                  <a:pt x="16115" y="22959"/>
                </a:lnTo>
                <a:lnTo>
                  <a:pt x="16687" y="28619"/>
                </a:lnTo>
                <a:lnTo>
                  <a:pt x="16941" y="36850"/>
                </a:lnTo>
                <a:lnTo>
                  <a:pt x="17010" y="41711"/>
                </a:lnTo>
                <a:lnTo>
                  <a:pt x="18007" y="45905"/>
                </a:lnTo>
                <a:lnTo>
                  <a:pt x="19625" y="49653"/>
                </a:lnTo>
                <a:lnTo>
                  <a:pt x="21656" y="53105"/>
                </a:lnTo>
                <a:lnTo>
                  <a:pt x="23010" y="57311"/>
                </a:lnTo>
                <a:lnTo>
                  <a:pt x="23912" y="62020"/>
                </a:lnTo>
                <a:lnTo>
                  <a:pt x="24514" y="67064"/>
                </a:lnTo>
                <a:lnTo>
                  <a:pt x="24915" y="72332"/>
                </a:lnTo>
                <a:lnTo>
                  <a:pt x="25183" y="77749"/>
                </a:lnTo>
                <a:lnTo>
                  <a:pt x="25480" y="88848"/>
                </a:lnTo>
                <a:lnTo>
                  <a:pt x="25686" y="117192"/>
                </a:lnTo>
                <a:lnTo>
                  <a:pt x="26649" y="122896"/>
                </a:lnTo>
                <a:lnTo>
                  <a:pt x="28244" y="128603"/>
                </a:lnTo>
                <a:lnTo>
                  <a:pt x="30259" y="134313"/>
                </a:lnTo>
                <a:lnTo>
                  <a:pt x="31603" y="139072"/>
                </a:lnTo>
                <a:lnTo>
                  <a:pt x="33095" y="146900"/>
                </a:lnTo>
                <a:lnTo>
                  <a:pt x="33494" y="151273"/>
                </a:lnTo>
                <a:lnTo>
                  <a:pt x="33759" y="156094"/>
                </a:lnTo>
                <a:lnTo>
                  <a:pt x="33936" y="161213"/>
                </a:lnTo>
                <a:lnTo>
                  <a:pt x="35007" y="166530"/>
                </a:lnTo>
                <a:lnTo>
                  <a:pt x="36673" y="171980"/>
                </a:lnTo>
                <a:lnTo>
                  <a:pt x="38736" y="177518"/>
                </a:lnTo>
                <a:lnTo>
                  <a:pt x="39159" y="183116"/>
                </a:lnTo>
                <a:lnTo>
                  <a:pt x="38488" y="188752"/>
                </a:lnTo>
                <a:lnTo>
                  <a:pt x="37089" y="194415"/>
                </a:lnTo>
                <a:lnTo>
                  <a:pt x="37109" y="199142"/>
                </a:lnTo>
                <a:lnTo>
                  <a:pt x="38074" y="203247"/>
                </a:lnTo>
                <a:lnTo>
                  <a:pt x="39670" y="206935"/>
                </a:lnTo>
                <a:lnTo>
                  <a:pt x="41444" y="213574"/>
                </a:lnTo>
                <a:lnTo>
                  <a:pt x="42232" y="219699"/>
                </a:lnTo>
                <a:lnTo>
                  <a:pt x="42582" y="225597"/>
                </a:lnTo>
                <a:lnTo>
                  <a:pt x="42738" y="231393"/>
                </a:lnTo>
                <a:lnTo>
                  <a:pt x="42855" y="251456"/>
                </a:lnTo>
                <a:lnTo>
                  <a:pt x="43810" y="253362"/>
                </a:lnTo>
                <a:lnTo>
                  <a:pt x="45400" y="254633"/>
                </a:lnTo>
                <a:lnTo>
                  <a:pt x="47412" y="255481"/>
                </a:lnTo>
                <a:lnTo>
                  <a:pt x="48753" y="256998"/>
                </a:lnTo>
                <a:lnTo>
                  <a:pt x="49647" y="258962"/>
                </a:lnTo>
                <a:lnTo>
                  <a:pt x="51082" y="264407"/>
                </a:lnTo>
                <a:lnTo>
                  <a:pt x="51330" y="269901"/>
                </a:lnTo>
                <a:lnTo>
                  <a:pt x="52318" y="271374"/>
                </a:lnTo>
                <a:lnTo>
                  <a:pt x="53929" y="272356"/>
                </a:lnTo>
                <a:lnTo>
                  <a:pt x="60008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4"/>
          <p:cNvSpPr/>
          <p:nvPr/>
        </p:nvSpPr>
        <p:spPr>
          <a:xfrm>
            <a:off x="4889182" y="1123105"/>
            <a:ext cx="42864" cy="34183"/>
          </a:xfrm>
          <a:custGeom>
            <a:avLst/>
            <a:gdLst/>
            <a:ahLst/>
            <a:cxnLst/>
            <a:rect l="0" t="0" r="0" b="0"/>
            <a:pathLst>
              <a:path w="42864" h="34183">
                <a:moveTo>
                  <a:pt x="0" y="34182"/>
                </a:moveTo>
                <a:lnTo>
                  <a:pt x="0" y="26801"/>
                </a:lnTo>
                <a:lnTo>
                  <a:pt x="953" y="26404"/>
                </a:lnTo>
                <a:lnTo>
                  <a:pt x="2540" y="26139"/>
                </a:lnTo>
                <a:lnTo>
                  <a:pt x="4551" y="25963"/>
                </a:lnTo>
                <a:lnTo>
                  <a:pt x="6844" y="24892"/>
                </a:lnTo>
                <a:lnTo>
                  <a:pt x="9325" y="23226"/>
                </a:lnTo>
                <a:lnTo>
                  <a:pt x="11932" y="21163"/>
                </a:lnTo>
                <a:lnTo>
                  <a:pt x="14622" y="19788"/>
                </a:lnTo>
                <a:lnTo>
                  <a:pt x="17368" y="18871"/>
                </a:lnTo>
                <a:lnTo>
                  <a:pt x="20152" y="18260"/>
                </a:lnTo>
                <a:lnTo>
                  <a:pt x="22959" y="16900"/>
                </a:lnTo>
                <a:lnTo>
                  <a:pt x="25784" y="15040"/>
                </a:lnTo>
                <a:lnTo>
                  <a:pt x="28619" y="12849"/>
                </a:lnTo>
                <a:lnTo>
                  <a:pt x="31462" y="11387"/>
                </a:lnTo>
                <a:lnTo>
                  <a:pt x="34310" y="10413"/>
                </a:lnTo>
                <a:lnTo>
                  <a:pt x="41173" y="8849"/>
                </a:lnTo>
                <a:lnTo>
                  <a:pt x="41736" y="7769"/>
                </a:lnTo>
                <a:lnTo>
                  <a:pt x="42111" y="6096"/>
                </a:lnTo>
                <a:lnTo>
                  <a:pt x="42849" y="0"/>
                </a:lnTo>
                <a:lnTo>
                  <a:pt x="42863" y="17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5"/>
          <p:cNvSpPr/>
          <p:nvPr/>
        </p:nvSpPr>
        <p:spPr>
          <a:xfrm>
            <a:off x="748678" y="1500197"/>
            <a:ext cx="480047" cy="495856"/>
          </a:xfrm>
          <a:custGeom>
            <a:avLst/>
            <a:gdLst/>
            <a:ahLst/>
            <a:cxnLst/>
            <a:rect l="0" t="0" r="0" b="0"/>
            <a:pathLst>
              <a:path w="480047" h="495856">
                <a:moveTo>
                  <a:pt x="420039" y="51425"/>
                </a:moveTo>
                <a:lnTo>
                  <a:pt x="415488" y="51425"/>
                </a:lnTo>
                <a:lnTo>
                  <a:pt x="414148" y="50472"/>
                </a:lnTo>
                <a:lnTo>
                  <a:pt x="413254" y="48885"/>
                </a:lnTo>
                <a:lnTo>
                  <a:pt x="412658" y="46874"/>
                </a:lnTo>
                <a:lnTo>
                  <a:pt x="411308" y="45534"/>
                </a:lnTo>
                <a:lnTo>
                  <a:pt x="409456" y="44640"/>
                </a:lnTo>
                <a:lnTo>
                  <a:pt x="407269" y="44044"/>
                </a:lnTo>
                <a:lnTo>
                  <a:pt x="402298" y="40842"/>
                </a:lnTo>
                <a:lnTo>
                  <a:pt x="388528" y="28300"/>
                </a:lnTo>
                <a:lnTo>
                  <a:pt x="374308" y="14243"/>
                </a:lnTo>
                <a:lnTo>
                  <a:pt x="371455" y="12349"/>
                </a:lnTo>
                <a:lnTo>
                  <a:pt x="362887" y="8732"/>
                </a:lnTo>
                <a:lnTo>
                  <a:pt x="354316" y="3004"/>
                </a:lnTo>
                <a:lnTo>
                  <a:pt x="348601" y="1329"/>
                </a:lnTo>
                <a:lnTo>
                  <a:pt x="335478" y="387"/>
                </a:lnTo>
                <a:lnTo>
                  <a:pt x="320821" y="68"/>
                </a:lnTo>
                <a:lnTo>
                  <a:pt x="305844" y="0"/>
                </a:lnTo>
                <a:lnTo>
                  <a:pt x="297531" y="2535"/>
                </a:lnTo>
                <a:lnTo>
                  <a:pt x="287486" y="6836"/>
                </a:lnTo>
                <a:lnTo>
                  <a:pt x="276671" y="11923"/>
                </a:lnTo>
                <a:lnTo>
                  <a:pt x="262975" y="17358"/>
                </a:lnTo>
                <a:lnTo>
                  <a:pt x="255322" y="20141"/>
                </a:lnTo>
                <a:lnTo>
                  <a:pt x="247363" y="23902"/>
                </a:lnTo>
                <a:lnTo>
                  <a:pt x="239199" y="28314"/>
                </a:lnTo>
                <a:lnTo>
                  <a:pt x="230899" y="33160"/>
                </a:lnTo>
                <a:lnTo>
                  <a:pt x="222508" y="37343"/>
                </a:lnTo>
                <a:lnTo>
                  <a:pt x="214057" y="41085"/>
                </a:lnTo>
                <a:lnTo>
                  <a:pt x="205565" y="44532"/>
                </a:lnTo>
                <a:lnTo>
                  <a:pt x="191050" y="53441"/>
                </a:lnTo>
                <a:lnTo>
                  <a:pt x="177296" y="63751"/>
                </a:lnTo>
                <a:lnTo>
                  <a:pt x="161658" y="74683"/>
                </a:lnTo>
                <a:lnTo>
                  <a:pt x="147723" y="85892"/>
                </a:lnTo>
                <a:lnTo>
                  <a:pt x="134227" y="98176"/>
                </a:lnTo>
                <a:lnTo>
                  <a:pt x="111516" y="120205"/>
                </a:lnTo>
                <a:lnTo>
                  <a:pt x="80384" y="151088"/>
                </a:lnTo>
                <a:lnTo>
                  <a:pt x="68739" y="165252"/>
                </a:lnTo>
                <a:lnTo>
                  <a:pt x="58166" y="180120"/>
                </a:lnTo>
                <a:lnTo>
                  <a:pt x="50291" y="193078"/>
                </a:lnTo>
                <a:lnTo>
                  <a:pt x="41077" y="205187"/>
                </a:lnTo>
                <a:lnTo>
                  <a:pt x="31584" y="217871"/>
                </a:lnTo>
                <a:lnTo>
                  <a:pt x="24190" y="233034"/>
                </a:lnTo>
                <a:lnTo>
                  <a:pt x="14672" y="253084"/>
                </a:lnTo>
                <a:lnTo>
                  <a:pt x="5819" y="271090"/>
                </a:lnTo>
                <a:lnTo>
                  <a:pt x="2579" y="285262"/>
                </a:lnTo>
                <a:lnTo>
                  <a:pt x="1139" y="300132"/>
                </a:lnTo>
                <a:lnTo>
                  <a:pt x="498" y="313092"/>
                </a:lnTo>
                <a:lnTo>
                  <a:pt x="214" y="325201"/>
                </a:lnTo>
                <a:lnTo>
                  <a:pt x="0" y="365718"/>
                </a:lnTo>
                <a:lnTo>
                  <a:pt x="2532" y="377166"/>
                </a:lnTo>
                <a:lnTo>
                  <a:pt x="6833" y="388604"/>
                </a:lnTo>
                <a:lnTo>
                  <a:pt x="11919" y="400037"/>
                </a:lnTo>
                <a:lnTo>
                  <a:pt x="20138" y="412633"/>
                </a:lnTo>
                <a:lnTo>
                  <a:pt x="33156" y="426949"/>
                </a:lnTo>
                <a:lnTo>
                  <a:pt x="43621" y="435177"/>
                </a:lnTo>
                <a:lnTo>
                  <a:pt x="54622" y="442009"/>
                </a:lnTo>
                <a:lnTo>
                  <a:pt x="65862" y="448221"/>
                </a:lnTo>
                <a:lnTo>
                  <a:pt x="82899" y="457072"/>
                </a:lnTo>
                <a:lnTo>
                  <a:pt x="96844" y="462853"/>
                </a:lnTo>
                <a:lnTo>
                  <a:pt x="111614" y="468597"/>
                </a:lnTo>
                <a:lnTo>
                  <a:pt x="124529" y="474325"/>
                </a:lnTo>
                <a:lnTo>
                  <a:pt x="139159" y="480045"/>
                </a:lnTo>
                <a:lnTo>
                  <a:pt x="147060" y="482905"/>
                </a:lnTo>
                <a:lnTo>
                  <a:pt x="160920" y="486081"/>
                </a:lnTo>
                <a:lnTo>
                  <a:pt x="174383" y="488446"/>
                </a:lnTo>
                <a:lnTo>
                  <a:pt x="181973" y="490409"/>
                </a:lnTo>
                <a:lnTo>
                  <a:pt x="189891" y="492672"/>
                </a:lnTo>
                <a:lnTo>
                  <a:pt x="198027" y="494179"/>
                </a:lnTo>
                <a:lnTo>
                  <a:pt x="206308" y="495185"/>
                </a:lnTo>
                <a:lnTo>
                  <a:pt x="214687" y="495855"/>
                </a:lnTo>
                <a:lnTo>
                  <a:pt x="223130" y="495349"/>
                </a:lnTo>
                <a:lnTo>
                  <a:pt x="231616" y="494059"/>
                </a:lnTo>
                <a:lnTo>
                  <a:pt x="240131" y="492247"/>
                </a:lnTo>
                <a:lnTo>
                  <a:pt x="248666" y="491039"/>
                </a:lnTo>
                <a:lnTo>
                  <a:pt x="257213" y="490234"/>
                </a:lnTo>
                <a:lnTo>
                  <a:pt x="265768" y="489697"/>
                </a:lnTo>
                <a:lnTo>
                  <a:pt x="282894" y="489100"/>
                </a:lnTo>
                <a:lnTo>
                  <a:pt x="291461" y="488941"/>
                </a:lnTo>
                <a:lnTo>
                  <a:pt x="306061" y="486224"/>
                </a:lnTo>
                <a:lnTo>
                  <a:pt x="319852" y="482794"/>
                </a:lnTo>
                <a:lnTo>
                  <a:pt x="327530" y="481879"/>
                </a:lnTo>
                <a:lnTo>
                  <a:pt x="335506" y="481270"/>
                </a:lnTo>
                <a:lnTo>
                  <a:pt x="349449" y="480592"/>
                </a:lnTo>
                <a:lnTo>
                  <a:pt x="361996" y="479338"/>
                </a:lnTo>
                <a:lnTo>
                  <a:pt x="373922" y="475606"/>
                </a:lnTo>
                <a:lnTo>
                  <a:pt x="388112" y="473313"/>
                </a:lnTo>
                <a:lnTo>
                  <a:pt x="395897" y="472701"/>
                </a:lnTo>
                <a:lnTo>
                  <a:pt x="403944" y="471340"/>
                </a:lnTo>
                <a:lnTo>
                  <a:pt x="412167" y="469481"/>
                </a:lnTo>
                <a:lnTo>
                  <a:pt x="420506" y="467289"/>
                </a:lnTo>
                <a:lnTo>
                  <a:pt x="434851" y="464853"/>
                </a:lnTo>
                <a:lnTo>
                  <a:pt x="448530" y="462819"/>
                </a:lnTo>
                <a:lnTo>
                  <a:pt x="456178" y="460942"/>
                </a:lnTo>
                <a:lnTo>
                  <a:pt x="480046" y="4543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6"/>
          <p:cNvSpPr/>
          <p:nvPr/>
        </p:nvSpPr>
        <p:spPr>
          <a:xfrm>
            <a:off x="1348857" y="1440319"/>
            <a:ext cx="411363" cy="599785"/>
          </a:xfrm>
          <a:custGeom>
            <a:avLst/>
            <a:gdLst/>
            <a:ahLst/>
            <a:cxnLst/>
            <a:rect l="0" t="0" r="0" b="0"/>
            <a:pathLst>
              <a:path w="411363" h="599785">
                <a:moveTo>
                  <a:pt x="248485" y="34150"/>
                </a:moveTo>
                <a:lnTo>
                  <a:pt x="248485" y="22219"/>
                </a:lnTo>
                <a:lnTo>
                  <a:pt x="247532" y="20481"/>
                </a:lnTo>
                <a:lnTo>
                  <a:pt x="245945" y="19323"/>
                </a:lnTo>
                <a:lnTo>
                  <a:pt x="243934" y="18550"/>
                </a:lnTo>
                <a:lnTo>
                  <a:pt x="242593" y="17083"/>
                </a:lnTo>
                <a:lnTo>
                  <a:pt x="241700" y="15152"/>
                </a:lnTo>
                <a:lnTo>
                  <a:pt x="241104" y="12912"/>
                </a:lnTo>
                <a:lnTo>
                  <a:pt x="237902" y="7884"/>
                </a:lnTo>
                <a:lnTo>
                  <a:pt x="235715" y="5209"/>
                </a:lnTo>
                <a:lnTo>
                  <a:pt x="233304" y="3426"/>
                </a:lnTo>
                <a:lnTo>
                  <a:pt x="228085" y="1445"/>
                </a:lnTo>
                <a:lnTo>
                  <a:pt x="219792" y="330"/>
                </a:lnTo>
                <a:lnTo>
                  <a:pt x="211603" y="69"/>
                </a:lnTo>
                <a:lnTo>
                  <a:pt x="206752" y="0"/>
                </a:lnTo>
                <a:lnTo>
                  <a:pt x="202565" y="906"/>
                </a:lnTo>
                <a:lnTo>
                  <a:pt x="191170" y="6732"/>
                </a:lnTo>
                <a:lnTo>
                  <a:pt x="181419" y="11804"/>
                </a:lnTo>
                <a:lnTo>
                  <a:pt x="175199" y="14491"/>
                </a:lnTo>
                <a:lnTo>
                  <a:pt x="168195" y="17234"/>
                </a:lnTo>
                <a:lnTo>
                  <a:pt x="160669" y="20015"/>
                </a:lnTo>
                <a:lnTo>
                  <a:pt x="149765" y="25646"/>
                </a:lnTo>
                <a:lnTo>
                  <a:pt x="140792" y="32276"/>
                </a:lnTo>
                <a:lnTo>
                  <a:pt x="130454" y="41572"/>
                </a:lnTo>
                <a:lnTo>
                  <a:pt x="124078" y="46718"/>
                </a:lnTo>
                <a:lnTo>
                  <a:pt x="116969" y="52054"/>
                </a:lnTo>
                <a:lnTo>
                  <a:pt x="109373" y="57516"/>
                </a:lnTo>
                <a:lnTo>
                  <a:pt x="102403" y="62110"/>
                </a:lnTo>
                <a:lnTo>
                  <a:pt x="89580" y="69755"/>
                </a:lnTo>
                <a:lnTo>
                  <a:pt x="77530" y="81407"/>
                </a:lnTo>
                <a:lnTo>
                  <a:pt x="66778" y="95158"/>
                </a:lnTo>
                <a:lnTo>
                  <a:pt x="54416" y="113610"/>
                </a:lnTo>
                <a:lnTo>
                  <a:pt x="44440" y="125346"/>
                </a:lnTo>
                <a:lnTo>
                  <a:pt x="32664" y="142663"/>
                </a:lnTo>
                <a:lnTo>
                  <a:pt x="23142" y="159859"/>
                </a:lnTo>
                <a:lnTo>
                  <a:pt x="17205" y="173841"/>
                </a:lnTo>
                <a:lnTo>
                  <a:pt x="12344" y="189580"/>
                </a:lnTo>
                <a:lnTo>
                  <a:pt x="10183" y="206100"/>
                </a:lnTo>
                <a:lnTo>
                  <a:pt x="6683" y="222968"/>
                </a:lnTo>
                <a:lnTo>
                  <a:pt x="2905" y="239989"/>
                </a:lnTo>
                <a:lnTo>
                  <a:pt x="1226" y="257079"/>
                </a:lnTo>
                <a:lnTo>
                  <a:pt x="479" y="271660"/>
                </a:lnTo>
                <a:lnTo>
                  <a:pt x="148" y="285443"/>
                </a:lnTo>
                <a:lnTo>
                  <a:pt x="0" y="301093"/>
                </a:lnTo>
                <a:lnTo>
                  <a:pt x="2475" y="317574"/>
                </a:lnTo>
                <a:lnTo>
                  <a:pt x="5797" y="333472"/>
                </a:lnTo>
                <a:lnTo>
                  <a:pt x="7274" y="346887"/>
                </a:lnTo>
                <a:lnTo>
                  <a:pt x="10470" y="361739"/>
                </a:lnTo>
                <a:lnTo>
                  <a:pt x="16018" y="377866"/>
                </a:lnTo>
                <a:lnTo>
                  <a:pt x="24834" y="394558"/>
                </a:lnTo>
                <a:lnTo>
                  <a:pt x="32562" y="408962"/>
                </a:lnTo>
                <a:lnTo>
                  <a:pt x="39172" y="422666"/>
                </a:lnTo>
                <a:lnTo>
                  <a:pt x="45284" y="438282"/>
                </a:lnTo>
                <a:lnTo>
                  <a:pt x="53716" y="452207"/>
                </a:lnTo>
                <a:lnTo>
                  <a:pt x="62861" y="464746"/>
                </a:lnTo>
                <a:lnTo>
                  <a:pt x="79033" y="490858"/>
                </a:lnTo>
                <a:lnTo>
                  <a:pt x="88400" y="505737"/>
                </a:lnTo>
                <a:lnTo>
                  <a:pt x="95739" y="518699"/>
                </a:lnTo>
                <a:lnTo>
                  <a:pt x="104715" y="530811"/>
                </a:lnTo>
                <a:lnTo>
                  <a:pt x="115055" y="541591"/>
                </a:lnTo>
                <a:lnTo>
                  <a:pt x="126000" y="549557"/>
                </a:lnTo>
                <a:lnTo>
                  <a:pt x="134675" y="558813"/>
                </a:lnTo>
                <a:lnTo>
                  <a:pt x="138321" y="563948"/>
                </a:lnTo>
                <a:lnTo>
                  <a:pt x="147453" y="572194"/>
                </a:lnTo>
                <a:lnTo>
                  <a:pt x="157862" y="579033"/>
                </a:lnTo>
                <a:lnTo>
                  <a:pt x="168838" y="585248"/>
                </a:lnTo>
                <a:lnTo>
                  <a:pt x="180066" y="591185"/>
                </a:lnTo>
                <a:lnTo>
                  <a:pt x="191407" y="596047"/>
                </a:lnTo>
                <a:lnTo>
                  <a:pt x="202797" y="598207"/>
                </a:lnTo>
                <a:lnTo>
                  <a:pt x="214209" y="599167"/>
                </a:lnTo>
                <a:lnTo>
                  <a:pt x="225631" y="599594"/>
                </a:lnTo>
                <a:lnTo>
                  <a:pt x="237058" y="599784"/>
                </a:lnTo>
                <a:lnTo>
                  <a:pt x="248486" y="597328"/>
                </a:lnTo>
                <a:lnTo>
                  <a:pt x="260868" y="594014"/>
                </a:lnTo>
                <a:lnTo>
                  <a:pt x="268170" y="593130"/>
                </a:lnTo>
                <a:lnTo>
                  <a:pt x="275896" y="592541"/>
                </a:lnTo>
                <a:lnTo>
                  <a:pt x="282951" y="591196"/>
                </a:lnTo>
                <a:lnTo>
                  <a:pt x="289560" y="589347"/>
                </a:lnTo>
                <a:lnTo>
                  <a:pt x="301983" y="584752"/>
                </a:lnTo>
                <a:lnTo>
                  <a:pt x="313854" y="579535"/>
                </a:lnTo>
                <a:lnTo>
                  <a:pt x="320640" y="576810"/>
                </a:lnTo>
                <a:lnTo>
                  <a:pt x="335799" y="571243"/>
                </a:lnTo>
                <a:lnTo>
                  <a:pt x="342889" y="569377"/>
                </a:lnTo>
                <a:lnTo>
                  <a:pt x="349521" y="568133"/>
                </a:lnTo>
                <a:lnTo>
                  <a:pt x="361970" y="565799"/>
                </a:lnTo>
                <a:lnTo>
                  <a:pt x="373853" y="561586"/>
                </a:lnTo>
                <a:lnTo>
                  <a:pt x="386702" y="558410"/>
                </a:lnTo>
                <a:lnTo>
                  <a:pt x="395957" y="557667"/>
                </a:lnTo>
                <a:lnTo>
                  <a:pt x="411362" y="5570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7"/>
          <p:cNvSpPr/>
          <p:nvPr/>
        </p:nvSpPr>
        <p:spPr>
          <a:xfrm>
            <a:off x="1785937" y="1465907"/>
            <a:ext cx="359884" cy="402852"/>
          </a:xfrm>
          <a:custGeom>
            <a:avLst/>
            <a:gdLst/>
            <a:ahLst/>
            <a:cxnLst/>
            <a:rect l="0" t="0" r="0" b="0"/>
            <a:pathLst>
              <a:path w="359884" h="402852">
                <a:moveTo>
                  <a:pt x="334327" y="34280"/>
                </a:moveTo>
                <a:lnTo>
                  <a:pt x="334327" y="29729"/>
                </a:lnTo>
                <a:lnTo>
                  <a:pt x="333375" y="28389"/>
                </a:lnTo>
                <a:lnTo>
                  <a:pt x="331788" y="27495"/>
                </a:lnTo>
                <a:lnTo>
                  <a:pt x="327483" y="26502"/>
                </a:lnTo>
                <a:lnTo>
                  <a:pt x="316960" y="25865"/>
                </a:lnTo>
                <a:lnTo>
                  <a:pt x="305708" y="25739"/>
                </a:lnTo>
                <a:lnTo>
                  <a:pt x="120011" y="25708"/>
                </a:lnTo>
                <a:lnTo>
                  <a:pt x="112392" y="24755"/>
                </a:lnTo>
                <a:lnTo>
                  <a:pt x="105408" y="23168"/>
                </a:lnTo>
                <a:lnTo>
                  <a:pt x="98847" y="21157"/>
                </a:lnTo>
                <a:lnTo>
                  <a:pt x="92568" y="19816"/>
                </a:lnTo>
                <a:lnTo>
                  <a:pt x="86477" y="18923"/>
                </a:lnTo>
                <a:lnTo>
                  <a:pt x="80511" y="18327"/>
                </a:lnTo>
                <a:lnTo>
                  <a:pt x="71343" y="15125"/>
                </a:lnTo>
                <a:lnTo>
                  <a:pt x="64093" y="11479"/>
                </a:lnTo>
                <a:lnTo>
                  <a:pt x="54656" y="8474"/>
                </a:lnTo>
                <a:lnTo>
                  <a:pt x="45828" y="2927"/>
                </a:lnTo>
                <a:lnTo>
                  <a:pt x="34627" y="66"/>
                </a:lnTo>
                <a:lnTo>
                  <a:pt x="34334" y="0"/>
                </a:lnTo>
                <a:lnTo>
                  <a:pt x="34294" y="11923"/>
                </a:lnTo>
                <a:lnTo>
                  <a:pt x="31752" y="19898"/>
                </a:lnTo>
                <a:lnTo>
                  <a:pt x="28399" y="29793"/>
                </a:lnTo>
                <a:lnTo>
                  <a:pt x="26910" y="40541"/>
                </a:lnTo>
                <a:lnTo>
                  <a:pt x="23707" y="51668"/>
                </a:lnTo>
                <a:lnTo>
                  <a:pt x="19109" y="62963"/>
                </a:lnTo>
                <a:lnTo>
                  <a:pt x="13890" y="74333"/>
                </a:lnTo>
                <a:lnTo>
                  <a:pt x="10936" y="85736"/>
                </a:lnTo>
                <a:lnTo>
                  <a:pt x="8671" y="98107"/>
                </a:lnTo>
                <a:lnTo>
                  <a:pt x="6733" y="105406"/>
                </a:lnTo>
                <a:lnTo>
                  <a:pt x="4488" y="113130"/>
                </a:lnTo>
                <a:lnTo>
                  <a:pt x="2992" y="120184"/>
                </a:lnTo>
                <a:lnTo>
                  <a:pt x="1995" y="126792"/>
                </a:lnTo>
                <a:lnTo>
                  <a:pt x="887" y="139214"/>
                </a:lnTo>
                <a:lnTo>
                  <a:pt x="394" y="151085"/>
                </a:lnTo>
                <a:lnTo>
                  <a:pt x="117" y="163927"/>
                </a:lnTo>
                <a:lnTo>
                  <a:pt x="0" y="209744"/>
                </a:lnTo>
                <a:lnTo>
                  <a:pt x="953" y="211264"/>
                </a:lnTo>
                <a:lnTo>
                  <a:pt x="2540" y="212277"/>
                </a:lnTo>
                <a:lnTo>
                  <a:pt x="8219" y="214184"/>
                </a:lnTo>
                <a:lnTo>
                  <a:pt x="17851" y="214287"/>
                </a:lnTo>
                <a:lnTo>
                  <a:pt x="20473" y="214292"/>
                </a:lnTo>
                <a:lnTo>
                  <a:pt x="23174" y="213343"/>
                </a:lnTo>
                <a:lnTo>
                  <a:pt x="36892" y="204976"/>
                </a:lnTo>
                <a:lnTo>
                  <a:pt x="41740" y="202370"/>
                </a:lnTo>
                <a:lnTo>
                  <a:pt x="52206" y="199474"/>
                </a:lnTo>
                <a:lnTo>
                  <a:pt x="57664" y="198702"/>
                </a:lnTo>
                <a:lnTo>
                  <a:pt x="64160" y="197235"/>
                </a:lnTo>
                <a:lnTo>
                  <a:pt x="71348" y="195304"/>
                </a:lnTo>
                <a:lnTo>
                  <a:pt x="86955" y="190619"/>
                </a:lnTo>
                <a:lnTo>
                  <a:pt x="128749" y="177047"/>
                </a:lnTo>
                <a:lnTo>
                  <a:pt x="137268" y="175178"/>
                </a:lnTo>
                <a:lnTo>
                  <a:pt x="145804" y="173932"/>
                </a:lnTo>
                <a:lnTo>
                  <a:pt x="154353" y="173101"/>
                </a:lnTo>
                <a:lnTo>
                  <a:pt x="162910" y="172548"/>
                </a:lnTo>
                <a:lnTo>
                  <a:pt x="171471" y="172178"/>
                </a:lnTo>
                <a:lnTo>
                  <a:pt x="188604" y="171768"/>
                </a:lnTo>
                <a:lnTo>
                  <a:pt x="205744" y="171586"/>
                </a:lnTo>
                <a:lnTo>
                  <a:pt x="214315" y="172490"/>
                </a:lnTo>
                <a:lnTo>
                  <a:pt x="222887" y="174045"/>
                </a:lnTo>
                <a:lnTo>
                  <a:pt x="231459" y="176034"/>
                </a:lnTo>
                <a:lnTo>
                  <a:pt x="239078" y="177360"/>
                </a:lnTo>
                <a:lnTo>
                  <a:pt x="246063" y="178244"/>
                </a:lnTo>
                <a:lnTo>
                  <a:pt x="252625" y="178834"/>
                </a:lnTo>
                <a:lnTo>
                  <a:pt x="259856" y="180179"/>
                </a:lnTo>
                <a:lnTo>
                  <a:pt x="267535" y="182029"/>
                </a:lnTo>
                <a:lnTo>
                  <a:pt x="275511" y="184214"/>
                </a:lnTo>
                <a:lnTo>
                  <a:pt x="282734" y="187576"/>
                </a:lnTo>
                <a:lnTo>
                  <a:pt x="289455" y="191722"/>
                </a:lnTo>
                <a:lnTo>
                  <a:pt x="295840" y="196392"/>
                </a:lnTo>
                <a:lnTo>
                  <a:pt x="302001" y="200457"/>
                </a:lnTo>
                <a:lnTo>
                  <a:pt x="308014" y="204120"/>
                </a:lnTo>
                <a:lnTo>
                  <a:pt x="313928" y="207514"/>
                </a:lnTo>
                <a:lnTo>
                  <a:pt x="325579" y="213825"/>
                </a:lnTo>
                <a:lnTo>
                  <a:pt x="331352" y="216842"/>
                </a:lnTo>
                <a:lnTo>
                  <a:pt x="340308" y="225274"/>
                </a:lnTo>
                <a:lnTo>
                  <a:pt x="347463" y="235371"/>
                </a:lnTo>
                <a:lnTo>
                  <a:pt x="353818" y="246209"/>
                </a:lnTo>
                <a:lnTo>
                  <a:pt x="357277" y="257376"/>
                </a:lnTo>
                <a:lnTo>
                  <a:pt x="358815" y="268689"/>
                </a:lnTo>
                <a:lnTo>
                  <a:pt x="359498" y="280067"/>
                </a:lnTo>
                <a:lnTo>
                  <a:pt x="359802" y="291474"/>
                </a:lnTo>
                <a:lnTo>
                  <a:pt x="359883" y="297182"/>
                </a:lnTo>
                <a:lnTo>
                  <a:pt x="358032" y="302893"/>
                </a:lnTo>
                <a:lnTo>
                  <a:pt x="350895" y="314319"/>
                </a:lnTo>
                <a:lnTo>
                  <a:pt x="343914" y="325747"/>
                </a:lnTo>
                <a:lnTo>
                  <a:pt x="340718" y="331461"/>
                </a:lnTo>
                <a:lnTo>
                  <a:pt x="329548" y="342891"/>
                </a:lnTo>
                <a:lnTo>
                  <a:pt x="322568" y="348605"/>
                </a:lnTo>
                <a:lnTo>
                  <a:pt x="315058" y="353368"/>
                </a:lnTo>
                <a:lnTo>
                  <a:pt x="307194" y="357495"/>
                </a:lnTo>
                <a:lnTo>
                  <a:pt x="299093" y="361199"/>
                </a:lnTo>
                <a:lnTo>
                  <a:pt x="290836" y="365574"/>
                </a:lnTo>
                <a:lnTo>
                  <a:pt x="282473" y="370395"/>
                </a:lnTo>
                <a:lnTo>
                  <a:pt x="274040" y="375514"/>
                </a:lnTo>
                <a:lnTo>
                  <a:pt x="264609" y="379879"/>
                </a:lnTo>
                <a:lnTo>
                  <a:pt x="254511" y="383742"/>
                </a:lnTo>
                <a:lnTo>
                  <a:pt x="215479" y="396786"/>
                </a:lnTo>
                <a:lnTo>
                  <a:pt x="205565" y="398823"/>
                </a:lnTo>
                <a:lnTo>
                  <a:pt x="195146" y="400181"/>
                </a:lnTo>
                <a:lnTo>
                  <a:pt x="184390" y="401086"/>
                </a:lnTo>
                <a:lnTo>
                  <a:pt x="175314" y="401690"/>
                </a:lnTo>
                <a:lnTo>
                  <a:pt x="160150" y="402361"/>
                </a:lnTo>
                <a:lnTo>
                  <a:pt x="136352" y="402739"/>
                </a:lnTo>
                <a:lnTo>
                  <a:pt x="115754" y="402851"/>
                </a:lnTo>
                <a:lnTo>
                  <a:pt x="109554" y="401914"/>
                </a:lnTo>
                <a:lnTo>
                  <a:pt x="103516" y="400337"/>
                </a:lnTo>
                <a:lnTo>
                  <a:pt x="92680" y="396997"/>
                </a:lnTo>
                <a:lnTo>
                  <a:pt x="84688" y="395513"/>
                </a:lnTo>
                <a:lnTo>
                  <a:pt x="77962" y="392313"/>
                </a:lnTo>
                <a:lnTo>
                  <a:pt x="74835" y="390126"/>
                </a:lnTo>
                <a:lnTo>
                  <a:pt x="68820" y="387696"/>
                </a:lnTo>
                <a:lnTo>
                  <a:pt x="61748" y="386137"/>
                </a:lnTo>
                <a:lnTo>
                  <a:pt x="61168" y="385056"/>
                </a:lnTo>
                <a:lnTo>
                  <a:pt x="60160" y="378406"/>
                </a:lnTo>
                <a:lnTo>
                  <a:pt x="69154" y="372992"/>
                </a:lnTo>
                <a:lnTo>
                  <a:pt x="76138" y="370556"/>
                </a:lnTo>
                <a:lnTo>
                  <a:pt x="85424" y="369185"/>
                </a:lnTo>
                <a:lnTo>
                  <a:pt x="94297" y="3686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8"/>
          <p:cNvSpPr/>
          <p:nvPr/>
        </p:nvSpPr>
        <p:spPr>
          <a:xfrm>
            <a:off x="2274569" y="1808797"/>
            <a:ext cx="17137" cy="257176"/>
          </a:xfrm>
          <a:custGeom>
            <a:avLst/>
            <a:gdLst/>
            <a:ahLst/>
            <a:cxnLst/>
            <a:rect l="0" t="0" r="0" b="0"/>
            <a:pathLst>
              <a:path w="17137" h="25717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1" y="12770"/>
                </a:lnTo>
                <a:lnTo>
                  <a:pt x="8731" y="16134"/>
                </a:lnTo>
                <a:lnTo>
                  <a:pt x="10583" y="20281"/>
                </a:lnTo>
                <a:lnTo>
                  <a:pt x="12771" y="24950"/>
                </a:lnTo>
                <a:lnTo>
                  <a:pt x="14229" y="29016"/>
                </a:lnTo>
                <a:lnTo>
                  <a:pt x="15201" y="32679"/>
                </a:lnTo>
                <a:lnTo>
                  <a:pt x="15849" y="36074"/>
                </a:lnTo>
                <a:lnTo>
                  <a:pt x="16281" y="40242"/>
                </a:lnTo>
                <a:lnTo>
                  <a:pt x="16569" y="44925"/>
                </a:lnTo>
                <a:lnTo>
                  <a:pt x="16761" y="49953"/>
                </a:lnTo>
                <a:lnTo>
                  <a:pt x="17032" y="70681"/>
                </a:lnTo>
                <a:lnTo>
                  <a:pt x="17136" y="108268"/>
                </a:lnTo>
                <a:lnTo>
                  <a:pt x="16186" y="115041"/>
                </a:lnTo>
                <a:lnTo>
                  <a:pt x="14601" y="122414"/>
                </a:lnTo>
                <a:lnTo>
                  <a:pt x="12591" y="130187"/>
                </a:lnTo>
                <a:lnTo>
                  <a:pt x="11252" y="137274"/>
                </a:lnTo>
                <a:lnTo>
                  <a:pt x="10359" y="143903"/>
                </a:lnTo>
                <a:lnTo>
                  <a:pt x="9764" y="150228"/>
                </a:lnTo>
                <a:lnTo>
                  <a:pt x="8414" y="157302"/>
                </a:lnTo>
                <a:lnTo>
                  <a:pt x="6562" y="164876"/>
                </a:lnTo>
                <a:lnTo>
                  <a:pt x="4375" y="172782"/>
                </a:lnTo>
                <a:lnTo>
                  <a:pt x="2917" y="179958"/>
                </a:lnTo>
                <a:lnTo>
                  <a:pt x="1945" y="186647"/>
                </a:lnTo>
                <a:lnTo>
                  <a:pt x="1297" y="193011"/>
                </a:lnTo>
                <a:lnTo>
                  <a:pt x="864" y="199159"/>
                </a:lnTo>
                <a:lnTo>
                  <a:pt x="577" y="205163"/>
                </a:lnTo>
                <a:lnTo>
                  <a:pt x="171" y="220174"/>
                </a:lnTo>
                <a:lnTo>
                  <a:pt x="7" y="24563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9"/>
          <p:cNvSpPr/>
          <p:nvPr/>
        </p:nvSpPr>
        <p:spPr>
          <a:xfrm>
            <a:off x="2429227" y="1500305"/>
            <a:ext cx="393983" cy="385645"/>
          </a:xfrm>
          <a:custGeom>
            <a:avLst/>
            <a:gdLst/>
            <a:ahLst/>
            <a:cxnLst/>
            <a:rect l="0" t="0" r="0" b="0"/>
            <a:pathLst>
              <a:path w="393983" h="385645">
                <a:moveTo>
                  <a:pt x="8220" y="77035"/>
                </a:moveTo>
                <a:lnTo>
                  <a:pt x="8220" y="72484"/>
                </a:lnTo>
                <a:lnTo>
                  <a:pt x="7267" y="70191"/>
                </a:lnTo>
                <a:lnTo>
                  <a:pt x="839" y="61434"/>
                </a:lnTo>
                <a:lnTo>
                  <a:pt x="177" y="58036"/>
                </a:lnTo>
                <a:lnTo>
                  <a:pt x="0" y="55796"/>
                </a:lnTo>
                <a:lnTo>
                  <a:pt x="835" y="53351"/>
                </a:lnTo>
                <a:lnTo>
                  <a:pt x="5609" y="45358"/>
                </a:lnTo>
                <a:lnTo>
                  <a:pt x="8399" y="36957"/>
                </a:lnTo>
                <a:lnTo>
                  <a:pt x="14835" y="28436"/>
                </a:lnTo>
                <a:lnTo>
                  <a:pt x="20050" y="22733"/>
                </a:lnTo>
                <a:lnTo>
                  <a:pt x="28083" y="17023"/>
                </a:lnTo>
                <a:lnTo>
                  <a:pt x="32892" y="14167"/>
                </a:lnTo>
                <a:lnTo>
                  <a:pt x="43315" y="10993"/>
                </a:lnTo>
                <a:lnTo>
                  <a:pt x="54298" y="8630"/>
                </a:lnTo>
                <a:lnTo>
                  <a:pt x="65529" y="4405"/>
                </a:lnTo>
                <a:lnTo>
                  <a:pt x="72143" y="2898"/>
                </a:lnTo>
                <a:lnTo>
                  <a:pt x="79411" y="1892"/>
                </a:lnTo>
                <a:lnTo>
                  <a:pt x="87113" y="1222"/>
                </a:lnTo>
                <a:lnTo>
                  <a:pt x="95105" y="776"/>
                </a:lnTo>
                <a:lnTo>
                  <a:pt x="111606" y="279"/>
                </a:lnTo>
                <a:lnTo>
                  <a:pt x="136960" y="0"/>
                </a:lnTo>
                <a:lnTo>
                  <a:pt x="144529" y="913"/>
                </a:lnTo>
                <a:lnTo>
                  <a:pt x="151480" y="2474"/>
                </a:lnTo>
                <a:lnTo>
                  <a:pt x="165236" y="6749"/>
                </a:lnTo>
                <a:lnTo>
                  <a:pt x="180875" y="11824"/>
                </a:lnTo>
                <a:lnTo>
                  <a:pt x="188093" y="14511"/>
                </a:lnTo>
                <a:lnTo>
                  <a:pt x="194810" y="17255"/>
                </a:lnTo>
                <a:lnTo>
                  <a:pt x="206402" y="22843"/>
                </a:lnTo>
                <a:lnTo>
                  <a:pt x="214728" y="28502"/>
                </a:lnTo>
                <a:lnTo>
                  <a:pt x="224144" y="36732"/>
                </a:lnTo>
                <a:lnTo>
                  <a:pt x="237615" y="49536"/>
                </a:lnTo>
                <a:lnTo>
                  <a:pt x="241160" y="52987"/>
                </a:lnTo>
                <a:lnTo>
                  <a:pt x="243523" y="57193"/>
                </a:lnTo>
                <a:lnTo>
                  <a:pt x="246149" y="66946"/>
                </a:lnTo>
                <a:lnTo>
                  <a:pt x="247316" y="77631"/>
                </a:lnTo>
                <a:lnTo>
                  <a:pt x="247835" y="89682"/>
                </a:lnTo>
                <a:lnTo>
                  <a:pt x="248065" y="104563"/>
                </a:lnTo>
                <a:lnTo>
                  <a:pt x="247174" y="112532"/>
                </a:lnTo>
                <a:lnTo>
                  <a:pt x="245628" y="120702"/>
                </a:lnTo>
                <a:lnTo>
                  <a:pt x="243644" y="129006"/>
                </a:lnTo>
                <a:lnTo>
                  <a:pt x="240417" y="136447"/>
                </a:lnTo>
                <a:lnTo>
                  <a:pt x="236361" y="143313"/>
                </a:lnTo>
                <a:lnTo>
                  <a:pt x="226773" y="156974"/>
                </a:lnTo>
                <a:lnTo>
                  <a:pt x="199478" y="197417"/>
                </a:lnTo>
                <a:lnTo>
                  <a:pt x="192876" y="205867"/>
                </a:lnTo>
                <a:lnTo>
                  <a:pt x="185616" y="214358"/>
                </a:lnTo>
                <a:lnTo>
                  <a:pt x="170883" y="230460"/>
                </a:lnTo>
                <a:lnTo>
                  <a:pt x="157984" y="243966"/>
                </a:lnTo>
                <a:lnTo>
                  <a:pt x="151878" y="251187"/>
                </a:lnTo>
                <a:lnTo>
                  <a:pt x="145902" y="258859"/>
                </a:lnTo>
                <a:lnTo>
                  <a:pt x="140013" y="266831"/>
                </a:lnTo>
                <a:lnTo>
                  <a:pt x="134182" y="274050"/>
                </a:lnTo>
                <a:lnTo>
                  <a:pt x="128390" y="280768"/>
                </a:lnTo>
                <a:lnTo>
                  <a:pt x="122623" y="287152"/>
                </a:lnTo>
                <a:lnTo>
                  <a:pt x="111136" y="299325"/>
                </a:lnTo>
                <a:lnTo>
                  <a:pt x="92790" y="318111"/>
                </a:lnTo>
                <a:lnTo>
                  <a:pt x="86129" y="327372"/>
                </a:lnTo>
                <a:lnTo>
                  <a:pt x="80946" y="336886"/>
                </a:lnTo>
                <a:lnTo>
                  <a:pt x="77076" y="347597"/>
                </a:lnTo>
                <a:lnTo>
                  <a:pt x="69581" y="358115"/>
                </a:lnTo>
                <a:lnTo>
                  <a:pt x="68829" y="361662"/>
                </a:lnTo>
                <a:lnTo>
                  <a:pt x="68629" y="363941"/>
                </a:lnTo>
                <a:lnTo>
                  <a:pt x="69447" y="365460"/>
                </a:lnTo>
                <a:lnTo>
                  <a:pt x="70946" y="366474"/>
                </a:lnTo>
                <a:lnTo>
                  <a:pt x="72897" y="367149"/>
                </a:lnTo>
                <a:lnTo>
                  <a:pt x="74198" y="368552"/>
                </a:lnTo>
                <a:lnTo>
                  <a:pt x="75065" y="370439"/>
                </a:lnTo>
                <a:lnTo>
                  <a:pt x="75644" y="372650"/>
                </a:lnTo>
                <a:lnTo>
                  <a:pt x="78826" y="377647"/>
                </a:lnTo>
                <a:lnTo>
                  <a:pt x="81008" y="380313"/>
                </a:lnTo>
                <a:lnTo>
                  <a:pt x="83416" y="382090"/>
                </a:lnTo>
                <a:lnTo>
                  <a:pt x="88630" y="384065"/>
                </a:lnTo>
                <a:lnTo>
                  <a:pt x="96663" y="384942"/>
                </a:lnTo>
                <a:lnTo>
                  <a:pt x="106583" y="385333"/>
                </a:lnTo>
                <a:lnTo>
                  <a:pt x="128474" y="385583"/>
                </a:lnTo>
                <a:lnTo>
                  <a:pt x="189940" y="385644"/>
                </a:lnTo>
                <a:lnTo>
                  <a:pt x="196994" y="384691"/>
                </a:lnTo>
                <a:lnTo>
                  <a:pt x="203602" y="383104"/>
                </a:lnTo>
                <a:lnTo>
                  <a:pt x="209912" y="381093"/>
                </a:lnTo>
                <a:lnTo>
                  <a:pt x="216976" y="379753"/>
                </a:lnTo>
                <a:lnTo>
                  <a:pt x="224543" y="378859"/>
                </a:lnTo>
                <a:lnTo>
                  <a:pt x="232446" y="378264"/>
                </a:lnTo>
                <a:lnTo>
                  <a:pt x="239619" y="376914"/>
                </a:lnTo>
                <a:lnTo>
                  <a:pt x="246306" y="375062"/>
                </a:lnTo>
                <a:lnTo>
                  <a:pt x="252669" y="372874"/>
                </a:lnTo>
                <a:lnTo>
                  <a:pt x="264819" y="370444"/>
                </a:lnTo>
                <a:lnTo>
                  <a:pt x="270726" y="369796"/>
                </a:lnTo>
                <a:lnTo>
                  <a:pt x="277521" y="369364"/>
                </a:lnTo>
                <a:lnTo>
                  <a:pt x="284909" y="369076"/>
                </a:lnTo>
                <a:lnTo>
                  <a:pt x="292692" y="368884"/>
                </a:lnTo>
                <a:lnTo>
                  <a:pt x="299785" y="367803"/>
                </a:lnTo>
                <a:lnTo>
                  <a:pt x="306420" y="366130"/>
                </a:lnTo>
                <a:lnTo>
                  <a:pt x="312747" y="364063"/>
                </a:lnTo>
                <a:lnTo>
                  <a:pt x="324858" y="361765"/>
                </a:lnTo>
                <a:lnTo>
                  <a:pt x="335638" y="360744"/>
                </a:lnTo>
                <a:lnTo>
                  <a:pt x="343604" y="360290"/>
                </a:lnTo>
                <a:lnTo>
                  <a:pt x="352860" y="357549"/>
                </a:lnTo>
                <a:lnTo>
                  <a:pt x="362371" y="354107"/>
                </a:lnTo>
                <a:lnTo>
                  <a:pt x="373080" y="352170"/>
                </a:lnTo>
                <a:lnTo>
                  <a:pt x="385232" y="351516"/>
                </a:lnTo>
                <a:lnTo>
                  <a:pt x="393982" y="3513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0"/>
          <p:cNvSpPr/>
          <p:nvPr/>
        </p:nvSpPr>
        <p:spPr>
          <a:xfrm>
            <a:off x="2823209" y="184308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1"/>
          <p:cNvSpPr/>
          <p:nvPr/>
        </p:nvSpPr>
        <p:spPr>
          <a:xfrm>
            <a:off x="2721531" y="1457432"/>
            <a:ext cx="354543" cy="564217"/>
          </a:xfrm>
          <a:custGeom>
            <a:avLst/>
            <a:gdLst/>
            <a:ahLst/>
            <a:cxnLst/>
            <a:rect l="0" t="0" r="0" b="0"/>
            <a:pathLst>
              <a:path w="354543" h="564217">
                <a:moveTo>
                  <a:pt x="7381" y="17037"/>
                </a:moveTo>
                <a:lnTo>
                  <a:pt x="7381" y="8818"/>
                </a:lnTo>
                <a:lnTo>
                  <a:pt x="0" y="1115"/>
                </a:lnTo>
                <a:lnTo>
                  <a:pt x="555" y="708"/>
                </a:lnTo>
                <a:lnTo>
                  <a:pt x="6294" y="0"/>
                </a:lnTo>
                <a:lnTo>
                  <a:pt x="6656" y="917"/>
                </a:lnTo>
                <a:lnTo>
                  <a:pt x="7059" y="4475"/>
                </a:lnTo>
                <a:lnTo>
                  <a:pt x="9071" y="5805"/>
                </a:lnTo>
                <a:lnTo>
                  <a:pt x="16387" y="7283"/>
                </a:lnTo>
                <a:lnTo>
                  <a:pt x="25989" y="10480"/>
                </a:lnTo>
                <a:lnTo>
                  <a:pt x="36606" y="14123"/>
                </a:lnTo>
                <a:lnTo>
                  <a:pt x="47675" y="15742"/>
                </a:lnTo>
                <a:lnTo>
                  <a:pt x="54246" y="17126"/>
                </a:lnTo>
                <a:lnTo>
                  <a:pt x="61484" y="19002"/>
                </a:lnTo>
                <a:lnTo>
                  <a:pt x="69167" y="21205"/>
                </a:lnTo>
                <a:lnTo>
                  <a:pt x="85324" y="26192"/>
                </a:lnTo>
                <a:lnTo>
                  <a:pt x="118980" y="37155"/>
                </a:lnTo>
                <a:lnTo>
                  <a:pt x="128453" y="39974"/>
                </a:lnTo>
                <a:lnTo>
                  <a:pt x="149138" y="45647"/>
                </a:lnTo>
                <a:lnTo>
                  <a:pt x="159036" y="49445"/>
                </a:lnTo>
                <a:lnTo>
                  <a:pt x="168492" y="53883"/>
                </a:lnTo>
                <a:lnTo>
                  <a:pt x="177653" y="58746"/>
                </a:lnTo>
                <a:lnTo>
                  <a:pt x="186618" y="63893"/>
                </a:lnTo>
                <a:lnTo>
                  <a:pt x="195452" y="69230"/>
                </a:lnTo>
                <a:lnTo>
                  <a:pt x="212888" y="80239"/>
                </a:lnTo>
                <a:lnTo>
                  <a:pt x="255953" y="108522"/>
                </a:lnTo>
                <a:lnTo>
                  <a:pt x="264535" y="115175"/>
                </a:lnTo>
                <a:lnTo>
                  <a:pt x="273115" y="122467"/>
                </a:lnTo>
                <a:lnTo>
                  <a:pt x="281692" y="130186"/>
                </a:lnTo>
                <a:lnTo>
                  <a:pt x="289315" y="138190"/>
                </a:lnTo>
                <a:lnTo>
                  <a:pt x="296302" y="146383"/>
                </a:lnTo>
                <a:lnTo>
                  <a:pt x="302865" y="154703"/>
                </a:lnTo>
                <a:lnTo>
                  <a:pt x="309145" y="163107"/>
                </a:lnTo>
                <a:lnTo>
                  <a:pt x="321203" y="180065"/>
                </a:lnTo>
                <a:lnTo>
                  <a:pt x="338702" y="205677"/>
                </a:lnTo>
                <a:lnTo>
                  <a:pt x="345135" y="222797"/>
                </a:lnTo>
                <a:lnTo>
                  <a:pt x="346850" y="231363"/>
                </a:lnTo>
                <a:lnTo>
                  <a:pt x="351296" y="251041"/>
                </a:lnTo>
                <a:lnTo>
                  <a:pt x="353815" y="261622"/>
                </a:lnTo>
                <a:lnTo>
                  <a:pt x="354542" y="272487"/>
                </a:lnTo>
                <a:lnTo>
                  <a:pt x="354074" y="283539"/>
                </a:lnTo>
                <a:lnTo>
                  <a:pt x="352810" y="294718"/>
                </a:lnTo>
                <a:lnTo>
                  <a:pt x="351967" y="305028"/>
                </a:lnTo>
                <a:lnTo>
                  <a:pt x="351405" y="314759"/>
                </a:lnTo>
                <a:lnTo>
                  <a:pt x="351030" y="324103"/>
                </a:lnTo>
                <a:lnTo>
                  <a:pt x="349828" y="333190"/>
                </a:lnTo>
                <a:lnTo>
                  <a:pt x="348074" y="342106"/>
                </a:lnTo>
                <a:lnTo>
                  <a:pt x="345952" y="350908"/>
                </a:lnTo>
                <a:lnTo>
                  <a:pt x="342633" y="360585"/>
                </a:lnTo>
                <a:lnTo>
                  <a:pt x="338515" y="370847"/>
                </a:lnTo>
                <a:lnTo>
                  <a:pt x="333864" y="381498"/>
                </a:lnTo>
                <a:lnTo>
                  <a:pt x="323617" y="403492"/>
                </a:lnTo>
                <a:lnTo>
                  <a:pt x="318217" y="414692"/>
                </a:lnTo>
                <a:lnTo>
                  <a:pt x="312713" y="425015"/>
                </a:lnTo>
                <a:lnTo>
                  <a:pt x="307138" y="434755"/>
                </a:lnTo>
                <a:lnTo>
                  <a:pt x="301517" y="444106"/>
                </a:lnTo>
                <a:lnTo>
                  <a:pt x="294911" y="453197"/>
                </a:lnTo>
                <a:lnTo>
                  <a:pt x="287651" y="462116"/>
                </a:lnTo>
                <a:lnTo>
                  <a:pt x="279952" y="470919"/>
                </a:lnTo>
                <a:lnTo>
                  <a:pt x="272915" y="479645"/>
                </a:lnTo>
                <a:lnTo>
                  <a:pt x="266319" y="488320"/>
                </a:lnTo>
                <a:lnTo>
                  <a:pt x="260016" y="496961"/>
                </a:lnTo>
                <a:lnTo>
                  <a:pt x="252957" y="504626"/>
                </a:lnTo>
                <a:lnTo>
                  <a:pt x="245393" y="511642"/>
                </a:lnTo>
                <a:lnTo>
                  <a:pt x="237493" y="518224"/>
                </a:lnTo>
                <a:lnTo>
                  <a:pt x="230322" y="523564"/>
                </a:lnTo>
                <a:lnTo>
                  <a:pt x="223636" y="528077"/>
                </a:lnTo>
                <a:lnTo>
                  <a:pt x="217273" y="532038"/>
                </a:lnTo>
                <a:lnTo>
                  <a:pt x="211127" y="536584"/>
                </a:lnTo>
                <a:lnTo>
                  <a:pt x="205124" y="541519"/>
                </a:lnTo>
                <a:lnTo>
                  <a:pt x="199217" y="546715"/>
                </a:lnTo>
                <a:lnTo>
                  <a:pt x="193374" y="550178"/>
                </a:lnTo>
                <a:lnTo>
                  <a:pt x="187574" y="552487"/>
                </a:lnTo>
                <a:lnTo>
                  <a:pt x="177002" y="556005"/>
                </a:lnTo>
                <a:lnTo>
                  <a:pt x="169128" y="560744"/>
                </a:lnTo>
                <a:lnTo>
                  <a:pt x="159914" y="563485"/>
                </a:lnTo>
                <a:lnTo>
                  <a:pt x="154789" y="564216"/>
                </a:lnTo>
                <a:lnTo>
                  <a:pt x="150421" y="563750"/>
                </a:lnTo>
                <a:lnTo>
                  <a:pt x="146556" y="562488"/>
                </a:lnTo>
                <a:lnTo>
                  <a:pt x="139722" y="559497"/>
                </a:lnTo>
                <a:lnTo>
                  <a:pt x="130519" y="557814"/>
                </a:lnTo>
                <a:lnTo>
                  <a:pt x="120552" y="557198"/>
                </a:lnTo>
                <a:lnTo>
                  <a:pt x="110251" y="5571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2"/>
          <p:cNvSpPr/>
          <p:nvPr/>
        </p:nvSpPr>
        <p:spPr>
          <a:xfrm>
            <a:off x="3406244" y="1680210"/>
            <a:ext cx="377086" cy="7381"/>
          </a:xfrm>
          <a:custGeom>
            <a:avLst/>
            <a:gdLst/>
            <a:ahLst/>
            <a:cxnLst/>
            <a:rect l="0" t="0" r="0" b="0"/>
            <a:pathLst>
              <a:path w="377086" h="7381">
                <a:moveTo>
                  <a:pt x="8468" y="0"/>
                </a:moveTo>
                <a:lnTo>
                  <a:pt x="0" y="0"/>
                </a:lnTo>
                <a:lnTo>
                  <a:pt x="12915" y="0"/>
                </a:lnTo>
                <a:lnTo>
                  <a:pt x="15243" y="952"/>
                </a:lnTo>
                <a:lnTo>
                  <a:pt x="17747" y="2540"/>
                </a:lnTo>
                <a:lnTo>
                  <a:pt x="20369" y="4550"/>
                </a:lnTo>
                <a:lnTo>
                  <a:pt x="24022" y="5891"/>
                </a:lnTo>
                <a:lnTo>
                  <a:pt x="28362" y="6785"/>
                </a:lnTo>
                <a:lnTo>
                  <a:pt x="33161" y="7380"/>
                </a:lnTo>
                <a:lnTo>
                  <a:pt x="37312" y="6825"/>
                </a:lnTo>
                <a:lnTo>
                  <a:pt x="41033" y="5502"/>
                </a:lnTo>
                <a:lnTo>
                  <a:pt x="44465" y="3668"/>
                </a:lnTo>
                <a:lnTo>
                  <a:pt x="48659" y="2445"/>
                </a:lnTo>
                <a:lnTo>
                  <a:pt x="53359" y="1630"/>
                </a:lnTo>
                <a:lnTo>
                  <a:pt x="58398" y="1086"/>
                </a:lnTo>
                <a:lnTo>
                  <a:pt x="63662" y="724"/>
                </a:lnTo>
                <a:lnTo>
                  <a:pt x="69077" y="483"/>
                </a:lnTo>
                <a:lnTo>
                  <a:pt x="81126" y="214"/>
                </a:lnTo>
                <a:lnTo>
                  <a:pt x="3770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3"/>
          <p:cNvSpPr/>
          <p:nvPr/>
        </p:nvSpPr>
        <p:spPr>
          <a:xfrm>
            <a:off x="3466147" y="1774507"/>
            <a:ext cx="334329" cy="25718"/>
          </a:xfrm>
          <a:custGeom>
            <a:avLst/>
            <a:gdLst/>
            <a:ahLst/>
            <a:cxnLst/>
            <a:rect l="0" t="0" r="0" b="0"/>
            <a:pathLst>
              <a:path w="334329" h="25718">
                <a:moveTo>
                  <a:pt x="0" y="17145"/>
                </a:moveTo>
                <a:lnTo>
                  <a:pt x="8219" y="17145"/>
                </a:lnTo>
                <a:lnTo>
                  <a:pt x="9290" y="18098"/>
                </a:lnTo>
                <a:lnTo>
                  <a:pt x="13019" y="21696"/>
                </a:lnTo>
                <a:lnTo>
                  <a:pt x="15347" y="23036"/>
                </a:lnTo>
                <a:lnTo>
                  <a:pt x="17851" y="23930"/>
                </a:lnTo>
                <a:lnTo>
                  <a:pt x="20473" y="24526"/>
                </a:lnTo>
                <a:lnTo>
                  <a:pt x="25927" y="25188"/>
                </a:lnTo>
                <a:lnTo>
                  <a:pt x="34352" y="25561"/>
                </a:lnTo>
                <a:lnTo>
                  <a:pt x="45732" y="25686"/>
                </a:lnTo>
                <a:lnTo>
                  <a:pt x="78819" y="25717"/>
                </a:lnTo>
                <a:lnTo>
                  <a:pt x="83978" y="24764"/>
                </a:lnTo>
                <a:lnTo>
                  <a:pt x="90275" y="23177"/>
                </a:lnTo>
                <a:lnTo>
                  <a:pt x="97331" y="21167"/>
                </a:lnTo>
                <a:lnTo>
                  <a:pt x="102987" y="19826"/>
                </a:lnTo>
                <a:lnTo>
                  <a:pt x="107711" y="18932"/>
                </a:lnTo>
                <a:lnTo>
                  <a:pt x="111812" y="18337"/>
                </a:lnTo>
                <a:lnTo>
                  <a:pt x="121449" y="17675"/>
                </a:lnTo>
                <a:lnTo>
                  <a:pt x="126686" y="17498"/>
                </a:lnTo>
                <a:lnTo>
                  <a:pt x="133035" y="16428"/>
                </a:lnTo>
                <a:lnTo>
                  <a:pt x="140125" y="14762"/>
                </a:lnTo>
                <a:lnTo>
                  <a:pt x="147709" y="12699"/>
                </a:lnTo>
                <a:lnTo>
                  <a:pt x="154670" y="11323"/>
                </a:lnTo>
                <a:lnTo>
                  <a:pt x="161216" y="10406"/>
                </a:lnTo>
                <a:lnTo>
                  <a:pt x="167485" y="9795"/>
                </a:lnTo>
                <a:lnTo>
                  <a:pt x="174522" y="9387"/>
                </a:lnTo>
                <a:lnTo>
                  <a:pt x="189960" y="8935"/>
                </a:lnTo>
                <a:lnTo>
                  <a:pt x="197125" y="7862"/>
                </a:lnTo>
                <a:lnTo>
                  <a:pt x="203807" y="6193"/>
                </a:lnTo>
                <a:lnTo>
                  <a:pt x="210166" y="4129"/>
                </a:lnTo>
                <a:lnTo>
                  <a:pt x="217263" y="2753"/>
                </a:lnTo>
                <a:lnTo>
                  <a:pt x="224852" y="1835"/>
                </a:lnTo>
                <a:lnTo>
                  <a:pt x="232769" y="1223"/>
                </a:lnTo>
                <a:lnTo>
                  <a:pt x="239952" y="816"/>
                </a:lnTo>
                <a:lnTo>
                  <a:pt x="253013" y="363"/>
                </a:lnTo>
                <a:lnTo>
                  <a:pt x="280180" y="48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4"/>
          <p:cNvSpPr/>
          <p:nvPr/>
        </p:nvSpPr>
        <p:spPr>
          <a:xfrm>
            <a:off x="4143378" y="1491617"/>
            <a:ext cx="317135" cy="360008"/>
          </a:xfrm>
          <a:custGeom>
            <a:avLst/>
            <a:gdLst/>
            <a:ahLst/>
            <a:cxnLst/>
            <a:rect l="0" t="0" r="0" b="0"/>
            <a:pathLst>
              <a:path w="317135" h="360008">
                <a:moveTo>
                  <a:pt x="282889" y="8570"/>
                </a:moveTo>
                <a:lnTo>
                  <a:pt x="266967" y="8570"/>
                </a:lnTo>
                <a:lnTo>
                  <a:pt x="259142" y="2679"/>
                </a:lnTo>
                <a:lnTo>
                  <a:pt x="253920" y="1189"/>
                </a:lnTo>
                <a:lnTo>
                  <a:pt x="245884" y="527"/>
                </a:lnTo>
                <a:lnTo>
                  <a:pt x="241074" y="351"/>
                </a:lnTo>
                <a:lnTo>
                  <a:pt x="235962" y="1185"/>
                </a:lnTo>
                <a:lnTo>
                  <a:pt x="230650" y="2694"/>
                </a:lnTo>
                <a:lnTo>
                  <a:pt x="225203" y="4653"/>
                </a:lnTo>
                <a:lnTo>
                  <a:pt x="219666" y="5959"/>
                </a:lnTo>
                <a:lnTo>
                  <a:pt x="214071" y="6829"/>
                </a:lnTo>
                <a:lnTo>
                  <a:pt x="208435" y="7409"/>
                </a:lnTo>
                <a:lnTo>
                  <a:pt x="201821" y="7796"/>
                </a:lnTo>
                <a:lnTo>
                  <a:pt x="186851" y="8226"/>
                </a:lnTo>
                <a:lnTo>
                  <a:pt x="148935" y="8540"/>
                </a:lnTo>
                <a:lnTo>
                  <a:pt x="27018" y="8570"/>
                </a:lnTo>
                <a:lnTo>
                  <a:pt x="22773" y="7618"/>
                </a:lnTo>
                <a:lnTo>
                  <a:pt x="13201" y="2679"/>
                </a:lnTo>
                <a:lnTo>
                  <a:pt x="10628" y="1189"/>
                </a:lnTo>
                <a:lnTo>
                  <a:pt x="6944" y="527"/>
                </a:lnTo>
                <a:lnTo>
                  <a:pt x="32" y="0"/>
                </a:lnTo>
                <a:lnTo>
                  <a:pt x="0" y="11929"/>
                </a:lnTo>
                <a:lnTo>
                  <a:pt x="951" y="14620"/>
                </a:lnTo>
                <a:lnTo>
                  <a:pt x="5888" y="22957"/>
                </a:lnTo>
                <a:lnTo>
                  <a:pt x="8727" y="32412"/>
                </a:lnTo>
                <a:lnTo>
                  <a:pt x="12767" y="41709"/>
                </a:lnTo>
                <a:lnTo>
                  <a:pt x="15197" y="52191"/>
                </a:lnTo>
                <a:lnTo>
                  <a:pt x="17230" y="63200"/>
                </a:lnTo>
                <a:lnTo>
                  <a:pt x="21308" y="74442"/>
                </a:lnTo>
                <a:lnTo>
                  <a:pt x="26296" y="83249"/>
                </a:lnTo>
                <a:lnTo>
                  <a:pt x="28959" y="86931"/>
                </a:lnTo>
                <a:lnTo>
                  <a:pt x="31919" y="96102"/>
                </a:lnTo>
                <a:lnTo>
                  <a:pt x="33234" y="106528"/>
                </a:lnTo>
                <a:lnTo>
                  <a:pt x="33819" y="117512"/>
                </a:lnTo>
                <a:lnTo>
                  <a:pt x="36618" y="128744"/>
                </a:lnTo>
                <a:lnTo>
                  <a:pt x="38699" y="134406"/>
                </a:lnTo>
                <a:lnTo>
                  <a:pt x="40086" y="140086"/>
                </a:lnTo>
                <a:lnTo>
                  <a:pt x="41010" y="145777"/>
                </a:lnTo>
                <a:lnTo>
                  <a:pt x="41627" y="151476"/>
                </a:lnTo>
                <a:lnTo>
                  <a:pt x="42037" y="158133"/>
                </a:lnTo>
                <a:lnTo>
                  <a:pt x="42494" y="173150"/>
                </a:lnTo>
                <a:lnTo>
                  <a:pt x="42787" y="193339"/>
                </a:lnTo>
                <a:lnTo>
                  <a:pt x="42859" y="239909"/>
                </a:lnTo>
                <a:lnTo>
                  <a:pt x="42859" y="232636"/>
                </a:lnTo>
                <a:lnTo>
                  <a:pt x="47410" y="227254"/>
                </a:lnTo>
                <a:lnTo>
                  <a:pt x="48751" y="223892"/>
                </a:lnTo>
                <a:lnTo>
                  <a:pt x="50240" y="215076"/>
                </a:lnTo>
                <a:lnTo>
                  <a:pt x="51589" y="211011"/>
                </a:lnTo>
                <a:lnTo>
                  <a:pt x="55629" y="203954"/>
                </a:lnTo>
                <a:lnTo>
                  <a:pt x="63140" y="197642"/>
                </a:lnTo>
                <a:lnTo>
                  <a:pt x="71875" y="191662"/>
                </a:lnTo>
                <a:lnTo>
                  <a:pt x="78933" y="185829"/>
                </a:lnTo>
                <a:lnTo>
                  <a:pt x="84053" y="181988"/>
                </a:lnTo>
                <a:lnTo>
                  <a:pt x="97362" y="172640"/>
                </a:lnTo>
                <a:lnTo>
                  <a:pt x="103960" y="169385"/>
                </a:lnTo>
                <a:lnTo>
                  <a:pt x="110263" y="167215"/>
                </a:lnTo>
                <a:lnTo>
                  <a:pt x="116370" y="165768"/>
                </a:lnTo>
                <a:lnTo>
                  <a:pt x="123299" y="163851"/>
                </a:lnTo>
                <a:lnTo>
                  <a:pt x="138617" y="159182"/>
                </a:lnTo>
                <a:lnTo>
                  <a:pt x="145750" y="156603"/>
                </a:lnTo>
                <a:lnTo>
                  <a:pt x="152411" y="153931"/>
                </a:lnTo>
                <a:lnTo>
                  <a:pt x="158756" y="151197"/>
                </a:lnTo>
                <a:lnTo>
                  <a:pt x="164891" y="149375"/>
                </a:lnTo>
                <a:lnTo>
                  <a:pt x="170886" y="148160"/>
                </a:lnTo>
                <a:lnTo>
                  <a:pt x="176788" y="147350"/>
                </a:lnTo>
                <a:lnTo>
                  <a:pt x="182628" y="146810"/>
                </a:lnTo>
                <a:lnTo>
                  <a:pt x="188426" y="146450"/>
                </a:lnTo>
                <a:lnTo>
                  <a:pt x="194196" y="146210"/>
                </a:lnTo>
                <a:lnTo>
                  <a:pt x="199947" y="147002"/>
                </a:lnTo>
                <a:lnTo>
                  <a:pt x="205687" y="148483"/>
                </a:lnTo>
                <a:lnTo>
                  <a:pt x="211419" y="150423"/>
                </a:lnTo>
                <a:lnTo>
                  <a:pt x="217145" y="151716"/>
                </a:lnTo>
                <a:lnTo>
                  <a:pt x="222867" y="152578"/>
                </a:lnTo>
                <a:lnTo>
                  <a:pt x="228587" y="153153"/>
                </a:lnTo>
                <a:lnTo>
                  <a:pt x="234305" y="154489"/>
                </a:lnTo>
                <a:lnTo>
                  <a:pt x="240022" y="156332"/>
                </a:lnTo>
                <a:lnTo>
                  <a:pt x="245738" y="158513"/>
                </a:lnTo>
                <a:lnTo>
                  <a:pt x="254630" y="163476"/>
                </a:lnTo>
                <a:lnTo>
                  <a:pt x="261757" y="168857"/>
                </a:lnTo>
                <a:lnTo>
                  <a:pt x="268100" y="174424"/>
                </a:lnTo>
                <a:lnTo>
                  <a:pt x="276633" y="182613"/>
                </a:lnTo>
                <a:lnTo>
                  <a:pt x="302526" y="208245"/>
                </a:lnTo>
                <a:lnTo>
                  <a:pt x="308444" y="216695"/>
                </a:lnTo>
                <a:lnTo>
                  <a:pt x="313297" y="225847"/>
                </a:lnTo>
                <a:lnTo>
                  <a:pt x="315453" y="233090"/>
                </a:lnTo>
                <a:lnTo>
                  <a:pt x="316412" y="242024"/>
                </a:lnTo>
                <a:lnTo>
                  <a:pt x="316838" y="251392"/>
                </a:lnTo>
                <a:lnTo>
                  <a:pt x="317027" y="258731"/>
                </a:lnTo>
                <a:lnTo>
                  <a:pt x="317134" y="272769"/>
                </a:lnTo>
                <a:lnTo>
                  <a:pt x="316196" y="277095"/>
                </a:lnTo>
                <a:lnTo>
                  <a:pt x="312615" y="284442"/>
                </a:lnTo>
                <a:lnTo>
                  <a:pt x="307848" y="293422"/>
                </a:lnTo>
                <a:lnTo>
                  <a:pt x="305243" y="298484"/>
                </a:lnTo>
                <a:lnTo>
                  <a:pt x="297269" y="306648"/>
                </a:lnTo>
                <a:lnTo>
                  <a:pt x="287375" y="314404"/>
                </a:lnTo>
                <a:lnTo>
                  <a:pt x="282070" y="319139"/>
                </a:lnTo>
                <a:lnTo>
                  <a:pt x="276628" y="324202"/>
                </a:lnTo>
                <a:lnTo>
                  <a:pt x="271095" y="328529"/>
                </a:lnTo>
                <a:lnTo>
                  <a:pt x="265501" y="332366"/>
                </a:lnTo>
                <a:lnTo>
                  <a:pt x="259867" y="335876"/>
                </a:lnTo>
                <a:lnTo>
                  <a:pt x="254206" y="339169"/>
                </a:lnTo>
                <a:lnTo>
                  <a:pt x="242836" y="345368"/>
                </a:lnTo>
                <a:lnTo>
                  <a:pt x="237137" y="347402"/>
                </a:lnTo>
                <a:lnTo>
                  <a:pt x="231432" y="348758"/>
                </a:lnTo>
                <a:lnTo>
                  <a:pt x="225725" y="349662"/>
                </a:lnTo>
                <a:lnTo>
                  <a:pt x="220015" y="351217"/>
                </a:lnTo>
                <a:lnTo>
                  <a:pt x="214303" y="353207"/>
                </a:lnTo>
                <a:lnTo>
                  <a:pt x="208590" y="355485"/>
                </a:lnTo>
                <a:lnTo>
                  <a:pt x="201924" y="357004"/>
                </a:lnTo>
                <a:lnTo>
                  <a:pt x="194622" y="358017"/>
                </a:lnTo>
                <a:lnTo>
                  <a:pt x="180794" y="359142"/>
                </a:lnTo>
                <a:lnTo>
                  <a:pt x="171474" y="359643"/>
                </a:lnTo>
                <a:lnTo>
                  <a:pt x="161616" y="359865"/>
                </a:lnTo>
                <a:lnTo>
                  <a:pt x="139766" y="360007"/>
                </a:lnTo>
                <a:lnTo>
                  <a:pt x="136038" y="359067"/>
                </a:lnTo>
                <a:lnTo>
                  <a:pt x="133553" y="357487"/>
                </a:lnTo>
                <a:lnTo>
                  <a:pt x="131897" y="355481"/>
                </a:lnTo>
                <a:lnTo>
                  <a:pt x="128887" y="354144"/>
                </a:lnTo>
                <a:lnTo>
                  <a:pt x="120464" y="352658"/>
                </a:lnTo>
                <a:lnTo>
                  <a:pt x="116503" y="351310"/>
                </a:lnTo>
                <a:lnTo>
                  <a:pt x="109562" y="347271"/>
                </a:lnTo>
                <a:lnTo>
                  <a:pt x="107330" y="344861"/>
                </a:lnTo>
                <a:lnTo>
                  <a:pt x="105843" y="342301"/>
                </a:lnTo>
                <a:lnTo>
                  <a:pt x="103455" y="335901"/>
                </a:lnTo>
                <a:lnTo>
                  <a:pt x="95537" y="327082"/>
                </a:lnTo>
                <a:lnTo>
                  <a:pt x="96076" y="325687"/>
                </a:lnTo>
                <a:lnTo>
                  <a:pt x="102867" y="31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5"/>
          <p:cNvSpPr/>
          <p:nvPr/>
        </p:nvSpPr>
        <p:spPr>
          <a:xfrm>
            <a:off x="4614906" y="1688782"/>
            <a:ext cx="42820" cy="25684"/>
          </a:xfrm>
          <a:custGeom>
            <a:avLst/>
            <a:gdLst/>
            <a:ahLst/>
            <a:cxnLst/>
            <a:rect l="0" t="0" r="0" b="0"/>
            <a:pathLst>
              <a:path w="42820" h="25684">
                <a:moveTo>
                  <a:pt x="42819" y="0"/>
                </a:moveTo>
                <a:lnTo>
                  <a:pt x="34599" y="0"/>
                </a:lnTo>
                <a:lnTo>
                  <a:pt x="33529" y="953"/>
                </a:lnTo>
                <a:lnTo>
                  <a:pt x="29800" y="4551"/>
                </a:lnTo>
                <a:lnTo>
                  <a:pt x="22345" y="11932"/>
                </a:lnTo>
                <a:lnTo>
                  <a:pt x="19645" y="13670"/>
                </a:lnTo>
                <a:lnTo>
                  <a:pt x="16892" y="14828"/>
                </a:lnTo>
                <a:lnTo>
                  <a:pt x="14104" y="15600"/>
                </a:lnTo>
                <a:lnTo>
                  <a:pt x="11293" y="17068"/>
                </a:lnTo>
                <a:lnTo>
                  <a:pt x="8467" y="18999"/>
                </a:lnTo>
                <a:lnTo>
                  <a:pt x="0" y="25683"/>
                </a:lnTo>
                <a:lnTo>
                  <a:pt x="4520" y="21157"/>
                </a:lnTo>
                <a:lnTo>
                  <a:pt x="5856" y="18867"/>
                </a:lnTo>
                <a:lnTo>
                  <a:pt x="6747" y="16388"/>
                </a:lnTo>
                <a:lnTo>
                  <a:pt x="8424" y="9030"/>
                </a:lnTo>
                <a:lnTo>
                  <a:pt x="9412" y="7925"/>
                </a:lnTo>
                <a:lnTo>
                  <a:pt x="16996" y="108"/>
                </a:lnTo>
                <a:lnTo>
                  <a:pt x="17983" y="72"/>
                </a:lnTo>
                <a:lnTo>
                  <a:pt x="2567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6"/>
          <p:cNvSpPr/>
          <p:nvPr/>
        </p:nvSpPr>
        <p:spPr>
          <a:xfrm>
            <a:off x="4794999" y="1500187"/>
            <a:ext cx="316926" cy="171095"/>
          </a:xfrm>
          <a:custGeom>
            <a:avLst/>
            <a:gdLst/>
            <a:ahLst/>
            <a:cxnLst/>
            <a:rect l="0" t="0" r="0" b="0"/>
            <a:pathLst>
              <a:path w="316926" h="171095">
                <a:moveTo>
                  <a:pt x="8458" y="0"/>
                </a:moveTo>
                <a:lnTo>
                  <a:pt x="8458" y="4551"/>
                </a:lnTo>
                <a:lnTo>
                  <a:pt x="9411" y="5891"/>
                </a:lnTo>
                <a:lnTo>
                  <a:pt x="10998" y="6785"/>
                </a:lnTo>
                <a:lnTo>
                  <a:pt x="13009" y="7381"/>
                </a:lnTo>
                <a:lnTo>
                  <a:pt x="14350" y="8731"/>
                </a:lnTo>
                <a:lnTo>
                  <a:pt x="15243" y="10583"/>
                </a:lnTo>
                <a:lnTo>
                  <a:pt x="16236" y="15181"/>
                </a:lnTo>
                <a:lnTo>
                  <a:pt x="16677" y="20400"/>
                </a:lnTo>
                <a:lnTo>
                  <a:pt x="17748" y="24077"/>
                </a:lnTo>
                <a:lnTo>
                  <a:pt x="19414" y="28434"/>
                </a:lnTo>
                <a:lnTo>
                  <a:pt x="21477" y="33243"/>
                </a:lnTo>
                <a:lnTo>
                  <a:pt x="21900" y="37402"/>
                </a:lnTo>
                <a:lnTo>
                  <a:pt x="21229" y="41127"/>
                </a:lnTo>
                <a:lnTo>
                  <a:pt x="19830" y="44563"/>
                </a:lnTo>
                <a:lnTo>
                  <a:pt x="18897" y="48759"/>
                </a:lnTo>
                <a:lnTo>
                  <a:pt x="18275" y="53461"/>
                </a:lnTo>
                <a:lnTo>
                  <a:pt x="17860" y="58501"/>
                </a:lnTo>
                <a:lnTo>
                  <a:pt x="17583" y="62813"/>
                </a:lnTo>
                <a:lnTo>
                  <a:pt x="17277" y="70144"/>
                </a:lnTo>
                <a:lnTo>
                  <a:pt x="16242" y="74385"/>
                </a:lnTo>
                <a:lnTo>
                  <a:pt x="14600" y="79118"/>
                </a:lnTo>
                <a:lnTo>
                  <a:pt x="12553" y="84178"/>
                </a:lnTo>
                <a:lnTo>
                  <a:pt x="11188" y="88504"/>
                </a:lnTo>
                <a:lnTo>
                  <a:pt x="10278" y="92340"/>
                </a:lnTo>
                <a:lnTo>
                  <a:pt x="9671" y="95850"/>
                </a:lnTo>
                <a:lnTo>
                  <a:pt x="8315" y="99142"/>
                </a:lnTo>
                <a:lnTo>
                  <a:pt x="6457" y="102290"/>
                </a:lnTo>
                <a:lnTo>
                  <a:pt x="4266" y="105341"/>
                </a:lnTo>
                <a:lnTo>
                  <a:pt x="2806" y="108327"/>
                </a:lnTo>
                <a:lnTo>
                  <a:pt x="1833" y="111271"/>
                </a:lnTo>
                <a:lnTo>
                  <a:pt x="1184" y="114186"/>
                </a:lnTo>
                <a:lnTo>
                  <a:pt x="751" y="118034"/>
                </a:lnTo>
                <a:lnTo>
                  <a:pt x="462" y="122504"/>
                </a:lnTo>
                <a:lnTo>
                  <a:pt x="0" y="134265"/>
                </a:lnTo>
                <a:lnTo>
                  <a:pt x="914" y="136183"/>
                </a:lnTo>
                <a:lnTo>
                  <a:pt x="4470" y="140853"/>
                </a:lnTo>
                <a:lnTo>
                  <a:pt x="7276" y="144287"/>
                </a:lnTo>
                <a:lnTo>
                  <a:pt x="8623" y="144769"/>
                </a:lnTo>
                <a:lnTo>
                  <a:pt x="12659" y="145304"/>
                </a:lnTo>
                <a:lnTo>
                  <a:pt x="15069" y="146400"/>
                </a:lnTo>
                <a:lnTo>
                  <a:pt x="23011" y="151539"/>
                </a:lnTo>
                <a:lnTo>
                  <a:pt x="28579" y="153076"/>
                </a:lnTo>
                <a:lnTo>
                  <a:pt x="37068" y="153941"/>
                </a:lnTo>
                <a:lnTo>
                  <a:pt x="45304" y="154143"/>
                </a:lnTo>
                <a:lnTo>
                  <a:pt x="261178" y="154305"/>
                </a:lnTo>
                <a:lnTo>
                  <a:pt x="266473" y="155258"/>
                </a:lnTo>
                <a:lnTo>
                  <a:pt x="274896" y="158856"/>
                </a:lnTo>
                <a:lnTo>
                  <a:pt x="284355" y="161090"/>
                </a:lnTo>
                <a:lnTo>
                  <a:pt x="296848" y="162525"/>
                </a:lnTo>
                <a:lnTo>
                  <a:pt x="303563" y="162773"/>
                </a:lnTo>
                <a:lnTo>
                  <a:pt x="306159" y="163760"/>
                </a:lnTo>
                <a:lnTo>
                  <a:pt x="313413" y="168748"/>
                </a:lnTo>
                <a:lnTo>
                  <a:pt x="316587" y="171094"/>
                </a:lnTo>
                <a:lnTo>
                  <a:pt x="316854" y="168752"/>
                </a:lnTo>
                <a:lnTo>
                  <a:pt x="316925" y="166794"/>
                </a:lnTo>
                <a:lnTo>
                  <a:pt x="316020" y="165488"/>
                </a:lnTo>
                <a:lnTo>
                  <a:pt x="314465" y="164618"/>
                </a:lnTo>
                <a:lnTo>
                  <a:pt x="308496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7"/>
          <p:cNvSpPr/>
          <p:nvPr/>
        </p:nvSpPr>
        <p:spPr>
          <a:xfrm>
            <a:off x="4978541" y="1525905"/>
            <a:ext cx="64947" cy="418733"/>
          </a:xfrm>
          <a:custGeom>
            <a:avLst/>
            <a:gdLst/>
            <a:ahLst/>
            <a:cxnLst/>
            <a:rect l="0" t="0" r="0" b="0"/>
            <a:pathLst>
              <a:path w="64947" h="418733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865" y="11931"/>
                </a:lnTo>
                <a:lnTo>
                  <a:pt x="4937" y="49092"/>
                </a:lnTo>
                <a:lnTo>
                  <a:pt x="5890" y="55588"/>
                </a:lnTo>
                <a:lnTo>
                  <a:pt x="7478" y="62776"/>
                </a:lnTo>
                <a:lnTo>
                  <a:pt x="9489" y="70425"/>
                </a:lnTo>
                <a:lnTo>
                  <a:pt x="10830" y="78383"/>
                </a:lnTo>
                <a:lnTo>
                  <a:pt x="11724" y="86545"/>
                </a:lnTo>
                <a:lnTo>
                  <a:pt x="12320" y="94844"/>
                </a:lnTo>
                <a:lnTo>
                  <a:pt x="13669" y="102282"/>
                </a:lnTo>
                <a:lnTo>
                  <a:pt x="15522" y="109145"/>
                </a:lnTo>
                <a:lnTo>
                  <a:pt x="17709" y="115626"/>
                </a:lnTo>
                <a:lnTo>
                  <a:pt x="19167" y="123756"/>
                </a:lnTo>
                <a:lnTo>
                  <a:pt x="20139" y="132986"/>
                </a:lnTo>
                <a:lnTo>
                  <a:pt x="20787" y="142950"/>
                </a:lnTo>
                <a:lnTo>
                  <a:pt x="21220" y="152450"/>
                </a:lnTo>
                <a:lnTo>
                  <a:pt x="21699" y="170625"/>
                </a:lnTo>
                <a:lnTo>
                  <a:pt x="22780" y="179473"/>
                </a:lnTo>
                <a:lnTo>
                  <a:pt x="24453" y="188228"/>
                </a:lnTo>
                <a:lnTo>
                  <a:pt x="26521" y="196923"/>
                </a:lnTo>
                <a:lnTo>
                  <a:pt x="27899" y="205577"/>
                </a:lnTo>
                <a:lnTo>
                  <a:pt x="28818" y="214203"/>
                </a:lnTo>
                <a:lnTo>
                  <a:pt x="29431" y="222812"/>
                </a:lnTo>
                <a:lnTo>
                  <a:pt x="30791" y="231409"/>
                </a:lnTo>
                <a:lnTo>
                  <a:pt x="32651" y="239997"/>
                </a:lnTo>
                <a:lnTo>
                  <a:pt x="34844" y="248581"/>
                </a:lnTo>
                <a:lnTo>
                  <a:pt x="36305" y="257160"/>
                </a:lnTo>
                <a:lnTo>
                  <a:pt x="37280" y="265737"/>
                </a:lnTo>
                <a:lnTo>
                  <a:pt x="37929" y="274313"/>
                </a:lnTo>
                <a:lnTo>
                  <a:pt x="39315" y="282888"/>
                </a:lnTo>
                <a:lnTo>
                  <a:pt x="41191" y="291462"/>
                </a:lnTo>
                <a:lnTo>
                  <a:pt x="43394" y="300035"/>
                </a:lnTo>
                <a:lnTo>
                  <a:pt x="44863" y="307656"/>
                </a:lnTo>
                <a:lnTo>
                  <a:pt x="45843" y="314641"/>
                </a:lnTo>
                <a:lnTo>
                  <a:pt x="46496" y="321203"/>
                </a:lnTo>
                <a:lnTo>
                  <a:pt x="47883" y="328435"/>
                </a:lnTo>
                <a:lnTo>
                  <a:pt x="49761" y="336114"/>
                </a:lnTo>
                <a:lnTo>
                  <a:pt x="51965" y="344091"/>
                </a:lnTo>
                <a:lnTo>
                  <a:pt x="53435" y="351314"/>
                </a:lnTo>
                <a:lnTo>
                  <a:pt x="54414" y="358034"/>
                </a:lnTo>
                <a:lnTo>
                  <a:pt x="55503" y="369629"/>
                </a:lnTo>
                <a:lnTo>
                  <a:pt x="56116" y="382463"/>
                </a:lnTo>
                <a:lnTo>
                  <a:pt x="56351" y="401814"/>
                </a:lnTo>
                <a:lnTo>
                  <a:pt x="56364" y="406549"/>
                </a:lnTo>
                <a:lnTo>
                  <a:pt x="57319" y="408192"/>
                </a:lnTo>
                <a:lnTo>
                  <a:pt x="58909" y="409288"/>
                </a:lnTo>
                <a:lnTo>
                  <a:pt x="60921" y="410019"/>
                </a:lnTo>
                <a:lnTo>
                  <a:pt x="62263" y="411458"/>
                </a:lnTo>
                <a:lnTo>
                  <a:pt x="63158" y="413370"/>
                </a:lnTo>
                <a:lnTo>
                  <a:pt x="64593" y="418732"/>
                </a:lnTo>
                <a:lnTo>
                  <a:pt x="64710" y="418220"/>
                </a:lnTo>
                <a:lnTo>
                  <a:pt x="64946" y="4114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8"/>
          <p:cNvSpPr/>
          <p:nvPr/>
        </p:nvSpPr>
        <p:spPr>
          <a:xfrm>
            <a:off x="5240656" y="1765945"/>
            <a:ext cx="34290" cy="17136"/>
          </a:xfrm>
          <a:custGeom>
            <a:avLst/>
            <a:gdLst/>
            <a:ahLst/>
            <a:cxnLst/>
            <a:rect l="0" t="0" r="0" b="0"/>
            <a:pathLst>
              <a:path w="34290" h="17136">
                <a:moveTo>
                  <a:pt x="8571" y="17135"/>
                </a:moveTo>
                <a:lnTo>
                  <a:pt x="0" y="17135"/>
                </a:lnTo>
                <a:lnTo>
                  <a:pt x="4549" y="12584"/>
                </a:lnTo>
                <a:lnTo>
                  <a:pt x="6843" y="11243"/>
                </a:lnTo>
                <a:lnTo>
                  <a:pt x="9324" y="10350"/>
                </a:lnTo>
                <a:lnTo>
                  <a:pt x="11930" y="9754"/>
                </a:lnTo>
                <a:lnTo>
                  <a:pt x="14620" y="8404"/>
                </a:lnTo>
                <a:lnTo>
                  <a:pt x="17366" y="6552"/>
                </a:lnTo>
                <a:lnTo>
                  <a:pt x="25227" y="374"/>
                </a:lnTo>
                <a:lnTo>
                  <a:pt x="26343" y="246"/>
                </a:lnTo>
                <a:lnTo>
                  <a:pt x="28039" y="160"/>
                </a:lnTo>
                <a:lnTo>
                  <a:pt x="33923" y="0"/>
                </a:lnTo>
                <a:lnTo>
                  <a:pt x="34045" y="949"/>
                </a:lnTo>
                <a:lnTo>
                  <a:pt x="34126" y="2534"/>
                </a:lnTo>
                <a:lnTo>
                  <a:pt x="34289" y="85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9"/>
          <p:cNvSpPr/>
          <p:nvPr/>
        </p:nvSpPr>
        <p:spPr>
          <a:xfrm>
            <a:off x="5412114" y="1500581"/>
            <a:ext cx="359382" cy="393938"/>
          </a:xfrm>
          <a:custGeom>
            <a:avLst/>
            <a:gdLst/>
            <a:ahLst/>
            <a:cxnLst/>
            <a:rect l="0" t="0" r="0" b="0"/>
            <a:pathLst>
              <a:path w="359382" h="393938">
                <a:moveTo>
                  <a:pt x="8563" y="68186"/>
                </a:moveTo>
                <a:lnTo>
                  <a:pt x="4013" y="63635"/>
                </a:lnTo>
                <a:lnTo>
                  <a:pt x="2672" y="61342"/>
                </a:lnTo>
                <a:lnTo>
                  <a:pt x="344" y="52586"/>
                </a:lnTo>
                <a:lnTo>
                  <a:pt x="5" y="40518"/>
                </a:lnTo>
                <a:lnTo>
                  <a:pt x="0" y="38311"/>
                </a:lnTo>
                <a:lnTo>
                  <a:pt x="949" y="35887"/>
                </a:lnTo>
                <a:lnTo>
                  <a:pt x="4544" y="30653"/>
                </a:lnTo>
                <a:lnTo>
                  <a:pt x="6837" y="28877"/>
                </a:lnTo>
                <a:lnTo>
                  <a:pt x="9317" y="27692"/>
                </a:lnTo>
                <a:lnTo>
                  <a:pt x="11923" y="26903"/>
                </a:lnTo>
                <a:lnTo>
                  <a:pt x="17359" y="23485"/>
                </a:lnTo>
                <a:lnTo>
                  <a:pt x="23903" y="18792"/>
                </a:lnTo>
                <a:lnTo>
                  <a:pt x="33161" y="13530"/>
                </a:lnTo>
                <a:lnTo>
                  <a:pt x="43625" y="10557"/>
                </a:lnTo>
                <a:lnTo>
                  <a:pt x="49083" y="9764"/>
                </a:lnTo>
                <a:lnTo>
                  <a:pt x="55579" y="8283"/>
                </a:lnTo>
                <a:lnTo>
                  <a:pt x="62767" y="6343"/>
                </a:lnTo>
                <a:lnTo>
                  <a:pt x="70416" y="4097"/>
                </a:lnTo>
                <a:lnTo>
                  <a:pt x="78374" y="2600"/>
                </a:lnTo>
                <a:lnTo>
                  <a:pt x="86536" y="1602"/>
                </a:lnTo>
                <a:lnTo>
                  <a:pt x="94835" y="937"/>
                </a:lnTo>
                <a:lnTo>
                  <a:pt x="103225" y="493"/>
                </a:lnTo>
                <a:lnTo>
                  <a:pt x="120168" y="0"/>
                </a:lnTo>
                <a:lnTo>
                  <a:pt x="127733" y="821"/>
                </a:lnTo>
                <a:lnTo>
                  <a:pt x="134683" y="2321"/>
                </a:lnTo>
                <a:lnTo>
                  <a:pt x="141220" y="4274"/>
                </a:lnTo>
                <a:lnTo>
                  <a:pt x="147484" y="5575"/>
                </a:lnTo>
                <a:lnTo>
                  <a:pt x="153564" y="6443"/>
                </a:lnTo>
                <a:lnTo>
                  <a:pt x="159523" y="7022"/>
                </a:lnTo>
                <a:lnTo>
                  <a:pt x="164448" y="9312"/>
                </a:lnTo>
                <a:lnTo>
                  <a:pt x="168684" y="12744"/>
                </a:lnTo>
                <a:lnTo>
                  <a:pt x="179196" y="24136"/>
                </a:lnTo>
                <a:lnTo>
                  <a:pt x="182326" y="27390"/>
                </a:lnTo>
                <a:lnTo>
                  <a:pt x="184413" y="31463"/>
                </a:lnTo>
                <a:lnTo>
                  <a:pt x="186731" y="41070"/>
                </a:lnTo>
                <a:lnTo>
                  <a:pt x="187762" y="51689"/>
                </a:lnTo>
                <a:lnTo>
                  <a:pt x="188219" y="62759"/>
                </a:lnTo>
                <a:lnTo>
                  <a:pt x="188423" y="74029"/>
                </a:lnTo>
                <a:lnTo>
                  <a:pt x="185619" y="79701"/>
                </a:lnTo>
                <a:lnTo>
                  <a:pt x="174885" y="91084"/>
                </a:lnTo>
                <a:lnTo>
                  <a:pt x="168975" y="97739"/>
                </a:lnTo>
                <a:lnTo>
                  <a:pt x="163129" y="105033"/>
                </a:lnTo>
                <a:lnTo>
                  <a:pt x="157327" y="112753"/>
                </a:lnTo>
                <a:lnTo>
                  <a:pt x="151554" y="119805"/>
                </a:lnTo>
                <a:lnTo>
                  <a:pt x="145801" y="126411"/>
                </a:lnTo>
                <a:lnTo>
                  <a:pt x="140060" y="132720"/>
                </a:lnTo>
                <a:lnTo>
                  <a:pt x="128601" y="144811"/>
                </a:lnTo>
                <a:lnTo>
                  <a:pt x="122878" y="150701"/>
                </a:lnTo>
                <a:lnTo>
                  <a:pt x="117158" y="155581"/>
                </a:lnTo>
                <a:lnTo>
                  <a:pt x="111440" y="159787"/>
                </a:lnTo>
                <a:lnTo>
                  <a:pt x="105722" y="163543"/>
                </a:lnTo>
                <a:lnTo>
                  <a:pt x="100006" y="167953"/>
                </a:lnTo>
                <a:lnTo>
                  <a:pt x="94290" y="172797"/>
                </a:lnTo>
                <a:lnTo>
                  <a:pt x="83812" y="181355"/>
                </a:lnTo>
                <a:lnTo>
                  <a:pt x="75979" y="185158"/>
                </a:lnTo>
                <a:lnTo>
                  <a:pt x="69323" y="189389"/>
                </a:lnTo>
                <a:lnTo>
                  <a:pt x="60160" y="196646"/>
                </a:lnTo>
                <a:lnTo>
                  <a:pt x="64597" y="192185"/>
                </a:lnTo>
                <a:lnTo>
                  <a:pt x="67827" y="190857"/>
                </a:lnTo>
                <a:lnTo>
                  <a:pt x="76495" y="189381"/>
                </a:lnTo>
                <a:lnTo>
                  <a:pt x="86698" y="186186"/>
                </a:lnTo>
                <a:lnTo>
                  <a:pt x="92085" y="184000"/>
                </a:lnTo>
                <a:lnTo>
                  <a:pt x="98534" y="181590"/>
                </a:lnTo>
                <a:lnTo>
                  <a:pt x="113320" y="176373"/>
                </a:lnTo>
                <a:lnTo>
                  <a:pt x="122216" y="174601"/>
                </a:lnTo>
                <a:lnTo>
                  <a:pt x="131957" y="173419"/>
                </a:lnTo>
                <a:lnTo>
                  <a:pt x="142261" y="172631"/>
                </a:lnTo>
                <a:lnTo>
                  <a:pt x="151987" y="171154"/>
                </a:lnTo>
                <a:lnTo>
                  <a:pt x="161329" y="169216"/>
                </a:lnTo>
                <a:lnTo>
                  <a:pt x="170415" y="166972"/>
                </a:lnTo>
                <a:lnTo>
                  <a:pt x="180281" y="165476"/>
                </a:lnTo>
                <a:lnTo>
                  <a:pt x="190669" y="164478"/>
                </a:lnTo>
                <a:lnTo>
                  <a:pt x="201405" y="163813"/>
                </a:lnTo>
                <a:lnTo>
                  <a:pt x="211419" y="164323"/>
                </a:lnTo>
                <a:lnTo>
                  <a:pt x="220953" y="165615"/>
                </a:lnTo>
                <a:lnTo>
                  <a:pt x="230166" y="167428"/>
                </a:lnTo>
                <a:lnTo>
                  <a:pt x="239166" y="168638"/>
                </a:lnTo>
                <a:lnTo>
                  <a:pt x="248023" y="169444"/>
                </a:lnTo>
                <a:lnTo>
                  <a:pt x="256786" y="169981"/>
                </a:lnTo>
                <a:lnTo>
                  <a:pt x="265485" y="171292"/>
                </a:lnTo>
                <a:lnTo>
                  <a:pt x="274142" y="173118"/>
                </a:lnTo>
                <a:lnTo>
                  <a:pt x="282770" y="175288"/>
                </a:lnTo>
                <a:lnTo>
                  <a:pt x="290428" y="177688"/>
                </a:lnTo>
                <a:lnTo>
                  <a:pt x="297438" y="180240"/>
                </a:lnTo>
                <a:lnTo>
                  <a:pt x="304016" y="182893"/>
                </a:lnTo>
                <a:lnTo>
                  <a:pt x="310307" y="185615"/>
                </a:lnTo>
                <a:lnTo>
                  <a:pt x="322377" y="191179"/>
                </a:lnTo>
                <a:lnTo>
                  <a:pt x="328262" y="194949"/>
                </a:lnTo>
                <a:lnTo>
                  <a:pt x="334091" y="199367"/>
                </a:lnTo>
                <a:lnTo>
                  <a:pt x="344695" y="209356"/>
                </a:lnTo>
                <a:lnTo>
                  <a:pt x="352582" y="220146"/>
                </a:lnTo>
                <a:lnTo>
                  <a:pt x="356723" y="231291"/>
                </a:lnTo>
                <a:lnTo>
                  <a:pt x="358563" y="242595"/>
                </a:lnTo>
                <a:lnTo>
                  <a:pt x="359381" y="253969"/>
                </a:lnTo>
                <a:lnTo>
                  <a:pt x="357205" y="265373"/>
                </a:lnTo>
                <a:lnTo>
                  <a:pt x="353063" y="276792"/>
                </a:lnTo>
                <a:lnTo>
                  <a:pt x="348046" y="288217"/>
                </a:lnTo>
                <a:lnTo>
                  <a:pt x="337562" y="299645"/>
                </a:lnTo>
                <a:lnTo>
                  <a:pt x="330766" y="305360"/>
                </a:lnTo>
                <a:lnTo>
                  <a:pt x="320674" y="316789"/>
                </a:lnTo>
                <a:lnTo>
                  <a:pt x="316650" y="322504"/>
                </a:lnTo>
                <a:lnTo>
                  <a:pt x="311109" y="328219"/>
                </a:lnTo>
                <a:lnTo>
                  <a:pt x="304558" y="333934"/>
                </a:lnTo>
                <a:lnTo>
                  <a:pt x="297333" y="339649"/>
                </a:lnTo>
                <a:lnTo>
                  <a:pt x="289659" y="344411"/>
                </a:lnTo>
                <a:lnTo>
                  <a:pt x="281685" y="348539"/>
                </a:lnTo>
                <a:lnTo>
                  <a:pt x="273512" y="352243"/>
                </a:lnTo>
                <a:lnTo>
                  <a:pt x="265206" y="356617"/>
                </a:lnTo>
                <a:lnTo>
                  <a:pt x="256811" y="361439"/>
                </a:lnTo>
                <a:lnTo>
                  <a:pt x="248357" y="366558"/>
                </a:lnTo>
                <a:lnTo>
                  <a:pt x="239863" y="370923"/>
                </a:lnTo>
                <a:lnTo>
                  <a:pt x="231343" y="374786"/>
                </a:lnTo>
                <a:lnTo>
                  <a:pt x="222806" y="378313"/>
                </a:lnTo>
                <a:lnTo>
                  <a:pt x="214256" y="381618"/>
                </a:lnTo>
                <a:lnTo>
                  <a:pt x="197137" y="387829"/>
                </a:lnTo>
                <a:lnTo>
                  <a:pt x="188572" y="389866"/>
                </a:lnTo>
                <a:lnTo>
                  <a:pt x="180004" y="391225"/>
                </a:lnTo>
                <a:lnTo>
                  <a:pt x="171434" y="392130"/>
                </a:lnTo>
                <a:lnTo>
                  <a:pt x="163816" y="392734"/>
                </a:lnTo>
                <a:lnTo>
                  <a:pt x="156833" y="393136"/>
                </a:lnTo>
                <a:lnTo>
                  <a:pt x="150272" y="393404"/>
                </a:lnTo>
                <a:lnTo>
                  <a:pt x="135363" y="393702"/>
                </a:lnTo>
                <a:lnTo>
                  <a:pt x="78927" y="393937"/>
                </a:lnTo>
                <a:lnTo>
                  <a:pt x="75475" y="392986"/>
                </a:lnTo>
                <a:lnTo>
                  <a:pt x="73173" y="391399"/>
                </a:lnTo>
                <a:lnTo>
                  <a:pt x="71639" y="389389"/>
                </a:lnTo>
                <a:lnTo>
                  <a:pt x="69664" y="388049"/>
                </a:lnTo>
                <a:lnTo>
                  <a:pt x="64929" y="386560"/>
                </a:lnTo>
                <a:lnTo>
                  <a:pt x="63285" y="385210"/>
                </a:lnTo>
                <a:lnTo>
                  <a:pt x="62190" y="383358"/>
                </a:lnTo>
                <a:lnTo>
                  <a:pt x="61459" y="381171"/>
                </a:lnTo>
                <a:lnTo>
                  <a:pt x="61925" y="378760"/>
                </a:lnTo>
                <a:lnTo>
                  <a:pt x="64982" y="373542"/>
                </a:lnTo>
                <a:lnTo>
                  <a:pt x="74883" y="362139"/>
                </a:lnTo>
                <a:lnTo>
                  <a:pt x="77143" y="3596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0"/>
          <p:cNvSpPr/>
          <p:nvPr/>
        </p:nvSpPr>
        <p:spPr>
          <a:xfrm>
            <a:off x="5917882" y="1731645"/>
            <a:ext cx="42746" cy="8573"/>
          </a:xfrm>
          <a:custGeom>
            <a:avLst/>
            <a:gdLst/>
            <a:ahLst/>
            <a:cxnLst/>
            <a:rect l="0" t="0" r="0" b="0"/>
            <a:pathLst>
              <a:path w="42746" h="8573">
                <a:moveTo>
                  <a:pt x="0" y="8572"/>
                </a:moveTo>
                <a:lnTo>
                  <a:pt x="4551" y="4021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1"/>
                </a:lnTo>
                <a:lnTo>
                  <a:pt x="14622" y="794"/>
                </a:lnTo>
                <a:lnTo>
                  <a:pt x="17368" y="529"/>
                </a:lnTo>
                <a:lnTo>
                  <a:pt x="20152" y="353"/>
                </a:lnTo>
                <a:lnTo>
                  <a:pt x="25784" y="157"/>
                </a:lnTo>
                <a:lnTo>
                  <a:pt x="34122" y="20"/>
                </a:lnTo>
                <a:lnTo>
                  <a:pt x="42745" y="0"/>
                </a:lnTo>
                <a:lnTo>
                  <a:pt x="38277" y="0"/>
                </a:lnTo>
                <a:lnTo>
                  <a:pt x="36948" y="952"/>
                </a:lnTo>
                <a:lnTo>
                  <a:pt x="36062" y="2540"/>
                </a:lnTo>
                <a:lnTo>
                  <a:pt x="35472" y="4550"/>
                </a:lnTo>
                <a:lnTo>
                  <a:pt x="34125" y="5891"/>
                </a:lnTo>
                <a:lnTo>
                  <a:pt x="32275" y="6785"/>
                </a:lnTo>
                <a:lnTo>
                  <a:pt x="25752" y="8563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31"/>
          <p:cNvSpPr/>
          <p:nvPr/>
        </p:nvSpPr>
        <p:spPr>
          <a:xfrm>
            <a:off x="6038327" y="1508876"/>
            <a:ext cx="445341" cy="445149"/>
          </a:xfrm>
          <a:custGeom>
            <a:avLst/>
            <a:gdLst/>
            <a:ahLst/>
            <a:cxnLst/>
            <a:rect l="0" t="0" r="0" b="0"/>
            <a:pathLst>
              <a:path w="445341" h="445149">
                <a:moveTo>
                  <a:pt x="59577" y="59891"/>
                </a:moveTo>
                <a:lnTo>
                  <a:pt x="59577" y="47121"/>
                </a:lnTo>
                <a:lnTo>
                  <a:pt x="60530" y="44710"/>
                </a:lnTo>
                <a:lnTo>
                  <a:pt x="65469" y="36766"/>
                </a:lnTo>
                <a:lnTo>
                  <a:pt x="66959" y="31198"/>
                </a:lnTo>
                <a:lnTo>
                  <a:pt x="68308" y="29333"/>
                </a:lnTo>
                <a:lnTo>
                  <a:pt x="70161" y="28089"/>
                </a:lnTo>
                <a:lnTo>
                  <a:pt x="72348" y="27259"/>
                </a:lnTo>
                <a:lnTo>
                  <a:pt x="79977" y="21542"/>
                </a:lnTo>
                <a:lnTo>
                  <a:pt x="88271" y="13815"/>
                </a:lnTo>
                <a:lnTo>
                  <a:pt x="92041" y="12029"/>
                </a:lnTo>
                <a:lnTo>
                  <a:pt x="101311" y="10044"/>
                </a:lnTo>
                <a:lnTo>
                  <a:pt x="111780" y="6622"/>
                </a:lnTo>
                <a:lnTo>
                  <a:pt x="122784" y="2878"/>
                </a:lnTo>
                <a:lnTo>
                  <a:pt x="134024" y="1214"/>
                </a:lnTo>
                <a:lnTo>
                  <a:pt x="145370" y="475"/>
                </a:lnTo>
                <a:lnTo>
                  <a:pt x="156763" y="146"/>
                </a:lnTo>
                <a:lnTo>
                  <a:pt x="168176" y="0"/>
                </a:lnTo>
                <a:lnTo>
                  <a:pt x="179599" y="2475"/>
                </a:lnTo>
                <a:lnTo>
                  <a:pt x="191026" y="6750"/>
                </a:lnTo>
                <a:lnTo>
                  <a:pt x="202454" y="11825"/>
                </a:lnTo>
                <a:lnTo>
                  <a:pt x="213883" y="14716"/>
                </a:lnTo>
                <a:lnTo>
                  <a:pt x="219598" y="15487"/>
                </a:lnTo>
                <a:lnTo>
                  <a:pt x="225313" y="17906"/>
                </a:lnTo>
                <a:lnTo>
                  <a:pt x="236743" y="25674"/>
                </a:lnTo>
                <a:lnTo>
                  <a:pt x="249337" y="36206"/>
                </a:lnTo>
                <a:lnTo>
                  <a:pt x="259101" y="49910"/>
                </a:lnTo>
                <a:lnTo>
                  <a:pt x="265095" y="60535"/>
                </a:lnTo>
                <a:lnTo>
                  <a:pt x="271886" y="71607"/>
                </a:lnTo>
                <a:lnTo>
                  <a:pt x="281254" y="82878"/>
                </a:lnTo>
                <a:lnTo>
                  <a:pt x="284514" y="88551"/>
                </a:lnTo>
                <a:lnTo>
                  <a:pt x="288138" y="99934"/>
                </a:lnTo>
                <a:lnTo>
                  <a:pt x="292287" y="111343"/>
                </a:lnTo>
                <a:lnTo>
                  <a:pt x="297306" y="122763"/>
                </a:lnTo>
                <a:lnTo>
                  <a:pt x="302712" y="134189"/>
                </a:lnTo>
                <a:lnTo>
                  <a:pt x="305750" y="145618"/>
                </a:lnTo>
                <a:lnTo>
                  <a:pt x="307100" y="157999"/>
                </a:lnTo>
                <a:lnTo>
                  <a:pt x="307460" y="165302"/>
                </a:lnTo>
                <a:lnTo>
                  <a:pt x="307860" y="180083"/>
                </a:lnTo>
                <a:lnTo>
                  <a:pt x="308038" y="193002"/>
                </a:lnTo>
                <a:lnTo>
                  <a:pt x="307132" y="200067"/>
                </a:lnTo>
                <a:lnTo>
                  <a:pt x="305577" y="207634"/>
                </a:lnTo>
                <a:lnTo>
                  <a:pt x="303587" y="215536"/>
                </a:lnTo>
                <a:lnTo>
                  <a:pt x="298836" y="229397"/>
                </a:lnTo>
                <a:lnTo>
                  <a:pt x="296236" y="235760"/>
                </a:lnTo>
                <a:lnTo>
                  <a:pt x="294502" y="242859"/>
                </a:lnTo>
                <a:lnTo>
                  <a:pt x="293346" y="250450"/>
                </a:lnTo>
                <a:lnTo>
                  <a:pt x="292576" y="258368"/>
                </a:lnTo>
                <a:lnTo>
                  <a:pt x="290158" y="265551"/>
                </a:lnTo>
                <a:lnTo>
                  <a:pt x="282390" y="278613"/>
                </a:lnTo>
                <a:lnTo>
                  <a:pt x="267307" y="301228"/>
                </a:lnTo>
                <a:lnTo>
                  <a:pt x="256359" y="315107"/>
                </a:lnTo>
                <a:lnTo>
                  <a:pt x="245144" y="327625"/>
                </a:lnTo>
                <a:lnTo>
                  <a:pt x="233809" y="339539"/>
                </a:lnTo>
                <a:lnTo>
                  <a:pt x="228119" y="346336"/>
                </a:lnTo>
                <a:lnTo>
                  <a:pt x="222421" y="353724"/>
                </a:lnTo>
                <a:lnTo>
                  <a:pt x="216717" y="361507"/>
                </a:lnTo>
                <a:lnTo>
                  <a:pt x="205300" y="375235"/>
                </a:lnTo>
                <a:lnTo>
                  <a:pt x="192923" y="387686"/>
                </a:lnTo>
                <a:lnTo>
                  <a:pt x="185622" y="393674"/>
                </a:lnTo>
                <a:lnTo>
                  <a:pt x="177897" y="399570"/>
                </a:lnTo>
                <a:lnTo>
                  <a:pt x="164234" y="408662"/>
                </a:lnTo>
                <a:lnTo>
                  <a:pt x="150859" y="415878"/>
                </a:lnTo>
                <a:lnTo>
                  <a:pt x="143292" y="419136"/>
                </a:lnTo>
                <a:lnTo>
                  <a:pt x="135389" y="422260"/>
                </a:lnTo>
                <a:lnTo>
                  <a:pt x="118990" y="428271"/>
                </a:lnTo>
                <a:lnTo>
                  <a:pt x="110615" y="431208"/>
                </a:lnTo>
                <a:lnTo>
                  <a:pt x="103127" y="434118"/>
                </a:lnTo>
                <a:lnTo>
                  <a:pt x="89728" y="439892"/>
                </a:lnTo>
                <a:lnTo>
                  <a:pt x="77423" y="443093"/>
                </a:lnTo>
                <a:lnTo>
                  <a:pt x="65604" y="444515"/>
                </a:lnTo>
                <a:lnTo>
                  <a:pt x="54001" y="445148"/>
                </a:lnTo>
                <a:lnTo>
                  <a:pt x="49192" y="444364"/>
                </a:lnTo>
                <a:lnTo>
                  <a:pt x="41310" y="440953"/>
                </a:lnTo>
                <a:lnTo>
                  <a:pt x="27535" y="431002"/>
                </a:lnTo>
                <a:lnTo>
                  <a:pt x="18032" y="425489"/>
                </a:lnTo>
                <a:lnTo>
                  <a:pt x="14735" y="422686"/>
                </a:lnTo>
                <a:lnTo>
                  <a:pt x="12538" y="419864"/>
                </a:lnTo>
                <a:lnTo>
                  <a:pt x="9143" y="414189"/>
                </a:lnTo>
                <a:lnTo>
                  <a:pt x="2830" y="405639"/>
                </a:lnTo>
                <a:lnTo>
                  <a:pt x="1019" y="399929"/>
                </a:lnTo>
                <a:lnTo>
                  <a:pt x="0" y="386809"/>
                </a:lnTo>
                <a:lnTo>
                  <a:pt x="2301" y="376320"/>
                </a:lnTo>
                <a:lnTo>
                  <a:pt x="4248" y="370856"/>
                </a:lnTo>
                <a:lnTo>
                  <a:pt x="11492" y="359705"/>
                </a:lnTo>
                <a:lnTo>
                  <a:pt x="21061" y="348399"/>
                </a:lnTo>
                <a:lnTo>
                  <a:pt x="31664" y="337025"/>
                </a:lnTo>
                <a:lnTo>
                  <a:pt x="45267" y="325619"/>
                </a:lnTo>
                <a:lnTo>
                  <a:pt x="52894" y="319911"/>
                </a:lnTo>
                <a:lnTo>
                  <a:pt x="60837" y="315152"/>
                </a:lnTo>
                <a:lnTo>
                  <a:pt x="68990" y="311028"/>
                </a:lnTo>
                <a:lnTo>
                  <a:pt x="77282" y="307326"/>
                </a:lnTo>
                <a:lnTo>
                  <a:pt x="85668" y="303905"/>
                </a:lnTo>
                <a:lnTo>
                  <a:pt x="94116" y="300672"/>
                </a:lnTo>
                <a:lnTo>
                  <a:pt x="111123" y="294540"/>
                </a:lnTo>
                <a:lnTo>
                  <a:pt x="128207" y="288639"/>
                </a:lnTo>
                <a:lnTo>
                  <a:pt x="136763" y="286685"/>
                </a:lnTo>
                <a:lnTo>
                  <a:pt x="145325" y="285382"/>
                </a:lnTo>
                <a:lnTo>
                  <a:pt x="153889" y="284513"/>
                </a:lnTo>
                <a:lnTo>
                  <a:pt x="162458" y="283934"/>
                </a:lnTo>
                <a:lnTo>
                  <a:pt x="171027" y="283548"/>
                </a:lnTo>
                <a:lnTo>
                  <a:pt x="188168" y="283119"/>
                </a:lnTo>
                <a:lnTo>
                  <a:pt x="205311" y="282928"/>
                </a:lnTo>
                <a:lnTo>
                  <a:pt x="213884" y="283830"/>
                </a:lnTo>
                <a:lnTo>
                  <a:pt x="222455" y="285384"/>
                </a:lnTo>
                <a:lnTo>
                  <a:pt x="231028" y="287372"/>
                </a:lnTo>
                <a:lnTo>
                  <a:pt x="239600" y="289650"/>
                </a:lnTo>
                <a:lnTo>
                  <a:pt x="256745" y="294721"/>
                </a:lnTo>
                <a:lnTo>
                  <a:pt x="282463" y="302931"/>
                </a:lnTo>
                <a:lnTo>
                  <a:pt x="290083" y="305738"/>
                </a:lnTo>
                <a:lnTo>
                  <a:pt x="310861" y="314239"/>
                </a:lnTo>
                <a:lnTo>
                  <a:pt x="326517" y="319937"/>
                </a:lnTo>
                <a:lnTo>
                  <a:pt x="333739" y="322790"/>
                </a:lnTo>
                <a:lnTo>
                  <a:pt x="346845" y="328500"/>
                </a:lnTo>
                <a:lnTo>
                  <a:pt x="359020" y="334213"/>
                </a:lnTo>
                <a:lnTo>
                  <a:pt x="382357" y="345641"/>
                </a:lnTo>
                <a:lnTo>
                  <a:pt x="395034" y="354214"/>
                </a:lnTo>
                <a:lnTo>
                  <a:pt x="407852" y="365644"/>
                </a:lnTo>
                <a:lnTo>
                  <a:pt x="419555" y="377074"/>
                </a:lnTo>
                <a:lnTo>
                  <a:pt x="422436" y="379931"/>
                </a:lnTo>
                <a:lnTo>
                  <a:pt x="425307" y="381836"/>
                </a:lnTo>
                <a:lnTo>
                  <a:pt x="433901" y="385470"/>
                </a:lnTo>
                <a:lnTo>
                  <a:pt x="443646" y="392878"/>
                </a:lnTo>
                <a:lnTo>
                  <a:pt x="444211" y="394277"/>
                </a:lnTo>
                <a:lnTo>
                  <a:pt x="445340" y="4027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2"/>
          <p:cNvSpPr/>
          <p:nvPr/>
        </p:nvSpPr>
        <p:spPr>
          <a:xfrm>
            <a:off x="6612255" y="1723072"/>
            <a:ext cx="51436" cy="51436"/>
          </a:xfrm>
          <a:custGeom>
            <a:avLst/>
            <a:gdLst/>
            <a:ahLst/>
            <a:cxnLst/>
            <a:rect l="0" t="0" r="0" b="0"/>
            <a:pathLst>
              <a:path w="51436" h="51436">
                <a:moveTo>
                  <a:pt x="51435" y="0"/>
                </a:moveTo>
                <a:lnTo>
                  <a:pt x="51435" y="4551"/>
                </a:lnTo>
                <a:lnTo>
                  <a:pt x="50482" y="5891"/>
                </a:lnTo>
                <a:lnTo>
                  <a:pt x="48895" y="6785"/>
                </a:lnTo>
                <a:lnTo>
                  <a:pt x="44054" y="8219"/>
                </a:lnTo>
                <a:lnTo>
                  <a:pt x="42704" y="9290"/>
                </a:lnTo>
                <a:lnTo>
                  <a:pt x="40852" y="10956"/>
                </a:lnTo>
                <a:lnTo>
                  <a:pt x="38664" y="13019"/>
                </a:lnTo>
                <a:lnTo>
                  <a:pt x="35301" y="14394"/>
                </a:lnTo>
                <a:lnTo>
                  <a:pt x="31154" y="15311"/>
                </a:lnTo>
                <a:lnTo>
                  <a:pt x="26484" y="15923"/>
                </a:lnTo>
                <a:lnTo>
                  <a:pt x="22419" y="16330"/>
                </a:lnTo>
                <a:lnTo>
                  <a:pt x="18755" y="16602"/>
                </a:lnTo>
                <a:lnTo>
                  <a:pt x="15362" y="16783"/>
                </a:lnTo>
                <a:lnTo>
                  <a:pt x="12146" y="17856"/>
                </a:lnTo>
                <a:lnTo>
                  <a:pt x="9050" y="19524"/>
                </a:lnTo>
                <a:lnTo>
                  <a:pt x="30" y="25696"/>
                </a:lnTo>
                <a:lnTo>
                  <a:pt x="4" y="25715"/>
                </a:lnTo>
                <a:lnTo>
                  <a:pt x="8541" y="25717"/>
                </a:lnTo>
                <a:lnTo>
                  <a:pt x="8569" y="33098"/>
                </a:lnTo>
                <a:lnTo>
                  <a:pt x="7618" y="34448"/>
                </a:lnTo>
                <a:lnTo>
                  <a:pt x="6030" y="36300"/>
                </a:lnTo>
                <a:lnTo>
                  <a:pt x="353" y="42478"/>
                </a:lnTo>
                <a:lnTo>
                  <a:pt x="235" y="43559"/>
                </a:lnTo>
                <a:lnTo>
                  <a:pt x="156" y="45232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3"/>
          <p:cNvSpPr/>
          <p:nvPr/>
        </p:nvSpPr>
        <p:spPr>
          <a:xfrm>
            <a:off x="6783705" y="1525914"/>
            <a:ext cx="128588" cy="394326"/>
          </a:xfrm>
          <a:custGeom>
            <a:avLst/>
            <a:gdLst/>
            <a:ahLst/>
            <a:cxnLst/>
            <a:rect l="0" t="0" r="0" b="0"/>
            <a:pathLst>
              <a:path w="128588" h="394326">
                <a:moveTo>
                  <a:pt x="0" y="8563"/>
                </a:moveTo>
                <a:lnTo>
                  <a:pt x="8219" y="344"/>
                </a:lnTo>
                <a:lnTo>
                  <a:pt x="10955" y="147"/>
                </a:lnTo>
                <a:lnTo>
                  <a:pt x="15922" y="22"/>
                </a:lnTo>
                <a:lnTo>
                  <a:pt x="21333" y="0"/>
                </a:lnTo>
                <a:lnTo>
                  <a:pt x="23747" y="949"/>
                </a:lnTo>
                <a:lnTo>
                  <a:pt x="26309" y="2535"/>
                </a:lnTo>
                <a:lnTo>
                  <a:pt x="28969" y="4544"/>
                </a:lnTo>
                <a:lnTo>
                  <a:pt x="31695" y="7789"/>
                </a:lnTo>
                <a:lnTo>
                  <a:pt x="34465" y="11857"/>
                </a:lnTo>
                <a:lnTo>
                  <a:pt x="37264" y="16474"/>
                </a:lnTo>
                <a:lnTo>
                  <a:pt x="40083" y="20504"/>
                </a:lnTo>
                <a:lnTo>
                  <a:pt x="42914" y="24144"/>
                </a:lnTo>
                <a:lnTo>
                  <a:pt x="45754" y="27523"/>
                </a:lnTo>
                <a:lnTo>
                  <a:pt x="48600" y="31681"/>
                </a:lnTo>
                <a:lnTo>
                  <a:pt x="51450" y="36357"/>
                </a:lnTo>
                <a:lnTo>
                  <a:pt x="54302" y="41380"/>
                </a:lnTo>
                <a:lnTo>
                  <a:pt x="60012" y="52041"/>
                </a:lnTo>
                <a:lnTo>
                  <a:pt x="62867" y="57551"/>
                </a:lnTo>
                <a:lnTo>
                  <a:pt x="64772" y="64082"/>
                </a:lnTo>
                <a:lnTo>
                  <a:pt x="66041" y="71293"/>
                </a:lnTo>
                <a:lnTo>
                  <a:pt x="66887" y="78958"/>
                </a:lnTo>
                <a:lnTo>
                  <a:pt x="68403" y="85973"/>
                </a:lnTo>
                <a:lnTo>
                  <a:pt x="70368" y="92555"/>
                </a:lnTo>
                <a:lnTo>
                  <a:pt x="72629" y="98847"/>
                </a:lnTo>
                <a:lnTo>
                  <a:pt x="75089" y="104948"/>
                </a:lnTo>
                <a:lnTo>
                  <a:pt x="77682" y="110920"/>
                </a:lnTo>
                <a:lnTo>
                  <a:pt x="80362" y="116806"/>
                </a:lnTo>
                <a:lnTo>
                  <a:pt x="82150" y="123587"/>
                </a:lnTo>
                <a:lnTo>
                  <a:pt x="83342" y="130966"/>
                </a:lnTo>
                <a:lnTo>
                  <a:pt x="84136" y="138742"/>
                </a:lnTo>
                <a:lnTo>
                  <a:pt x="85618" y="146784"/>
                </a:lnTo>
                <a:lnTo>
                  <a:pt x="87558" y="155003"/>
                </a:lnTo>
                <a:lnTo>
                  <a:pt x="89804" y="163340"/>
                </a:lnTo>
                <a:lnTo>
                  <a:pt x="91302" y="170802"/>
                </a:lnTo>
                <a:lnTo>
                  <a:pt x="92300" y="177683"/>
                </a:lnTo>
                <a:lnTo>
                  <a:pt x="92966" y="184175"/>
                </a:lnTo>
                <a:lnTo>
                  <a:pt x="94362" y="191360"/>
                </a:lnTo>
                <a:lnTo>
                  <a:pt x="96246" y="199008"/>
                </a:lnTo>
                <a:lnTo>
                  <a:pt x="98453" y="206963"/>
                </a:lnTo>
                <a:lnTo>
                  <a:pt x="99925" y="215125"/>
                </a:lnTo>
                <a:lnTo>
                  <a:pt x="100907" y="223424"/>
                </a:lnTo>
                <a:lnTo>
                  <a:pt x="101561" y="231813"/>
                </a:lnTo>
                <a:lnTo>
                  <a:pt x="102949" y="240264"/>
                </a:lnTo>
                <a:lnTo>
                  <a:pt x="104828" y="248755"/>
                </a:lnTo>
                <a:lnTo>
                  <a:pt x="107033" y="257274"/>
                </a:lnTo>
                <a:lnTo>
                  <a:pt x="108502" y="264858"/>
                </a:lnTo>
                <a:lnTo>
                  <a:pt x="109482" y="271819"/>
                </a:lnTo>
                <a:lnTo>
                  <a:pt x="110136" y="278364"/>
                </a:lnTo>
                <a:lnTo>
                  <a:pt x="110571" y="285586"/>
                </a:lnTo>
                <a:lnTo>
                  <a:pt x="111055" y="301229"/>
                </a:lnTo>
                <a:lnTo>
                  <a:pt x="112137" y="308449"/>
                </a:lnTo>
                <a:lnTo>
                  <a:pt x="113810" y="315167"/>
                </a:lnTo>
                <a:lnTo>
                  <a:pt x="115879" y="321551"/>
                </a:lnTo>
                <a:lnTo>
                  <a:pt x="118176" y="333724"/>
                </a:lnTo>
                <a:lnTo>
                  <a:pt x="119198" y="344531"/>
                </a:lnTo>
                <a:lnTo>
                  <a:pt x="119652" y="352510"/>
                </a:lnTo>
                <a:lnTo>
                  <a:pt x="122394" y="361771"/>
                </a:lnTo>
                <a:lnTo>
                  <a:pt x="125834" y="371284"/>
                </a:lnTo>
                <a:lnTo>
                  <a:pt x="127771" y="381995"/>
                </a:lnTo>
                <a:lnTo>
                  <a:pt x="128587" y="394316"/>
                </a:lnTo>
                <a:lnTo>
                  <a:pt x="128587" y="394319"/>
                </a:lnTo>
                <a:lnTo>
                  <a:pt x="128587" y="3943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4"/>
          <p:cNvSpPr/>
          <p:nvPr/>
        </p:nvSpPr>
        <p:spPr>
          <a:xfrm>
            <a:off x="4031932" y="2040255"/>
            <a:ext cx="3060384" cy="51435"/>
          </a:xfrm>
          <a:custGeom>
            <a:avLst/>
            <a:gdLst/>
            <a:ahLst/>
            <a:cxnLst/>
            <a:rect l="0" t="0" r="0" b="0"/>
            <a:pathLst>
              <a:path w="3060384" h="51435">
                <a:moveTo>
                  <a:pt x="0" y="51434"/>
                </a:moveTo>
                <a:lnTo>
                  <a:pt x="28619" y="51434"/>
                </a:lnTo>
                <a:lnTo>
                  <a:pt x="32414" y="50482"/>
                </a:lnTo>
                <a:lnTo>
                  <a:pt x="36850" y="48895"/>
                </a:lnTo>
                <a:lnTo>
                  <a:pt x="41711" y="46884"/>
                </a:lnTo>
                <a:lnTo>
                  <a:pt x="46857" y="45543"/>
                </a:lnTo>
                <a:lnTo>
                  <a:pt x="57655" y="44054"/>
                </a:lnTo>
                <a:lnTo>
                  <a:pt x="96036" y="42967"/>
                </a:lnTo>
                <a:lnTo>
                  <a:pt x="103076" y="41979"/>
                </a:lnTo>
                <a:lnTo>
                  <a:pt x="109675" y="40369"/>
                </a:lnTo>
                <a:lnTo>
                  <a:pt x="115979" y="38342"/>
                </a:lnTo>
                <a:lnTo>
                  <a:pt x="123039" y="36991"/>
                </a:lnTo>
                <a:lnTo>
                  <a:pt x="138504" y="35490"/>
                </a:lnTo>
                <a:lnTo>
                  <a:pt x="213509" y="34321"/>
                </a:lnTo>
                <a:lnTo>
                  <a:pt x="222349" y="33358"/>
                </a:lnTo>
                <a:lnTo>
                  <a:pt x="231100" y="31764"/>
                </a:lnTo>
                <a:lnTo>
                  <a:pt x="239792" y="29748"/>
                </a:lnTo>
                <a:lnTo>
                  <a:pt x="248444" y="28404"/>
                </a:lnTo>
                <a:lnTo>
                  <a:pt x="265677" y="26911"/>
                </a:lnTo>
                <a:lnTo>
                  <a:pt x="352951" y="25764"/>
                </a:lnTo>
                <a:lnTo>
                  <a:pt x="435192" y="24767"/>
                </a:lnTo>
                <a:lnTo>
                  <a:pt x="446338" y="23178"/>
                </a:lnTo>
                <a:lnTo>
                  <a:pt x="457579" y="21167"/>
                </a:lnTo>
                <a:lnTo>
                  <a:pt x="468882" y="19826"/>
                </a:lnTo>
                <a:lnTo>
                  <a:pt x="491602" y="18336"/>
                </a:lnTo>
                <a:lnTo>
                  <a:pt x="579284" y="17214"/>
                </a:lnTo>
                <a:lnTo>
                  <a:pt x="683413" y="17147"/>
                </a:lnTo>
                <a:lnTo>
                  <a:pt x="696591" y="16194"/>
                </a:lnTo>
                <a:lnTo>
                  <a:pt x="709187" y="14606"/>
                </a:lnTo>
                <a:lnTo>
                  <a:pt x="721394" y="12595"/>
                </a:lnTo>
                <a:lnTo>
                  <a:pt x="734294" y="11254"/>
                </a:lnTo>
                <a:lnTo>
                  <a:pt x="761328" y="9764"/>
                </a:lnTo>
                <a:lnTo>
                  <a:pt x="845928" y="8677"/>
                </a:lnTo>
                <a:lnTo>
                  <a:pt x="1030290" y="8573"/>
                </a:lnTo>
                <a:lnTo>
                  <a:pt x="1045952" y="7620"/>
                </a:lnTo>
                <a:lnTo>
                  <a:pt x="1061157" y="6032"/>
                </a:lnTo>
                <a:lnTo>
                  <a:pt x="1076055" y="4021"/>
                </a:lnTo>
                <a:lnTo>
                  <a:pt x="1091703" y="2681"/>
                </a:lnTo>
                <a:lnTo>
                  <a:pt x="1124329" y="1191"/>
                </a:lnTo>
                <a:lnTo>
                  <a:pt x="1208898" y="157"/>
                </a:lnTo>
                <a:lnTo>
                  <a:pt x="1800194" y="0"/>
                </a:lnTo>
                <a:lnTo>
                  <a:pt x="1818302" y="952"/>
                </a:lnTo>
                <a:lnTo>
                  <a:pt x="1837041" y="2540"/>
                </a:lnTo>
                <a:lnTo>
                  <a:pt x="1856202" y="4551"/>
                </a:lnTo>
                <a:lnTo>
                  <a:pt x="1875643" y="5891"/>
                </a:lnTo>
                <a:lnTo>
                  <a:pt x="1915025" y="7381"/>
                </a:lnTo>
                <a:lnTo>
                  <a:pt x="1994633" y="8337"/>
                </a:lnTo>
                <a:lnTo>
                  <a:pt x="2305637" y="8572"/>
                </a:lnTo>
                <a:lnTo>
                  <a:pt x="2322904" y="9524"/>
                </a:lnTo>
                <a:lnTo>
                  <a:pt x="2340130" y="11112"/>
                </a:lnTo>
                <a:lnTo>
                  <a:pt x="2357329" y="13123"/>
                </a:lnTo>
                <a:lnTo>
                  <a:pt x="2375462" y="14463"/>
                </a:lnTo>
                <a:lnTo>
                  <a:pt x="2413392" y="15953"/>
                </a:lnTo>
                <a:lnTo>
                  <a:pt x="2491116" y="16909"/>
                </a:lnTo>
                <a:lnTo>
                  <a:pt x="2584415" y="17113"/>
                </a:lnTo>
                <a:lnTo>
                  <a:pt x="2604006" y="18076"/>
                </a:lnTo>
                <a:lnTo>
                  <a:pt x="2623734" y="19671"/>
                </a:lnTo>
                <a:lnTo>
                  <a:pt x="2643554" y="21686"/>
                </a:lnTo>
                <a:lnTo>
                  <a:pt x="2661529" y="23030"/>
                </a:lnTo>
                <a:lnTo>
                  <a:pt x="2694202" y="24523"/>
                </a:lnTo>
                <a:lnTo>
                  <a:pt x="2775271" y="25560"/>
                </a:lnTo>
                <a:lnTo>
                  <a:pt x="3046295" y="25717"/>
                </a:lnTo>
                <a:lnTo>
                  <a:pt x="3049086" y="26670"/>
                </a:lnTo>
                <a:lnTo>
                  <a:pt x="3051899" y="28257"/>
                </a:lnTo>
                <a:lnTo>
                  <a:pt x="3060383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5"/>
          <p:cNvSpPr/>
          <p:nvPr/>
        </p:nvSpPr>
        <p:spPr>
          <a:xfrm>
            <a:off x="6072346" y="2194573"/>
            <a:ext cx="351314" cy="324402"/>
          </a:xfrm>
          <a:custGeom>
            <a:avLst/>
            <a:gdLst/>
            <a:ahLst/>
            <a:cxnLst/>
            <a:rect l="0" t="0" r="0" b="0"/>
            <a:pathLst>
              <a:path w="351314" h="324402">
                <a:moveTo>
                  <a:pt x="59849" y="68566"/>
                </a:moveTo>
                <a:lnTo>
                  <a:pt x="59849" y="47233"/>
                </a:lnTo>
                <a:lnTo>
                  <a:pt x="60801" y="45772"/>
                </a:lnTo>
                <a:lnTo>
                  <a:pt x="62389" y="44798"/>
                </a:lnTo>
                <a:lnTo>
                  <a:pt x="64399" y="44148"/>
                </a:lnTo>
                <a:lnTo>
                  <a:pt x="65740" y="42762"/>
                </a:lnTo>
                <a:lnTo>
                  <a:pt x="66634" y="40886"/>
                </a:lnTo>
                <a:lnTo>
                  <a:pt x="67230" y="38683"/>
                </a:lnTo>
                <a:lnTo>
                  <a:pt x="69532" y="36262"/>
                </a:lnTo>
                <a:lnTo>
                  <a:pt x="80921" y="28303"/>
                </a:lnTo>
                <a:lnTo>
                  <a:pt x="91704" y="19912"/>
                </a:lnTo>
                <a:lnTo>
                  <a:pt x="101312" y="14240"/>
                </a:lnTo>
                <a:lnTo>
                  <a:pt x="111932" y="8544"/>
                </a:lnTo>
                <a:lnTo>
                  <a:pt x="117430" y="5691"/>
                </a:lnTo>
                <a:lnTo>
                  <a:pt x="123002" y="3790"/>
                </a:lnTo>
                <a:lnTo>
                  <a:pt x="128620" y="2522"/>
                </a:lnTo>
                <a:lnTo>
                  <a:pt x="134272" y="1677"/>
                </a:lnTo>
                <a:lnTo>
                  <a:pt x="139944" y="1113"/>
                </a:lnTo>
                <a:lnTo>
                  <a:pt x="145631" y="738"/>
                </a:lnTo>
                <a:lnTo>
                  <a:pt x="151326" y="487"/>
                </a:lnTo>
                <a:lnTo>
                  <a:pt x="165275" y="209"/>
                </a:lnTo>
                <a:lnTo>
                  <a:pt x="210944" y="0"/>
                </a:lnTo>
                <a:lnTo>
                  <a:pt x="216777" y="948"/>
                </a:lnTo>
                <a:lnTo>
                  <a:pt x="222570" y="2532"/>
                </a:lnTo>
                <a:lnTo>
                  <a:pt x="228337" y="4541"/>
                </a:lnTo>
                <a:lnTo>
                  <a:pt x="234087" y="5881"/>
                </a:lnTo>
                <a:lnTo>
                  <a:pt x="239825" y="6774"/>
                </a:lnTo>
                <a:lnTo>
                  <a:pt x="245555" y="7369"/>
                </a:lnTo>
                <a:lnTo>
                  <a:pt x="254463" y="10570"/>
                </a:lnTo>
                <a:lnTo>
                  <a:pt x="264832" y="17728"/>
                </a:lnTo>
                <a:lnTo>
                  <a:pt x="273937" y="25881"/>
                </a:lnTo>
                <a:lnTo>
                  <a:pt x="276869" y="28679"/>
                </a:lnTo>
                <a:lnTo>
                  <a:pt x="282667" y="36869"/>
                </a:lnTo>
                <a:lnTo>
                  <a:pt x="287466" y="45906"/>
                </a:lnTo>
                <a:lnTo>
                  <a:pt x="289599" y="53098"/>
                </a:lnTo>
                <a:lnTo>
                  <a:pt x="293087" y="62009"/>
                </a:lnTo>
                <a:lnTo>
                  <a:pt x="295352" y="67052"/>
                </a:lnTo>
                <a:lnTo>
                  <a:pt x="296860" y="72320"/>
                </a:lnTo>
                <a:lnTo>
                  <a:pt x="297867" y="77736"/>
                </a:lnTo>
                <a:lnTo>
                  <a:pt x="298537" y="83252"/>
                </a:lnTo>
                <a:lnTo>
                  <a:pt x="298032" y="88834"/>
                </a:lnTo>
                <a:lnTo>
                  <a:pt x="296742" y="94461"/>
                </a:lnTo>
                <a:lnTo>
                  <a:pt x="294930" y="100117"/>
                </a:lnTo>
                <a:lnTo>
                  <a:pt x="293722" y="105793"/>
                </a:lnTo>
                <a:lnTo>
                  <a:pt x="292917" y="111482"/>
                </a:lnTo>
                <a:lnTo>
                  <a:pt x="292380" y="117179"/>
                </a:lnTo>
                <a:lnTo>
                  <a:pt x="291069" y="123835"/>
                </a:lnTo>
                <a:lnTo>
                  <a:pt x="289243" y="131130"/>
                </a:lnTo>
                <a:lnTo>
                  <a:pt x="287073" y="138850"/>
                </a:lnTo>
                <a:lnTo>
                  <a:pt x="284674" y="145902"/>
                </a:lnTo>
                <a:lnTo>
                  <a:pt x="282122" y="152509"/>
                </a:lnTo>
                <a:lnTo>
                  <a:pt x="279469" y="158818"/>
                </a:lnTo>
                <a:lnTo>
                  <a:pt x="276747" y="164929"/>
                </a:lnTo>
                <a:lnTo>
                  <a:pt x="271183" y="176800"/>
                </a:lnTo>
                <a:lnTo>
                  <a:pt x="262695" y="194192"/>
                </a:lnTo>
                <a:lnTo>
                  <a:pt x="259850" y="200895"/>
                </a:lnTo>
                <a:lnTo>
                  <a:pt x="257000" y="208220"/>
                </a:lnTo>
                <a:lnTo>
                  <a:pt x="254148" y="215961"/>
                </a:lnTo>
                <a:lnTo>
                  <a:pt x="250342" y="223027"/>
                </a:lnTo>
                <a:lnTo>
                  <a:pt x="245899" y="229643"/>
                </a:lnTo>
                <a:lnTo>
                  <a:pt x="241032" y="235958"/>
                </a:lnTo>
                <a:lnTo>
                  <a:pt x="230544" y="245515"/>
                </a:lnTo>
                <a:lnTo>
                  <a:pt x="225081" y="249397"/>
                </a:lnTo>
                <a:lnTo>
                  <a:pt x="219533" y="253891"/>
                </a:lnTo>
                <a:lnTo>
                  <a:pt x="213930" y="258791"/>
                </a:lnTo>
                <a:lnTo>
                  <a:pt x="208290" y="263963"/>
                </a:lnTo>
                <a:lnTo>
                  <a:pt x="202624" y="268363"/>
                </a:lnTo>
                <a:lnTo>
                  <a:pt x="196943" y="272250"/>
                </a:lnTo>
                <a:lnTo>
                  <a:pt x="191249" y="275793"/>
                </a:lnTo>
                <a:lnTo>
                  <a:pt x="185549" y="279107"/>
                </a:lnTo>
                <a:lnTo>
                  <a:pt x="174136" y="285330"/>
                </a:lnTo>
                <a:lnTo>
                  <a:pt x="151286" y="297086"/>
                </a:lnTo>
                <a:lnTo>
                  <a:pt x="122713" y="311443"/>
                </a:lnTo>
                <a:lnTo>
                  <a:pt x="116998" y="313352"/>
                </a:lnTo>
                <a:lnTo>
                  <a:pt x="111283" y="314624"/>
                </a:lnTo>
                <a:lnTo>
                  <a:pt x="105568" y="315473"/>
                </a:lnTo>
                <a:lnTo>
                  <a:pt x="99854" y="316991"/>
                </a:lnTo>
                <a:lnTo>
                  <a:pt x="94138" y="318955"/>
                </a:lnTo>
                <a:lnTo>
                  <a:pt x="88423" y="321217"/>
                </a:lnTo>
                <a:lnTo>
                  <a:pt x="82709" y="322725"/>
                </a:lnTo>
                <a:lnTo>
                  <a:pt x="76994" y="323731"/>
                </a:lnTo>
                <a:lnTo>
                  <a:pt x="71279" y="324401"/>
                </a:lnTo>
                <a:lnTo>
                  <a:pt x="65564" y="323895"/>
                </a:lnTo>
                <a:lnTo>
                  <a:pt x="59849" y="322606"/>
                </a:lnTo>
                <a:lnTo>
                  <a:pt x="49371" y="318633"/>
                </a:lnTo>
                <a:lnTo>
                  <a:pt x="41539" y="313692"/>
                </a:lnTo>
                <a:lnTo>
                  <a:pt x="32344" y="308321"/>
                </a:lnTo>
                <a:lnTo>
                  <a:pt x="22859" y="303712"/>
                </a:lnTo>
                <a:lnTo>
                  <a:pt x="15469" y="301663"/>
                </a:lnTo>
                <a:lnTo>
                  <a:pt x="12165" y="299212"/>
                </a:lnTo>
                <a:lnTo>
                  <a:pt x="5953" y="291408"/>
                </a:lnTo>
                <a:lnTo>
                  <a:pt x="2558" y="284130"/>
                </a:lnTo>
                <a:lnTo>
                  <a:pt x="646" y="274677"/>
                </a:lnTo>
                <a:lnTo>
                  <a:pt x="199" y="267804"/>
                </a:lnTo>
                <a:lnTo>
                  <a:pt x="0" y="258399"/>
                </a:lnTo>
                <a:lnTo>
                  <a:pt x="899" y="254177"/>
                </a:lnTo>
                <a:lnTo>
                  <a:pt x="4439" y="246945"/>
                </a:lnTo>
                <a:lnTo>
                  <a:pt x="9187" y="238016"/>
                </a:lnTo>
                <a:lnTo>
                  <a:pt x="11787" y="232968"/>
                </a:lnTo>
                <a:lnTo>
                  <a:pt x="15425" y="227697"/>
                </a:lnTo>
                <a:lnTo>
                  <a:pt x="19755" y="222279"/>
                </a:lnTo>
                <a:lnTo>
                  <a:pt x="24547" y="216761"/>
                </a:lnTo>
                <a:lnTo>
                  <a:pt x="28694" y="211178"/>
                </a:lnTo>
                <a:lnTo>
                  <a:pt x="32411" y="205551"/>
                </a:lnTo>
                <a:lnTo>
                  <a:pt x="35842" y="199894"/>
                </a:lnTo>
                <a:lnTo>
                  <a:pt x="44734" y="191069"/>
                </a:lnTo>
                <a:lnTo>
                  <a:pt x="55036" y="183972"/>
                </a:lnTo>
                <a:lnTo>
                  <a:pt x="65965" y="177643"/>
                </a:lnTo>
                <a:lnTo>
                  <a:pt x="72499" y="174622"/>
                </a:lnTo>
                <a:lnTo>
                  <a:pt x="79712" y="171655"/>
                </a:lnTo>
                <a:lnTo>
                  <a:pt x="87378" y="168725"/>
                </a:lnTo>
                <a:lnTo>
                  <a:pt x="94395" y="165819"/>
                </a:lnTo>
                <a:lnTo>
                  <a:pt x="100977" y="162929"/>
                </a:lnTo>
                <a:lnTo>
                  <a:pt x="107270" y="160050"/>
                </a:lnTo>
                <a:lnTo>
                  <a:pt x="113370" y="158130"/>
                </a:lnTo>
                <a:lnTo>
                  <a:pt x="119342" y="156851"/>
                </a:lnTo>
                <a:lnTo>
                  <a:pt x="125228" y="155998"/>
                </a:lnTo>
                <a:lnTo>
                  <a:pt x="132010" y="155429"/>
                </a:lnTo>
                <a:lnTo>
                  <a:pt x="139389" y="155050"/>
                </a:lnTo>
                <a:lnTo>
                  <a:pt x="154255" y="154628"/>
                </a:lnTo>
                <a:lnTo>
                  <a:pt x="167212" y="154441"/>
                </a:lnTo>
                <a:lnTo>
                  <a:pt x="173334" y="155344"/>
                </a:lnTo>
                <a:lnTo>
                  <a:pt x="179321" y="156898"/>
                </a:lnTo>
                <a:lnTo>
                  <a:pt x="185217" y="158887"/>
                </a:lnTo>
                <a:lnTo>
                  <a:pt x="192005" y="160213"/>
                </a:lnTo>
                <a:lnTo>
                  <a:pt x="199388" y="161096"/>
                </a:lnTo>
                <a:lnTo>
                  <a:pt x="207167" y="161686"/>
                </a:lnTo>
                <a:lnTo>
                  <a:pt x="213306" y="163031"/>
                </a:lnTo>
                <a:lnTo>
                  <a:pt x="222667" y="167066"/>
                </a:lnTo>
                <a:lnTo>
                  <a:pt x="237842" y="174692"/>
                </a:lnTo>
                <a:lnTo>
                  <a:pt x="248812" y="182726"/>
                </a:lnTo>
                <a:lnTo>
                  <a:pt x="254404" y="187535"/>
                </a:lnTo>
                <a:lnTo>
                  <a:pt x="260037" y="191694"/>
                </a:lnTo>
                <a:lnTo>
                  <a:pt x="265698" y="195419"/>
                </a:lnTo>
                <a:lnTo>
                  <a:pt x="271376" y="198855"/>
                </a:lnTo>
                <a:lnTo>
                  <a:pt x="277067" y="202098"/>
                </a:lnTo>
                <a:lnTo>
                  <a:pt x="288470" y="208241"/>
                </a:lnTo>
                <a:lnTo>
                  <a:pt x="297348" y="214147"/>
                </a:lnTo>
                <a:lnTo>
                  <a:pt x="307701" y="222827"/>
                </a:lnTo>
                <a:lnTo>
                  <a:pt x="316801" y="231431"/>
                </a:lnTo>
                <a:lnTo>
                  <a:pt x="328409" y="242872"/>
                </a:lnTo>
                <a:lnTo>
                  <a:pt x="334149" y="251128"/>
                </a:lnTo>
                <a:lnTo>
                  <a:pt x="338923" y="260195"/>
                </a:lnTo>
                <a:lnTo>
                  <a:pt x="341044" y="267400"/>
                </a:lnTo>
                <a:lnTo>
                  <a:pt x="344527" y="273777"/>
                </a:lnTo>
                <a:lnTo>
                  <a:pt x="351313" y="2828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6"/>
          <p:cNvSpPr/>
          <p:nvPr/>
        </p:nvSpPr>
        <p:spPr>
          <a:xfrm>
            <a:off x="6569392" y="2357552"/>
            <a:ext cx="8574" cy="25604"/>
          </a:xfrm>
          <a:custGeom>
            <a:avLst/>
            <a:gdLst/>
            <a:ahLst/>
            <a:cxnLst/>
            <a:rect l="0" t="0" r="0" b="0"/>
            <a:pathLst>
              <a:path w="8574" h="25604">
                <a:moveTo>
                  <a:pt x="0" y="25603"/>
                </a:moveTo>
                <a:lnTo>
                  <a:pt x="0" y="12832"/>
                </a:lnTo>
                <a:lnTo>
                  <a:pt x="953" y="11374"/>
                </a:lnTo>
                <a:lnTo>
                  <a:pt x="2540" y="10402"/>
                </a:lnTo>
                <a:lnTo>
                  <a:pt x="4551" y="9754"/>
                </a:lnTo>
                <a:lnTo>
                  <a:pt x="5891" y="8369"/>
                </a:lnTo>
                <a:lnTo>
                  <a:pt x="6785" y="6494"/>
                </a:lnTo>
                <a:lnTo>
                  <a:pt x="8542" y="0"/>
                </a:lnTo>
                <a:lnTo>
                  <a:pt x="8573" y="17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7"/>
          <p:cNvSpPr/>
          <p:nvPr/>
        </p:nvSpPr>
        <p:spPr>
          <a:xfrm>
            <a:off x="6800850" y="2168947"/>
            <a:ext cx="102870" cy="334224"/>
          </a:xfrm>
          <a:custGeom>
            <a:avLst/>
            <a:gdLst/>
            <a:ahLst/>
            <a:cxnLst/>
            <a:rect l="0" t="0" r="0" b="0"/>
            <a:pathLst>
              <a:path w="102870" h="334224">
                <a:moveTo>
                  <a:pt x="0" y="8467"/>
                </a:moveTo>
                <a:lnTo>
                  <a:pt x="0" y="3917"/>
                </a:lnTo>
                <a:lnTo>
                  <a:pt x="952" y="2576"/>
                </a:lnTo>
                <a:lnTo>
                  <a:pt x="2540" y="1682"/>
                </a:lnTo>
                <a:lnTo>
                  <a:pt x="7380" y="248"/>
                </a:lnTo>
                <a:lnTo>
                  <a:pt x="10583" y="52"/>
                </a:lnTo>
                <a:lnTo>
                  <a:pt x="12770" y="0"/>
                </a:lnTo>
                <a:lnTo>
                  <a:pt x="15181" y="917"/>
                </a:lnTo>
                <a:lnTo>
                  <a:pt x="17740" y="2482"/>
                </a:lnTo>
                <a:lnTo>
                  <a:pt x="20400" y="4477"/>
                </a:lnTo>
                <a:lnTo>
                  <a:pt x="23124" y="6760"/>
                </a:lnTo>
                <a:lnTo>
                  <a:pt x="25894" y="9234"/>
                </a:lnTo>
                <a:lnTo>
                  <a:pt x="31511" y="14523"/>
                </a:lnTo>
                <a:lnTo>
                  <a:pt x="37182" y="20049"/>
                </a:lnTo>
                <a:lnTo>
                  <a:pt x="39075" y="23809"/>
                </a:lnTo>
                <a:lnTo>
                  <a:pt x="41179" y="33066"/>
                </a:lnTo>
                <a:lnTo>
                  <a:pt x="42692" y="37249"/>
                </a:lnTo>
                <a:lnTo>
                  <a:pt x="44654" y="40990"/>
                </a:lnTo>
                <a:lnTo>
                  <a:pt x="46914" y="44437"/>
                </a:lnTo>
                <a:lnTo>
                  <a:pt x="49373" y="48639"/>
                </a:lnTo>
                <a:lnTo>
                  <a:pt x="51965" y="53346"/>
                </a:lnTo>
                <a:lnTo>
                  <a:pt x="54646" y="58389"/>
                </a:lnTo>
                <a:lnTo>
                  <a:pt x="56432" y="63656"/>
                </a:lnTo>
                <a:lnTo>
                  <a:pt x="57624" y="69072"/>
                </a:lnTo>
                <a:lnTo>
                  <a:pt x="58418" y="74588"/>
                </a:lnTo>
                <a:lnTo>
                  <a:pt x="58948" y="81123"/>
                </a:lnTo>
                <a:lnTo>
                  <a:pt x="59301" y="88337"/>
                </a:lnTo>
                <a:lnTo>
                  <a:pt x="59693" y="103020"/>
                </a:lnTo>
                <a:lnTo>
                  <a:pt x="59867" y="115896"/>
                </a:lnTo>
                <a:lnTo>
                  <a:pt x="60866" y="122949"/>
                </a:lnTo>
                <a:lnTo>
                  <a:pt x="62485" y="130508"/>
                </a:lnTo>
                <a:lnTo>
                  <a:pt x="64516" y="138406"/>
                </a:lnTo>
                <a:lnTo>
                  <a:pt x="65871" y="146528"/>
                </a:lnTo>
                <a:lnTo>
                  <a:pt x="66774" y="154800"/>
                </a:lnTo>
                <a:lnTo>
                  <a:pt x="67375" y="163173"/>
                </a:lnTo>
                <a:lnTo>
                  <a:pt x="68729" y="170659"/>
                </a:lnTo>
                <a:lnTo>
                  <a:pt x="70584" y="177555"/>
                </a:lnTo>
                <a:lnTo>
                  <a:pt x="72773" y="184058"/>
                </a:lnTo>
                <a:lnTo>
                  <a:pt x="74233" y="191250"/>
                </a:lnTo>
                <a:lnTo>
                  <a:pt x="75206" y="198903"/>
                </a:lnTo>
                <a:lnTo>
                  <a:pt x="75855" y="206862"/>
                </a:lnTo>
                <a:lnTo>
                  <a:pt x="77240" y="214073"/>
                </a:lnTo>
                <a:lnTo>
                  <a:pt x="79116" y="220785"/>
                </a:lnTo>
                <a:lnTo>
                  <a:pt x="81319" y="227165"/>
                </a:lnTo>
                <a:lnTo>
                  <a:pt x="82787" y="233324"/>
                </a:lnTo>
                <a:lnTo>
                  <a:pt x="83766" y="239334"/>
                </a:lnTo>
                <a:lnTo>
                  <a:pt x="84419" y="245246"/>
                </a:lnTo>
                <a:lnTo>
                  <a:pt x="84854" y="251092"/>
                </a:lnTo>
                <a:lnTo>
                  <a:pt x="85144" y="256895"/>
                </a:lnTo>
                <a:lnTo>
                  <a:pt x="85466" y="268422"/>
                </a:lnTo>
                <a:lnTo>
                  <a:pt x="85610" y="279895"/>
                </a:lnTo>
                <a:lnTo>
                  <a:pt x="86601" y="284670"/>
                </a:lnTo>
                <a:lnTo>
                  <a:pt x="88214" y="288805"/>
                </a:lnTo>
                <a:lnTo>
                  <a:pt x="90241" y="292514"/>
                </a:lnTo>
                <a:lnTo>
                  <a:pt x="92495" y="301715"/>
                </a:lnTo>
                <a:lnTo>
                  <a:pt x="93095" y="306836"/>
                </a:lnTo>
                <a:lnTo>
                  <a:pt x="96303" y="315066"/>
                </a:lnTo>
                <a:lnTo>
                  <a:pt x="101573" y="323559"/>
                </a:lnTo>
                <a:lnTo>
                  <a:pt x="102293" y="327261"/>
                </a:lnTo>
                <a:lnTo>
                  <a:pt x="102869" y="3342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8"/>
          <p:cNvSpPr/>
          <p:nvPr/>
        </p:nvSpPr>
        <p:spPr>
          <a:xfrm>
            <a:off x="5969326" y="1547126"/>
            <a:ext cx="1140134" cy="450267"/>
          </a:xfrm>
          <a:custGeom>
            <a:avLst/>
            <a:gdLst/>
            <a:ahLst/>
            <a:cxnLst/>
            <a:rect l="0" t="0" r="0" b="0"/>
            <a:pathLst>
              <a:path w="1140134" h="450267">
                <a:moveTo>
                  <a:pt x="17136" y="450266"/>
                </a:moveTo>
                <a:lnTo>
                  <a:pt x="4117" y="437247"/>
                </a:lnTo>
                <a:lnTo>
                  <a:pt x="2742" y="434919"/>
                </a:lnTo>
                <a:lnTo>
                  <a:pt x="1214" y="429793"/>
                </a:lnTo>
                <a:lnTo>
                  <a:pt x="353" y="417001"/>
                </a:lnTo>
                <a:lnTo>
                  <a:pt x="98" y="405696"/>
                </a:lnTo>
                <a:lnTo>
                  <a:pt x="0" y="375570"/>
                </a:lnTo>
                <a:lnTo>
                  <a:pt x="2535" y="361823"/>
                </a:lnTo>
                <a:lnTo>
                  <a:pt x="4545" y="354156"/>
                </a:lnTo>
                <a:lnTo>
                  <a:pt x="6837" y="346188"/>
                </a:lnTo>
                <a:lnTo>
                  <a:pt x="11924" y="329714"/>
                </a:lnTo>
                <a:lnTo>
                  <a:pt x="15566" y="321321"/>
                </a:lnTo>
                <a:lnTo>
                  <a:pt x="19900" y="312868"/>
                </a:lnTo>
                <a:lnTo>
                  <a:pt x="24693" y="304374"/>
                </a:lnTo>
                <a:lnTo>
                  <a:pt x="29795" y="295855"/>
                </a:lnTo>
                <a:lnTo>
                  <a:pt x="40542" y="278769"/>
                </a:lnTo>
                <a:lnTo>
                  <a:pt x="57303" y="253085"/>
                </a:lnTo>
                <a:lnTo>
                  <a:pt x="62964" y="243564"/>
                </a:lnTo>
                <a:lnTo>
                  <a:pt x="68643" y="233407"/>
                </a:lnTo>
                <a:lnTo>
                  <a:pt x="74334" y="222826"/>
                </a:lnTo>
                <a:lnTo>
                  <a:pt x="80986" y="212914"/>
                </a:lnTo>
                <a:lnTo>
                  <a:pt x="88278" y="203449"/>
                </a:lnTo>
                <a:lnTo>
                  <a:pt x="95996" y="194282"/>
                </a:lnTo>
                <a:lnTo>
                  <a:pt x="104952" y="185312"/>
                </a:lnTo>
                <a:lnTo>
                  <a:pt x="114732" y="176475"/>
                </a:lnTo>
                <a:lnTo>
                  <a:pt x="125063" y="167726"/>
                </a:lnTo>
                <a:lnTo>
                  <a:pt x="134807" y="159036"/>
                </a:lnTo>
                <a:lnTo>
                  <a:pt x="153254" y="141761"/>
                </a:lnTo>
                <a:lnTo>
                  <a:pt x="179705" y="115969"/>
                </a:lnTo>
                <a:lnTo>
                  <a:pt x="188380" y="108339"/>
                </a:lnTo>
                <a:lnTo>
                  <a:pt x="205640" y="94781"/>
                </a:lnTo>
                <a:lnTo>
                  <a:pt x="231422" y="80989"/>
                </a:lnTo>
                <a:lnTo>
                  <a:pt x="263828" y="67795"/>
                </a:lnTo>
                <a:lnTo>
                  <a:pt x="278719" y="59870"/>
                </a:lnTo>
                <a:lnTo>
                  <a:pt x="289288" y="57682"/>
                </a:lnTo>
                <a:lnTo>
                  <a:pt x="300335" y="59249"/>
                </a:lnTo>
                <a:lnTo>
                  <a:pt x="310642" y="63121"/>
                </a:lnTo>
                <a:lnTo>
                  <a:pt x="321800" y="70655"/>
                </a:lnTo>
                <a:lnTo>
                  <a:pt x="328120" y="76128"/>
                </a:lnTo>
                <a:lnTo>
                  <a:pt x="337033" y="89114"/>
                </a:lnTo>
                <a:lnTo>
                  <a:pt x="342828" y="99572"/>
                </a:lnTo>
                <a:lnTo>
                  <a:pt x="345706" y="105027"/>
                </a:lnTo>
                <a:lnTo>
                  <a:pt x="348905" y="118709"/>
                </a:lnTo>
                <a:lnTo>
                  <a:pt x="349758" y="126358"/>
                </a:lnTo>
                <a:lnTo>
                  <a:pt x="350326" y="134315"/>
                </a:lnTo>
                <a:lnTo>
                  <a:pt x="350705" y="142477"/>
                </a:lnTo>
                <a:lnTo>
                  <a:pt x="351126" y="159166"/>
                </a:lnTo>
                <a:lnTo>
                  <a:pt x="351462" y="274266"/>
                </a:lnTo>
                <a:lnTo>
                  <a:pt x="354003" y="286637"/>
                </a:lnTo>
                <a:lnTo>
                  <a:pt x="357355" y="299437"/>
                </a:lnTo>
                <a:lnTo>
                  <a:pt x="358249" y="306851"/>
                </a:lnTo>
                <a:lnTo>
                  <a:pt x="360194" y="320803"/>
                </a:lnTo>
                <a:lnTo>
                  <a:pt x="364234" y="330180"/>
                </a:lnTo>
                <a:lnTo>
                  <a:pt x="371864" y="345364"/>
                </a:lnTo>
                <a:lnTo>
                  <a:pt x="380156" y="357377"/>
                </a:lnTo>
                <a:lnTo>
                  <a:pt x="388646" y="366969"/>
                </a:lnTo>
                <a:lnTo>
                  <a:pt x="391492" y="369017"/>
                </a:lnTo>
                <a:lnTo>
                  <a:pt x="397194" y="371293"/>
                </a:lnTo>
                <a:lnTo>
                  <a:pt x="410310" y="372574"/>
                </a:lnTo>
                <a:lnTo>
                  <a:pt x="414507" y="371801"/>
                </a:lnTo>
                <a:lnTo>
                  <a:pt x="435672" y="361135"/>
                </a:lnTo>
                <a:lnTo>
                  <a:pt x="443817" y="353185"/>
                </a:lnTo>
                <a:lnTo>
                  <a:pt x="447322" y="348398"/>
                </a:lnTo>
                <a:lnTo>
                  <a:pt x="458837" y="337999"/>
                </a:lnTo>
                <a:lnTo>
                  <a:pt x="472528" y="326074"/>
                </a:lnTo>
                <a:lnTo>
                  <a:pt x="478845" y="318894"/>
                </a:lnTo>
                <a:lnTo>
                  <a:pt x="491898" y="302344"/>
                </a:lnTo>
                <a:lnTo>
                  <a:pt x="507224" y="282288"/>
                </a:lnTo>
                <a:lnTo>
                  <a:pt x="515311" y="272558"/>
                </a:lnTo>
                <a:lnTo>
                  <a:pt x="523560" y="263214"/>
                </a:lnTo>
                <a:lnTo>
                  <a:pt x="531917" y="254127"/>
                </a:lnTo>
                <a:lnTo>
                  <a:pt x="551363" y="233871"/>
                </a:lnTo>
                <a:lnTo>
                  <a:pt x="662979" y="121617"/>
                </a:lnTo>
                <a:lnTo>
                  <a:pt x="674393" y="111152"/>
                </a:lnTo>
                <a:lnTo>
                  <a:pt x="685812" y="101318"/>
                </a:lnTo>
                <a:lnTo>
                  <a:pt x="697235" y="91904"/>
                </a:lnTo>
                <a:lnTo>
                  <a:pt x="720088" y="73824"/>
                </a:lnTo>
                <a:lnTo>
                  <a:pt x="731515" y="65002"/>
                </a:lnTo>
                <a:lnTo>
                  <a:pt x="742944" y="57216"/>
                </a:lnTo>
                <a:lnTo>
                  <a:pt x="795541" y="25044"/>
                </a:lnTo>
                <a:lnTo>
                  <a:pt x="822449" y="12066"/>
                </a:lnTo>
                <a:lnTo>
                  <a:pt x="839873" y="7860"/>
                </a:lnTo>
                <a:lnTo>
                  <a:pt x="856189" y="5039"/>
                </a:lnTo>
                <a:lnTo>
                  <a:pt x="869791" y="610"/>
                </a:lnTo>
                <a:lnTo>
                  <a:pt x="876085" y="0"/>
                </a:lnTo>
                <a:lnTo>
                  <a:pt x="888159" y="1863"/>
                </a:lnTo>
                <a:lnTo>
                  <a:pt x="905666" y="8267"/>
                </a:lnTo>
                <a:lnTo>
                  <a:pt x="918368" y="16197"/>
                </a:lnTo>
                <a:lnTo>
                  <a:pt x="925048" y="24301"/>
                </a:lnTo>
                <a:lnTo>
                  <a:pt x="931193" y="34253"/>
                </a:lnTo>
                <a:lnTo>
                  <a:pt x="937098" y="45027"/>
                </a:lnTo>
                <a:lnTo>
                  <a:pt x="945438" y="58705"/>
                </a:lnTo>
                <a:lnTo>
                  <a:pt x="950329" y="66353"/>
                </a:lnTo>
                <a:lnTo>
                  <a:pt x="958304" y="79930"/>
                </a:lnTo>
                <a:lnTo>
                  <a:pt x="965023" y="93267"/>
                </a:lnTo>
                <a:lnTo>
                  <a:pt x="968148" y="100824"/>
                </a:lnTo>
                <a:lnTo>
                  <a:pt x="971184" y="108720"/>
                </a:lnTo>
                <a:lnTo>
                  <a:pt x="977098" y="125113"/>
                </a:lnTo>
                <a:lnTo>
                  <a:pt x="980007" y="133485"/>
                </a:lnTo>
                <a:lnTo>
                  <a:pt x="983853" y="141924"/>
                </a:lnTo>
                <a:lnTo>
                  <a:pt x="988322" y="150407"/>
                </a:lnTo>
                <a:lnTo>
                  <a:pt x="993205" y="158920"/>
                </a:lnTo>
                <a:lnTo>
                  <a:pt x="996461" y="167453"/>
                </a:lnTo>
                <a:lnTo>
                  <a:pt x="998633" y="175999"/>
                </a:lnTo>
                <a:lnTo>
                  <a:pt x="1000080" y="184554"/>
                </a:lnTo>
                <a:lnTo>
                  <a:pt x="1002949" y="193115"/>
                </a:lnTo>
                <a:lnTo>
                  <a:pt x="1006767" y="201679"/>
                </a:lnTo>
                <a:lnTo>
                  <a:pt x="1011218" y="210246"/>
                </a:lnTo>
                <a:lnTo>
                  <a:pt x="1015137" y="218816"/>
                </a:lnTo>
                <a:lnTo>
                  <a:pt x="1018703" y="227386"/>
                </a:lnTo>
                <a:lnTo>
                  <a:pt x="1022033" y="235957"/>
                </a:lnTo>
                <a:lnTo>
                  <a:pt x="1025204" y="243576"/>
                </a:lnTo>
                <a:lnTo>
                  <a:pt x="1031269" y="257121"/>
                </a:lnTo>
                <a:lnTo>
                  <a:pt x="1035172" y="264353"/>
                </a:lnTo>
                <a:lnTo>
                  <a:pt x="1039679" y="272031"/>
                </a:lnTo>
                <a:lnTo>
                  <a:pt x="1044589" y="280008"/>
                </a:lnTo>
                <a:lnTo>
                  <a:pt x="1052584" y="293951"/>
                </a:lnTo>
                <a:lnTo>
                  <a:pt x="1059313" y="305545"/>
                </a:lnTo>
                <a:lnTo>
                  <a:pt x="1068456" y="317428"/>
                </a:lnTo>
                <a:lnTo>
                  <a:pt x="1074305" y="323917"/>
                </a:lnTo>
                <a:lnTo>
                  <a:pt x="1087503" y="332925"/>
                </a:lnTo>
                <a:lnTo>
                  <a:pt x="1095469" y="336202"/>
                </a:lnTo>
                <a:lnTo>
                  <a:pt x="1098927" y="337076"/>
                </a:lnTo>
                <a:lnTo>
                  <a:pt x="1103138" y="336706"/>
                </a:lnTo>
                <a:lnTo>
                  <a:pt x="1127840" y="329991"/>
                </a:lnTo>
                <a:lnTo>
                  <a:pt x="1140133" y="3216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39"/>
          <p:cNvSpPr/>
          <p:nvPr/>
        </p:nvSpPr>
        <p:spPr>
          <a:xfrm>
            <a:off x="5883604" y="2169506"/>
            <a:ext cx="1122987" cy="410817"/>
          </a:xfrm>
          <a:custGeom>
            <a:avLst/>
            <a:gdLst/>
            <a:ahLst/>
            <a:cxnLst/>
            <a:rect l="0" t="0" r="0" b="0"/>
            <a:pathLst>
              <a:path w="1122987" h="410817">
                <a:moveTo>
                  <a:pt x="17133" y="410816"/>
                </a:moveTo>
                <a:lnTo>
                  <a:pt x="5202" y="410816"/>
                </a:lnTo>
                <a:lnTo>
                  <a:pt x="3464" y="409864"/>
                </a:lnTo>
                <a:lnTo>
                  <a:pt x="2305" y="408276"/>
                </a:lnTo>
                <a:lnTo>
                  <a:pt x="446" y="403435"/>
                </a:lnTo>
                <a:lnTo>
                  <a:pt x="79" y="394683"/>
                </a:lnTo>
                <a:lnTo>
                  <a:pt x="0" y="370192"/>
                </a:lnTo>
                <a:lnTo>
                  <a:pt x="2534" y="359106"/>
                </a:lnTo>
                <a:lnTo>
                  <a:pt x="9315" y="339614"/>
                </a:lnTo>
                <a:lnTo>
                  <a:pt x="11921" y="331916"/>
                </a:lnTo>
                <a:lnTo>
                  <a:pt x="15563" y="324878"/>
                </a:lnTo>
                <a:lnTo>
                  <a:pt x="19897" y="318282"/>
                </a:lnTo>
                <a:lnTo>
                  <a:pt x="24690" y="311979"/>
                </a:lnTo>
                <a:lnTo>
                  <a:pt x="29792" y="303967"/>
                </a:lnTo>
                <a:lnTo>
                  <a:pt x="35097" y="294816"/>
                </a:lnTo>
                <a:lnTo>
                  <a:pt x="40539" y="284905"/>
                </a:lnTo>
                <a:lnTo>
                  <a:pt x="47025" y="275441"/>
                </a:lnTo>
                <a:lnTo>
                  <a:pt x="54206" y="266273"/>
                </a:lnTo>
                <a:lnTo>
                  <a:pt x="61851" y="257304"/>
                </a:lnTo>
                <a:lnTo>
                  <a:pt x="69805" y="248467"/>
                </a:lnTo>
                <a:lnTo>
                  <a:pt x="86263" y="231029"/>
                </a:lnTo>
                <a:lnTo>
                  <a:pt x="95605" y="222378"/>
                </a:lnTo>
                <a:lnTo>
                  <a:pt x="105643" y="213753"/>
                </a:lnTo>
                <a:lnTo>
                  <a:pt x="116144" y="205146"/>
                </a:lnTo>
                <a:lnTo>
                  <a:pt x="126003" y="195598"/>
                </a:lnTo>
                <a:lnTo>
                  <a:pt x="135434" y="185422"/>
                </a:lnTo>
                <a:lnTo>
                  <a:pt x="144577" y="174828"/>
                </a:lnTo>
                <a:lnTo>
                  <a:pt x="154484" y="163956"/>
                </a:lnTo>
                <a:lnTo>
                  <a:pt x="175650" y="141715"/>
                </a:lnTo>
                <a:lnTo>
                  <a:pt x="186629" y="131403"/>
                </a:lnTo>
                <a:lnTo>
                  <a:pt x="197758" y="121671"/>
                </a:lnTo>
                <a:lnTo>
                  <a:pt x="208987" y="112325"/>
                </a:lnTo>
                <a:lnTo>
                  <a:pt x="219331" y="103237"/>
                </a:lnTo>
                <a:lnTo>
                  <a:pt x="238444" y="85519"/>
                </a:lnTo>
                <a:lnTo>
                  <a:pt x="248493" y="76794"/>
                </a:lnTo>
                <a:lnTo>
                  <a:pt x="259003" y="68120"/>
                </a:lnTo>
                <a:lnTo>
                  <a:pt x="269820" y="59479"/>
                </a:lnTo>
                <a:lnTo>
                  <a:pt x="279889" y="51814"/>
                </a:lnTo>
                <a:lnTo>
                  <a:pt x="298696" y="38217"/>
                </a:lnTo>
                <a:lnTo>
                  <a:pt x="319120" y="25824"/>
                </a:lnTo>
                <a:lnTo>
                  <a:pt x="338992" y="14918"/>
                </a:lnTo>
                <a:lnTo>
                  <a:pt x="354174" y="6897"/>
                </a:lnTo>
                <a:lnTo>
                  <a:pt x="369811" y="2696"/>
                </a:lnTo>
                <a:lnTo>
                  <a:pt x="398583" y="0"/>
                </a:lnTo>
                <a:lnTo>
                  <a:pt x="410821" y="2171"/>
                </a:lnTo>
                <a:lnTo>
                  <a:pt x="434201" y="11326"/>
                </a:lnTo>
                <a:lnTo>
                  <a:pt x="439005" y="14949"/>
                </a:lnTo>
                <a:lnTo>
                  <a:pt x="446885" y="24055"/>
                </a:lnTo>
                <a:lnTo>
                  <a:pt x="453561" y="34452"/>
                </a:lnTo>
                <a:lnTo>
                  <a:pt x="460656" y="45423"/>
                </a:lnTo>
                <a:lnTo>
                  <a:pt x="470160" y="56649"/>
                </a:lnTo>
                <a:lnTo>
                  <a:pt x="473456" y="63262"/>
                </a:lnTo>
                <a:lnTo>
                  <a:pt x="475653" y="70528"/>
                </a:lnTo>
                <a:lnTo>
                  <a:pt x="477118" y="78230"/>
                </a:lnTo>
                <a:lnTo>
                  <a:pt x="479047" y="85270"/>
                </a:lnTo>
                <a:lnTo>
                  <a:pt x="481286" y="91868"/>
                </a:lnTo>
                <a:lnTo>
                  <a:pt x="483730" y="98171"/>
                </a:lnTo>
                <a:lnTo>
                  <a:pt x="488987" y="112795"/>
                </a:lnTo>
                <a:lnTo>
                  <a:pt x="491723" y="120696"/>
                </a:lnTo>
                <a:lnTo>
                  <a:pt x="493546" y="128820"/>
                </a:lnTo>
                <a:lnTo>
                  <a:pt x="494762" y="137094"/>
                </a:lnTo>
                <a:lnTo>
                  <a:pt x="495572" y="145467"/>
                </a:lnTo>
                <a:lnTo>
                  <a:pt x="497065" y="153907"/>
                </a:lnTo>
                <a:lnTo>
                  <a:pt x="499013" y="162391"/>
                </a:lnTo>
                <a:lnTo>
                  <a:pt x="501264" y="170904"/>
                </a:lnTo>
                <a:lnTo>
                  <a:pt x="503717" y="178485"/>
                </a:lnTo>
                <a:lnTo>
                  <a:pt x="506305" y="185444"/>
                </a:lnTo>
                <a:lnTo>
                  <a:pt x="511720" y="198256"/>
                </a:lnTo>
                <a:lnTo>
                  <a:pt x="517302" y="210300"/>
                </a:lnTo>
                <a:lnTo>
                  <a:pt x="522958" y="219463"/>
                </a:lnTo>
                <a:lnTo>
                  <a:pt x="531497" y="229976"/>
                </a:lnTo>
                <a:lnTo>
                  <a:pt x="534350" y="233106"/>
                </a:lnTo>
                <a:lnTo>
                  <a:pt x="551664" y="244973"/>
                </a:lnTo>
                <a:lnTo>
                  <a:pt x="558867" y="250748"/>
                </a:lnTo>
                <a:lnTo>
                  <a:pt x="563074" y="252669"/>
                </a:lnTo>
                <a:lnTo>
                  <a:pt x="572829" y="254803"/>
                </a:lnTo>
                <a:lnTo>
                  <a:pt x="605896" y="256361"/>
                </a:lnTo>
                <a:lnTo>
                  <a:pt x="617260" y="253904"/>
                </a:lnTo>
                <a:lnTo>
                  <a:pt x="629614" y="248685"/>
                </a:lnTo>
                <a:lnTo>
                  <a:pt x="644629" y="240015"/>
                </a:lnTo>
                <a:lnTo>
                  <a:pt x="660828" y="229812"/>
                </a:lnTo>
                <a:lnTo>
                  <a:pt x="677552" y="217975"/>
                </a:lnTo>
                <a:lnTo>
                  <a:pt x="686012" y="210818"/>
                </a:lnTo>
                <a:lnTo>
                  <a:pt x="694510" y="203189"/>
                </a:lnTo>
                <a:lnTo>
                  <a:pt x="703985" y="196198"/>
                </a:lnTo>
                <a:lnTo>
                  <a:pt x="714112" y="189632"/>
                </a:lnTo>
                <a:lnTo>
                  <a:pt x="724673" y="183350"/>
                </a:lnTo>
                <a:lnTo>
                  <a:pt x="735524" y="175352"/>
                </a:lnTo>
                <a:lnTo>
                  <a:pt x="746568" y="166210"/>
                </a:lnTo>
                <a:lnTo>
                  <a:pt x="757741" y="156305"/>
                </a:lnTo>
                <a:lnTo>
                  <a:pt x="769951" y="147797"/>
                </a:lnTo>
                <a:lnTo>
                  <a:pt x="782854" y="140220"/>
                </a:lnTo>
                <a:lnTo>
                  <a:pt x="796219" y="133264"/>
                </a:lnTo>
                <a:lnTo>
                  <a:pt x="808939" y="125769"/>
                </a:lnTo>
                <a:lnTo>
                  <a:pt x="821229" y="117915"/>
                </a:lnTo>
                <a:lnTo>
                  <a:pt x="833232" y="109821"/>
                </a:lnTo>
                <a:lnTo>
                  <a:pt x="845044" y="102520"/>
                </a:lnTo>
                <a:lnTo>
                  <a:pt x="856729" y="95748"/>
                </a:lnTo>
                <a:lnTo>
                  <a:pt x="879872" y="83143"/>
                </a:lnTo>
                <a:lnTo>
                  <a:pt x="902857" y="71191"/>
                </a:lnTo>
                <a:lnTo>
                  <a:pt x="923234" y="62069"/>
                </a:lnTo>
                <a:lnTo>
                  <a:pt x="941815" y="55792"/>
                </a:lnTo>
                <a:lnTo>
                  <a:pt x="974486" y="51763"/>
                </a:lnTo>
                <a:lnTo>
                  <a:pt x="981123" y="51432"/>
                </a:lnTo>
                <a:lnTo>
                  <a:pt x="986501" y="53117"/>
                </a:lnTo>
                <a:lnTo>
                  <a:pt x="991039" y="56145"/>
                </a:lnTo>
                <a:lnTo>
                  <a:pt x="1009715" y="74693"/>
                </a:lnTo>
                <a:lnTo>
                  <a:pt x="1018033" y="85533"/>
                </a:lnTo>
                <a:lnTo>
                  <a:pt x="1021585" y="91091"/>
                </a:lnTo>
                <a:lnTo>
                  <a:pt x="1023952" y="97653"/>
                </a:lnTo>
                <a:lnTo>
                  <a:pt x="1025531" y="104886"/>
                </a:lnTo>
                <a:lnTo>
                  <a:pt x="1026584" y="112565"/>
                </a:lnTo>
                <a:lnTo>
                  <a:pt x="1027285" y="121495"/>
                </a:lnTo>
                <a:lnTo>
                  <a:pt x="1027753" y="131258"/>
                </a:lnTo>
                <a:lnTo>
                  <a:pt x="1028272" y="151313"/>
                </a:lnTo>
                <a:lnTo>
                  <a:pt x="1028633" y="200748"/>
                </a:lnTo>
                <a:lnTo>
                  <a:pt x="1027699" y="211715"/>
                </a:lnTo>
                <a:lnTo>
                  <a:pt x="1026123" y="222837"/>
                </a:lnTo>
                <a:lnTo>
                  <a:pt x="1024121" y="234062"/>
                </a:lnTo>
                <a:lnTo>
                  <a:pt x="1022786" y="244402"/>
                </a:lnTo>
                <a:lnTo>
                  <a:pt x="1021896" y="254154"/>
                </a:lnTo>
                <a:lnTo>
                  <a:pt x="1021303" y="263512"/>
                </a:lnTo>
                <a:lnTo>
                  <a:pt x="1020643" y="278990"/>
                </a:lnTo>
                <a:lnTo>
                  <a:pt x="1020467" y="285785"/>
                </a:lnTo>
                <a:lnTo>
                  <a:pt x="1022812" y="298414"/>
                </a:lnTo>
                <a:lnTo>
                  <a:pt x="1027029" y="309425"/>
                </a:lnTo>
                <a:lnTo>
                  <a:pt x="1037498" y="326794"/>
                </a:lnTo>
                <a:lnTo>
                  <a:pt x="1040277" y="331942"/>
                </a:lnTo>
                <a:lnTo>
                  <a:pt x="1043081" y="335373"/>
                </a:lnTo>
                <a:lnTo>
                  <a:pt x="1045904" y="337661"/>
                </a:lnTo>
                <a:lnTo>
                  <a:pt x="1048738" y="339186"/>
                </a:lnTo>
                <a:lnTo>
                  <a:pt x="1056966" y="340880"/>
                </a:lnTo>
                <a:lnTo>
                  <a:pt x="1077771" y="341968"/>
                </a:lnTo>
                <a:lnTo>
                  <a:pt x="1088920" y="339577"/>
                </a:lnTo>
                <a:lnTo>
                  <a:pt x="1100226" y="336292"/>
                </a:lnTo>
                <a:lnTo>
                  <a:pt x="1122986" y="3336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40"/>
          <p:cNvSpPr/>
          <p:nvPr/>
        </p:nvSpPr>
        <p:spPr>
          <a:xfrm>
            <a:off x="3997642" y="2203284"/>
            <a:ext cx="373142" cy="342748"/>
          </a:xfrm>
          <a:custGeom>
            <a:avLst/>
            <a:gdLst/>
            <a:ahLst/>
            <a:cxnLst/>
            <a:rect l="0" t="0" r="0" b="0"/>
            <a:pathLst>
              <a:path w="373142" h="342748">
                <a:moveTo>
                  <a:pt x="0" y="119863"/>
                </a:moveTo>
                <a:lnTo>
                  <a:pt x="4551" y="119863"/>
                </a:lnTo>
                <a:lnTo>
                  <a:pt x="5891" y="118911"/>
                </a:lnTo>
                <a:lnTo>
                  <a:pt x="6785" y="117323"/>
                </a:lnTo>
                <a:lnTo>
                  <a:pt x="8468" y="111643"/>
                </a:lnTo>
                <a:lnTo>
                  <a:pt x="1182" y="103941"/>
                </a:lnTo>
                <a:lnTo>
                  <a:pt x="526" y="100721"/>
                </a:lnTo>
                <a:lnTo>
                  <a:pt x="46" y="92183"/>
                </a:lnTo>
                <a:lnTo>
                  <a:pt x="31" y="89980"/>
                </a:lnTo>
                <a:lnTo>
                  <a:pt x="973" y="88511"/>
                </a:lnTo>
                <a:lnTo>
                  <a:pt x="2554" y="87531"/>
                </a:lnTo>
                <a:lnTo>
                  <a:pt x="4560" y="86879"/>
                </a:lnTo>
                <a:lnTo>
                  <a:pt x="9329" y="83613"/>
                </a:lnTo>
                <a:lnTo>
                  <a:pt x="20152" y="73756"/>
                </a:lnTo>
                <a:lnTo>
                  <a:pt x="33170" y="60905"/>
                </a:lnTo>
                <a:lnTo>
                  <a:pt x="39258" y="56745"/>
                </a:lnTo>
                <a:lnTo>
                  <a:pt x="46175" y="53020"/>
                </a:lnTo>
                <a:lnTo>
                  <a:pt x="53644" y="49583"/>
                </a:lnTo>
                <a:lnTo>
                  <a:pt x="61480" y="45387"/>
                </a:lnTo>
                <a:lnTo>
                  <a:pt x="69562" y="40685"/>
                </a:lnTo>
                <a:lnTo>
                  <a:pt x="77806" y="35645"/>
                </a:lnTo>
                <a:lnTo>
                  <a:pt x="86161" y="31333"/>
                </a:lnTo>
                <a:lnTo>
                  <a:pt x="94588" y="27505"/>
                </a:lnTo>
                <a:lnTo>
                  <a:pt x="103063" y="24001"/>
                </a:lnTo>
                <a:lnTo>
                  <a:pt x="111572" y="20713"/>
                </a:lnTo>
                <a:lnTo>
                  <a:pt x="128645" y="14519"/>
                </a:lnTo>
                <a:lnTo>
                  <a:pt x="154322" y="5677"/>
                </a:lnTo>
                <a:lnTo>
                  <a:pt x="162889" y="3734"/>
                </a:lnTo>
                <a:lnTo>
                  <a:pt x="171458" y="2439"/>
                </a:lnTo>
                <a:lnTo>
                  <a:pt x="180028" y="1575"/>
                </a:lnTo>
                <a:lnTo>
                  <a:pt x="187646" y="999"/>
                </a:lnTo>
                <a:lnTo>
                  <a:pt x="194630" y="616"/>
                </a:lnTo>
                <a:lnTo>
                  <a:pt x="207470" y="189"/>
                </a:lnTo>
                <a:lnTo>
                  <a:pt x="219526" y="0"/>
                </a:lnTo>
                <a:lnTo>
                  <a:pt x="226361" y="902"/>
                </a:lnTo>
                <a:lnTo>
                  <a:pt x="233775" y="2455"/>
                </a:lnTo>
                <a:lnTo>
                  <a:pt x="241575" y="4444"/>
                </a:lnTo>
                <a:lnTo>
                  <a:pt x="248680" y="5769"/>
                </a:lnTo>
                <a:lnTo>
                  <a:pt x="255322" y="6653"/>
                </a:lnTo>
                <a:lnTo>
                  <a:pt x="261654" y="7242"/>
                </a:lnTo>
                <a:lnTo>
                  <a:pt x="271231" y="10437"/>
                </a:lnTo>
                <a:lnTo>
                  <a:pt x="275118" y="12622"/>
                </a:lnTo>
                <a:lnTo>
                  <a:pt x="281977" y="20131"/>
                </a:lnTo>
                <a:lnTo>
                  <a:pt x="288201" y="29818"/>
                </a:lnTo>
                <a:lnTo>
                  <a:pt x="294142" y="40473"/>
                </a:lnTo>
                <a:lnTo>
                  <a:pt x="296107" y="45981"/>
                </a:lnTo>
                <a:lnTo>
                  <a:pt x="297417" y="51558"/>
                </a:lnTo>
                <a:lnTo>
                  <a:pt x="298290" y="57182"/>
                </a:lnTo>
                <a:lnTo>
                  <a:pt x="298873" y="62836"/>
                </a:lnTo>
                <a:lnTo>
                  <a:pt x="299261" y="68510"/>
                </a:lnTo>
                <a:lnTo>
                  <a:pt x="299520" y="74197"/>
                </a:lnTo>
                <a:lnTo>
                  <a:pt x="298740" y="79894"/>
                </a:lnTo>
                <a:lnTo>
                  <a:pt x="297267" y="85597"/>
                </a:lnTo>
                <a:lnTo>
                  <a:pt x="295333" y="91304"/>
                </a:lnTo>
                <a:lnTo>
                  <a:pt x="292139" y="97966"/>
                </a:lnTo>
                <a:lnTo>
                  <a:pt x="288104" y="105265"/>
                </a:lnTo>
                <a:lnTo>
                  <a:pt x="283509" y="112989"/>
                </a:lnTo>
                <a:lnTo>
                  <a:pt x="278541" y="120043"/>
                </a:lnTo>
                <a:lnTo>
                  <a:pt x="273324" y="126650"/>
                </a:lnTo>
                <a:lnTo>
                  <a:pt x="267941" y="132960"/>
                </a:lnTo>
                <a:lnTo>
                  <a:pt x="262447" y="139072"/>
                </a:lnTo>
                <a:lnTo>
                  <a:pt x="251264" y="150943"/>
                </a:lnTo>
                <a:lnTo>
                  <a:pt x="217153" y="185555"/>
                </a:lnTo>
                <a:lnTo>
                  <a:pt x="205732" y="194462"/>
                </a:lnTo>
                <a:lnTo>
                  <a:pt x="195259" y="201596"/>
                </a:lnTo>
                <a:lnTo>
                  <a:pt x="187429" y="207941"/>
                </a:lnTo>
                <a:lnTo>
                  <a:pt x="183055" y="210014"/>
                </a:lnTo>
                <a:lnTo>
                  <a:pt x="173115" y="212318"/>
                </a:lnTo>
                <a:lnTo>
                  <a:pt x="164888" y="215881"/>
                </a:lnTo>
                <a:lnTo>
                  <a:pt x="158056" y="219688"/>
                </a:lnTo>
                <a:lnTo>
                  <a:pt x="151845" y="221380"/>
                </a:lnTo>
                <a:lnTo>
                  <a:pt x="149807" y="220878"/>
                </a:lnTo>
                <a:lnTo>
                  <a:pt x="148449" y="219592"/>
                </a:lnTo>
                <a:lnTo>
                  <a:pt x="146269" y="215233"/>
                </a:lnTo>
                <a:lnTo>
                  <a:pt x="145779" y="206874"/>
                </a:lnTo>
                <a:lnTo>
                  <a:pt x="152586" y="198046"/>
                </a:lnTo>
                <a:lnTo>
                  <a:pt x="157668" y="189218"/>
                </a:lnTo>
                <a:lnTo>
                  <a:pt x="165642" y="181485"/>
                </a:lnTo>
                <a:lnTo>
                  <a:pt x="176489" y="174873"/>
                </a:lnTo>
                <a:lnTo>
                  <a:pt x="183382" y="171777"/>
                </a:lnTo>
                <a:lnTo>
                  <a:pt x="190834" y="168759"/>
                </a:lnTo>
                <a:lnTo>
                  <a:pt x="206735" y="162867"/>
                </a:lnTo>
                <a:lnTo>
                  <a:pt x="214976" y="159963"/>
                </a:lnTo>
                <a:lnTo>
                  <a:pt x="222375" y="157074"/>
                </a:lnTo>
                <a:lnTo>
                  <a:pt x="229212" y="154195"/>
                </a:lnTo>
                <a:lnTo>
                  <a:pt x="235676" y="151324"/>
                </a:lnTo>
                <a:lnTo>
                  <a:pt x="242842" y="148457"/>
                </a:lnTo>
                <a:lnTo>
                  <a:pt x="258425" y="142731"/>
                </a:lnTo>
                <a:lnTo>
                  <a:pt x="265628" y="140824"/>
                </a:lnTo>
                <a:lnTo>
                  <a:pt x="272335" y="139552"/>
                </a:lnTo>
                <a:lnTo>
                  <a:pt x="278712" y="138704"/>
                </a:lnTo>
                <a:lnTo>
                  <a:pt x="285820" y="138139"/>
                </a:lnTo>
                <a:lnTo>
                  <a:pt x="293417" y="137762"/>
                </a:lnTo>
                <a:lnTo>
                  <a:pt x="301339" y="137511"/>
                </a:lnTo>
                <a:lnTo>
                  <a:pt x="308525" y="138295"/>
                </a:lnTo>
                <a:lnTo>
                  <a:pt x="315221" y="139772"/>
                </a:lnTo>
                <a:lnTo>
                  <a:pt x="326789" y="143951"/>
                </a:lnTo>
                <a:lnTo>
                  <a:pt x="335104" y="148984"/>
                </a:lnTo>
                <a:lnTo>
                  <a:pt x="344515" y="154396"/>
                </a:lnTo>
                <a:lnTo>
                  <a:pt x="349692" y="157172"/>
                </a:lnTo>
                <a:lnTo>
                  <a:pt x="357983" y="165337"/>
                </a:lnTo>
                <a:lnTo>
                  <a:pt x="361528" y="170182"/>
                </a:lnTo>
                <a:lnTo>
                  <a:pt x="365467" y="180644"/>
                </a:lnTo>
                <a:lnTo>
                  <a:pt x="366517" y="186102"/>
                </a:lnTo>
                <a:lnTo>
                  <a:pt x="368170" y="191645"/>
                </a:lnTo>
                <a:lnTo>
                  <a:pt x="370224" y="197245"/>
                </a:lnTo>
                <a:lnTo>
                  <a:pt x="372546" y="202884"/>
                </a:lnTo>
                <a:lnTo>
                  <a:pt x="373141" y="208547"/>
                </a:lnTo>
                <a:lnTo>
                  <a:pt x="372586" y="214229"/>
                </a:lnTo>
                <a:lnTo>
                  <a:pt x="371263" y="219921"/>
                </a:lnTo>
                <a:lnTo>
                  <a:pt x="369429" y="225621"/>
                </a:lnTo>
                <a:lnTo>
                  <a:pt x="367253" y="231326"/>
                </a:lnTo>
                <a:lnTo>
                  <a:pt x="364851" y="237034"/>
                </a:lnTo>
                <a:lnTo>
                  <a:pt x="362296" y="242744"/>
                </a:lnTo>
                <a:lnTo>
                  <a:pt x="356918" y="254170"/>
                </a:lnTo>
                <a:lnTo>
                  <a:pt x="353198" y="259883"/>
                </a:lnTo>
                <a:lnTo>
                  <a:pt x="348813" y="265597"/>
                </a:lnTo>
                <a:lnTo>
                  <a:pt x="343984" y="271312"/>
                </a:lnTo>
                <a:lnTo>
                  <a:pt x="338860" y="277027"/>
                </a:lnTo>
                <a:lnTo>
                  <a:pt x="328088" y="288456"/>
                </a:lnTo>
                <a:lnTo>
                  <a:pt x="316949" y="297346"/>
                </a:lnTo>
                <a:lnTo>
                  <a:pt x="305649" y="305424"/>
                </a:lnTo>
                <a:lnTo>
                  <a:pt x="294276" y="315365"/>
                </a:lnTo>
                <a:lnTo>
                  <a:pt x="287624" y="319730"/>
                </a:lnTo>
                <a:lnTo>
                  <a:pt x="280332" y="323593"/>
                </a:lnTo>
                <a:lnTo>
                  <a:pt x="265562" y="330425"/>
                </a:lnTo>
                <a:lnTo>
                  <a:pt x="252648" y="336636"/>
                </a:lnTo>
                <a:lnTo>
                  <a:pt x="246537" y="338674"/>
                </a:lnTo>
                <a:lnTo>
                  <a:pt x="240558" y="340032"/>
                </a:lnTo>
                <a:lnTo>
                  <a:pt x="234667" y="340937"/>
                </a:lnTo>
                <a:lnTo>
                  <a:pt x="223041" y="341943"/>
                </a:lnTo>
                <a:lnTo>
                  <a:pt x="211524" y="342390"/>
                </a:lnTo>
                <a:lnTo>
                  <a:pt x="191149" y="342677"/>
                </a:lnTo>
                <a:lnTo>
                  <a:pt x="149014" y="342747"/>
                </a:lnTo>
                <a:lnTo>
                  <a:pt x="146968" y="341795"/>
                </a:lnTo>
                <a:lnTo>
                  <a:pt x="142154" y="338197"/>
                </a:lnTo>
                <a:lnTo>
                  <a:pt x="140489" y="335904"/>
                </a:lnTo>
                <a:lnTo>
                  <a:pt x="138640" y="330816"/>
                </a:lnTo>
                <a:lnTo>
                  <a:pt x="137599" y="322597"/>
                </a:lnTo>
                <a:lnTo>
                  <a:pt x="137290" y="314129"/>
                </a:lnTo>
                <a:lnTo>
                  <a:pt x="137160" y="2998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41"/>
          <p:cNvSpPr/>
          <p:nvPr/>
        </p:nvSpPr>
        <p:spPr>
          <a:xfrm>
            <a:off x="4486379" y="2332952"/>
            <a:ext cx="42725" cy="32674"/>
          </a:xfrm>
          <a:custGeom>
            <a:avLst/>
            <a:gdLst/>
            <a:ahLst/>
            <a:cxnLst/>
            <a:rect l="0" t="0" r="0" b="0"/>
            <a:pathLst>
              <a:path w="42725" h="32674">
                <a:moveTo>
                  <a:pt x="8468" y="15912"/>
                </a:moveTo>
                <a:lnTo>
                  <a:pt x="1087" y="15912"/>
                </a:lnTo>
                <a:lnTo>
                  <a:pt x="690" y="16865"/>
                </a:lnTo>
                <a:lnTo>
                  <a:pt x="425" y="18453"/>
                </a:lnTo>
                <a:lnTo>
                  <a:pt x="0" y="23293"/>
                </a:lnTo>
                <a:lnTo>
                  <a:pt x="918" y="24643"/>
                </a:lnTo>
                <a:lnTo>
                  <a:pt x="2482" y="26496"/>
                </a:lnTo>
                <a:lnTo>
                  <a:pt x="8117" y="32673"/>
                </a:lnTo>
                <a:lnTo>
                  <a:pt x="8235" y="31849"/>
                </a:lnTo>
                <a:lnTo>
                  <a:pt x="8312" y="30347"/>
                </a:lnTo>
                <a:lnTo>
                  <a:pt x="8364" y="28393"/>
                </a:lnTo>
                <a:lnTo>
                  <a:pt x="9351" y="27090"/>
                </a:lnTo>
                <a:lnTo>
                  <a:pt x="10961" y="26222"/>
                </a:lnTo>
                <a:lnTo>
                  <a:pt x="12988" y="25643"/>
                </a:lnTo>
                <a:lnTo>
                  <a:pt x="15291" y="24305"/>
                </a:lnTo>
                <a:lnTo>
                  <a:pt x="17779" y="22460"/>
                </a:lnTo>
                <a:lnTo>
                  <a:pt x="20391" y="20277"/>
                </a:lnTo>
                <a:lnTo>
                  <a:pt x="23084" y="17870"/>
                </a:lnTo>
                <a:lnTo>
                  <a:pt x="32535" y="8915"/>
                </a:lnTo>
                <a:lnTo>
                  <a:pt x="34038" y="8390"/>
                </a:lnTo>
                <a:lnTo>
                  <a:pt x="35992" y="8040"/>
                </a:lnTo>
                <a:lnTo>
                  <a:pt x="38248" y="7807"/>
                </a:lnTo>
                <a:lnTo>
                  <a:pt x="39751" y="6698"/>
                </a:lnTo>
                <a:lnTo>
                  <a:pt x="40753" y="5008"/>
                </a:lnTo>
                <a:lnTo>
                  <a:pt x="42362" y="0"/>
                </a:lnTo>
                <a:lnTo>
                  <a:pt x="42494" y="542"/>
                </a:lnTo>
                <a:lnTo>
                  <a:pt x="42582" y="1855"/>
                </a:lnTo>
                <a:lnTo>
                  <a:pt x="42724" y="6257"/>
                </a:lnTo>
                <a:lnTo>
                  <a:pt x="41782" y="6618"/>
                </a:lnTo>
                <a:lnTo>
                  <a:pt x="40203" y="6859"/>
                </a:lnTo>
                <a:lnTo>
                  <a:pt x="35374" y="7245"/>
                </a:lnTo>
                <a:lnTo>
                  <a:pt x="34978" y="8229"/>
                </a:lnTo>
                <a:lnTo>
                  <a:pt x="34714" y="9838"/>
                </a:lnTo>
                <a:lnTo>
                  <a:pt x="34186" y="159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2"/>
          <p:cNvSpPr/>
          <p:nvPr/>
        </p:nvSpPr>
        <p:spPr>
          <a:xfrm>
            <a:off x="4649152" y="2121961"/>
            <a:ext cx="368619" cy="363947"/>
          </a:xfrm>
          <a:custGeom>
            <a:avLst/>
            <a:gdLst/>
            <a:ahLst/>
            <a:cxnLst/>
            <a:rect l="0" t="0" r="0" b="0"/>
            <a:pathLst>
              <a:path w="368619" h="363947">
                <a:moveTo>
                  <a:pt x="0" y="106889"/>
                </a:moveTo>
                <a:lnTo>
                  <a:pt x="0" y="94118"/>
                </a:lnTo>
                <a:lnTo>
                  <a:pt x="953" y="91707"/>
                </a:lnTo>
                <a:lnTo>
                  <a:pt x="6844" y="82811"/>
                </a:lnTo>
                <a:lnTo>
                  <a:pt x="11932" y="73645"/>
                </a:lnTo>
                <a:lnTo>
                  <a:pt x="19908" y="65761"/>
                </a:lnTo>
                <a:lnTo>
                  <a:pt x="29803" y="58130"/>
                </a:lnTo>
                <a:lnTo>
                  <a:pt x="40551" y="48388"/>
                </a:lnTo>
                <a:lnTo>
                  <a:pt x="51678" y="37708"/>
                </a:lnTo>
                <a:lnTo>
                  <a:pt x="57312" y="32193"/>
                </a:lnTo>
                <a:lnTo>
                  <a:pt x="63925" y="27564"/>
                </a:lnTo>
                <a:lnTo>
                  <a:pt x="71192" y="23526"/>
                </a:lnTo>
                <a:lnTo>
                  <a:pt x="78894" y="19881"/>
                </a:lnTo>
                <a:lnTo>
                  <a:pt x="87838" y="17451"/>
                </a:lnTo>
                <a:lnTo>
                  <a:pt x="97612" y="15831"/>
                </a:lnTo>
                <a:lnTo>
                  <a:pt x="107937" y="14751"/>
                </a:lnTo>
                <a:lnTo>
                  <a:pt x="117678" y="13079"/>
                </a:lnTo>
                <a:lnTo>
                  <a:pt x="127029" y="11011"/>
                </a:lnTo>
                <a:lnTo>
                  <a:pt x="136121" y="8680"/>
                </a:lnTo>
                <a:lnTo>
                  <a:pt x="145040" y="6174"/>
                </a:lnTo>
                <a:lnTo>
                  <a:pt x="162570" y="849"/>
                </a:lnTo>
                <a:lnTo>
                  <a:pt x="172197" y="0"/>
                </a:lnTo>
                <a:lnTo>
                  <a:pt x="182425" y="387"/>
                </a:lnTo>
                <a:lnTo>
                  <a:pt x="193054" y="1598"/>
                </a:lnTo>
                <a:lnTo>
                  <a:pt x="202046" y="2405"/>
                </a:lnTo>
                <a:lnTo>
                  <a:pt x="209945" y="2943"/>
                </a:lnTo>
                <a:lnTo>
                  <a:pt x="217115" y="3301"/>
                </a:lnTo>
                <a:lnTo>
                  <a:pt x="224753" y="4493"/>
                </a:lnTo>
                <a:lnTo>
                  <a:pt x="232703" y="6240"/>
                </a:lnTo>
                <a:lnTo>
                  <a:pt x="240861" y="8357"/>
                </a:lnTo>
                <a:lnTo>
                  <a:pt x="248204" y="10721"/>
                </a:lnTo>
                <a:lnTo>
                  <a:pt x="255004" y="13249"/>
                </a:lnTo>
                <a:lnTo>
                  <a:pt x="261443" y="15887"/>
                </a:lnTo>
                <a:lnTo>
                  <a:pt x="267640" y="19551"/>
                </a:lnTo>
                <a:lnTo>
                  <a:pt x="273677" y="23899"/>
                </a:lnTo>
                <a:lnTo>
                  <a:pt x="284512" y="33809"/>
                </a:lnTo>
                <a:lnTo>
                  <a:pt x="292502" y="44564"/>
                </a:lnTo>
                <a:lnTo>
                  <a:pt x="296688" y="55694"/>
                </a:lnTo>
                <a:lnTo>
                  <a:pt x="297805" y="61329"/>
                </a:lnTo>
                <a:lnTo>
                  <a:pt x="299502" y="67943"/>
                </a:lnTo>
                <a:lnTo>
                  <a:pt x="301585" y="75210"/>
                </a:lnTo>
                <a:lnTo>
                  <a:pt x="303927" y="82912"/>
                </a:lnTo>
                <a:lnTo>
                  <a:pt x="305488" y="90904"/>
                </a:lnTo>
                <a:lnTo>
                  <a:pt x="306529" y="99090"/>
                </a:lnTo>
                <a:lnTo>
                  <a:pt x="307222" y="107404"/>
                </a:lnTo>
                <a:lnTo>
                  <a:pt x="307685" y="114853"/>
                </a:lnTo>
                <a:lnTo>
                  <a:pt x="308199" y="128208"/>
                </a:lnTo>
                <a:lnTo>
                  <a:pt x="307384" y="135389"/>
                </a:lnTo>
                <a:lnTo>
                  <a:pt x="305887" y="143034"/>
                </a:lnTo>
                <a:lnTo>
                  <a:pt x="303937" y="150988"/>
                </a:lnTo>
                <a:lnTo>
                  <a:pt x="302637" y="158196"/>
                </a:lnTo>
                <a:lnTo>
                  <a:pt x="301771" y="164906"/>
                </a:lnTo>
                <a:lnTo>
                  <a:pt x="301193" y="171284"/>
                </a:lnTo>
                <a:lnTo>
                  <a:pt x="299855" y="178394"/>
                </a:lnTo>
                <a:lnTo>
                  <a:pt x="298011" y="185991"/>
                </a:lnTo>
                <a:lnTo>
                  <a:pt x="295829" y="193914"/>
                </a:lnTo>
                <a:lnTo>
                  <a:pt x="292470" y="202053"/>
                </a:lnTo>
                <a:lnTo>
                  <a:pt x="288324" y="210336"/>
                </a:lnTo>
                <a:lnTo>
                  <a:pt x="279592" y="226208"/>
                </a:lnTo>
                <a:lnTo>
                  <a:pt x="269321" y="245853"/>
                </a:lnTo>
                <a:lnTo>
                  <a:pt x="263208" y="257868"/>
                </a:lnTo>
                <a:lnTo>
                  <a:pt x="258340" y="264691"/>
                </a:lnTo>
                <a:lnTo>
                  <a:pt x="252236" y="272098"/>
                </a:lnTo>
                <a:lnTo>
                  <a:pt x="239740" y="286042"/>
                </a:lnTo>
                <a:lnTo>
                  <a:pt x="231011" y="295415"/>
                </a:lnTo>
                <a:lnTo>
                  <a:pt x="216191" y="310597"/>
                </a:lnTo>
                <a:lnTo>
                  <a:pt x="205305" y="319028"/>
                </a:lnTo>
                <a:lnTo>
                  <a:pt x="195069" y="325950"/>
                </a:lnTo>
                <a:lnTo>
                  <a:pt x="187345" y="332202"/>
                </a:lnTo>
                <a:lnTo>
                  <a:pt x="178197" y="338155"/>
                </a:lnTo>
                <a:lnTo>
                  <a:pt x="167781" y="343976"/>
                </a:lnTo>
                <a:lnTo>
                  <a:pt x="156802" y="349738"/>
                </a:lnTo>
                <a:lnTo>
                  <a:pt x="145572" y="352934"/>
                </a:lnTo>
                <a:lnTo>
                  <a:pt x="134231" y="355307"/>
                </a:lnTo>
                <a:lnTo>
                  <a:pt x="122841" y="359537"/>
                </a:lnTo>
                <a:lnTo>
                  <a:pt x="113969" y="362052"/>
                </a:lnTo>
                <a:lnTo>
                  <a:pt x="105898" y="363169"/>
                </a:lnTo>
                <a:lnTo>
                  <a:pt x="95961" y="363666"/>
                </a:lnTo>
                <a:lnTo>
                  <a:pt x="84207" y="363946"/>
                </a:lnTo>
                <a:lnTo>
                  <a:pt x="75208" y="361471"/>
                </a:lnTo>
                <a:lnTo>
                  <a:pt x="65810" y="358149"/>
                </a:lnTo>
                <a:lnTo>
                  <a:pt x="58459" y="356672"/>
                </a:lnTo>
                <a:lnTo>
                  <a:pt x="52017" y="353476"/>
                </a:lnTo>
                <a:lnTo>
                  <a:pt x="43035" y="346322"/>
                </a:lnTo>
                <a:lnTo>
                  <a:pt x="40120" y="343663"/>
                </a:lnTo>
                <a:lnTo>
                  <a:pt x="38177" y="340938"/>
                </a:lnTo>
                <a:lnTo>
                  <a:pt x="36017" y="335370"/>
                </a:lnTo>
                <a:lnTo>
                  <a:pt x="35058" y="327181"/>
                </a:lnTo>
                <a:lnTo>
                  <a:pt x="34631" y="318144"/>
                </a:lnTo>
                <a:lnTo>
                  <a:pt x="34442" y="310952"/>
                </a:lnTo>
                <a:lnTo>
                  <a:pt x="36897" y="302041"/>
                </a:lnTo>
                <a:lnTo>
                  <a:pt x="41164" y="291731"/>
                </a:lnTo>
                <a:lnTo>
                  <a:pt x="46235" y="280798"/>
                </a:lnTo>
                <a:lnTo>
                  <a:pt x="54204" y="269589"/>
                </a:lnTo>
                <a:lnTo>
                  <a:pt x="64096" y="259210"/>
                </a:lnTo>
                <a:lnTo>
                  <a:pt x="74842" y="251422"/>
                </a:lnTo>
                <a:lnTo>
                  <a:pt x="85968" y="244786"/>
                </a:lnTo>
                <a:lnTo>
                  <a:pt x="91602" y="241683"/>
                </a:lnTo>
                <a:lnTo>
                  <a:pt x="98215" y="238661"/>
                </a:lnTo>
                <a:lnTo>
                  <a:pt x="105482" y="235694"/>
                </a:lnTo>
                <a:lnTo>
                  <a:pt x="113184" y="232764"/>
                </a:lnTo>
                <a:lnTo>
                  <a:pt x="121176" y="230811"/>
                </a:lnTo>
                <a:lnTo>
                  <a:pt x="129361" y="229508"/>
                </a:lnTo>
                <a:lnTo>
                  <a:pt x="137676" y="228640"/>
                </a:lnTo>
                <a:lnTo>
                  <a:pt x="146076" y="228061"/>
                </a:lnTo>
                <a:lnTo>
                  <a:pt x="154534" y="227675"/>
                </a:lnTo>
                <a:lnTo>
                  <a:pt x="177550" y="227132"/>
                </a:lnTo>
                <a:lnTo>
                  <a:pt x="184089" y="227056"/>
                </a:lnTo>
                <a:lnTo>
                  <a:pt x="191306" y="227958"/>
                </a:lnTo>
                <a:lnTo>
                  <a:pt x="198975" y="229511"/>
                </a:lnTo>
                <a:lnTo>
                  <a:pt x="206945" y="231499"/>
                </a:lnTo>
                <a:lnTo>
                  <a:pt x="214163" y="233778"/>
                </a:lnTo>
                <a:lnTo>
                  <a:pt x="220880" y="236249"/>
                </a:lnTo>
                <a:lnTo>
                  <a:pt x="227264" y="238849"/>
                </a:lnTo>
                <a:lnTo>
                  <a:pt x="233424" y="241535"/>
                </a:lnTo>
                <a:lnTo>
                  <a:pt x="245349" y="247059"/>
                </a:lnTo>
                <a:lnTo>
                  <a:pt x="262773" y="255524"/>
                </a:lnTo>
                <a:lnTo>
                  <a:pt x="274268" y="263754"/>
                </a:lnTo>
                <a:lnTo>
                  <a:pt x="284775" y="272809"/>
                </a:lnTo>
                <a:lnTo>
                  <a:pt x="296044" y="283262"/>
                </a:lnTo>
                <a:lnTo>
                  <a:pt x="306369" y="292392"/>
                </a:lnTo>
                <a:lnTo>
                  <a:pt x="315868" y="298237"/>
                </a:lnTo>
                <a:lnTo>
                  <a:pt x="323901" y="306550"/>
                </a:lnTo>
                <a:lnTo>
                  <a:pt x="327376" y="311434"/>
                </a:lnTo>
                <a:lnTo>
                  <a:pt x="336318" y="319400"/>
                </a:lnTo>
                <a:lnTo>
                  <a:pt x="341370" y="322858"/>
                </a:lnTo>
                <a:lnTo>
                  <a:pt x="344737" y="326116"/>
                </a:lnTo>
                <a:lnTo>
                  <a:pt x="346982" y="329240"/>
                </a:lnTo>
                <a:lnTo>
                  <a:pt x="348479" y="332275"/>
                </a:lnTo>
                <a:lnTo>
                  <a:pt x="350430" y="334299"/>
                </a:lnTo>
                <a:lnTo>
                  <a:pt x="352682" y="335648"/>
                </a:lnTo>
                <a:lnTo>
                  <a:pt x="355137" y="336547"/>
                </a:lnTo>
                <a:lnTo>
                  <a:pt x="360403" y="340086"/>
                </a:lnTo>
                <a:lnTo>
                  <a:pt x="368618" y="3469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3"/>
          <p:cNvSpPr/>
          <p:nvPr/>
        </p:nvSpPr>
        <p:spPr>
          <a:xfrm>
            <a:off x="5197795" y="2366044"/>
            <a:ext cx="17143" cy="34152"/>
          </a:xfrm>
          <a:custGeom>
            <a:avLst/>
            <a:gdLst/>
            <a:ahLst/>
            <a:cxnLst/>
            <a:rect l="0" t="0" r="0" b="0"/>
            <a:pathLst>
              <a:path w="17143" h="34152">
                <a:moveTo>
                  <a:pt x="17142" y="25683"/>
                </a:moveTo>
                <a:lnTo>
                  <a:pt x="8923" y="25683"/>
                </a:lnTo>
                <a:lnTo>
                  <a:pt x="7853" y="26636"/>
                </a:lnTo>
                <a:lnTo>
                  <a:pt x="104" y="34151"/>
                </a:lnTo>
                <a:lnTo>
                  <a:pt x="69" y="33233"/>
                </a:lnTo>
                <a:lnTo>
                  <a:pt x="3" y="25519"/>
                </a:lnTo>
                <a:lnTo>
                  <a:pt x="0" y="21483"/>
                </a:lnTo>
                <a:lnTo>
                  <a:pt x="952" y="19073"/>
                </a:lnTo>
                <a:lnTo>
                  <a:pt x="2538" y="16514"/>
                </a:lnTo>
                <a:lnTo>
                  <a:pt x="7378" y="10114"/>
                </a:lnTo>
                <a:lnTo>
                  <a:pt x="8728" y="8636"/>
                </a:lnTo>
                <a:lnTo>
                  <a:pt x="17108" y="0"/>
                </a:lnTo>
                <a:lnTo>
                  <a:pt x="17142" y="171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4"/>
          <p:cNvSpPr/>
          <p:nvPr/>
        </p:nvSpPr>
        <p:spPr>
          <a:xfrm>
            <a:off x="5429250" y="2125980"/>
            <a:ext cx="128588" cy="351473"/>
          </a:xfrm>
          <a:custGeom>
            <a:avLst/>
            <a:gdLst/>
            <a:ahLst/>
            <a:cxnLst/>
            <a:rect l="0" t="0" r="0" b="0"/>
            <a:pathLst>
              <a:path w="128588" h="35147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0"/>
                </a:lnTo>
                <a:lnTo>
                  <a:pt x="6785" y="10582"/>
                </a:lnTo>
                <a:lnTo>
                  <a:pt x="7380" y="12770"/>
                </a:lnTo>
                <a:lnTo>
                  <a:pt x="10583" y="17740"/>
                </a:lnTo>
                <a:lnTo>
                  <a:pt x="12770" y="20399"/>
                </a:lnTo>
                <a:lnTo>
                  <a:pt x="15181" y="24077"/>
                </a:lnTo>
                <a:lnTo>
                  <a:pt x="17740" y="28434"/>
                </a:lnTo>
                <a:lnTo>
                  <a:pt x="20399" y="33243"/>
                </a:lnTo>
                <a:lnTo>
                  <a:pt x="25894" y="43667"/>
                </a:lnTo>
                <a:lnTo>
                  <a:pt x="45730" y="82914"/>
                </a:lnTo>
                <a:lnTo>
                  <a:pt x="48584" y="89566"/>
                </a:lnTo>
                <a:lnTo>
                  <a:pt x="51439" y="96858"/>
                </a:lnTo>
                <a:lnTo>
                  <a:pt x="57152" y="112580"/>
                </a:lnTo>
                <a:lnTo>
                  <a:pt x="62865" y="129093"/>
                </a:lnTo>
                <a:lnTo>
                  <a:pt x="65723" y="136544"/>
                </a:lnTo>
                <a:lnTo>
                  <a:pt x="68580" y="143417"/>
                </a:lnTo>
                <a:lnTo>
                  <a:pt x="71437" y="149904"/>
                </a:lnTo>
                <a:lnTo>
                  <a:pt x="74295" y="158038"/>
                </a:lnTo>
                <a:lnTo>
                  <a:pt x="77152" y="167271"/>
                </a:lnTo>
                <a:lnTo>
                  <a:pt x="80009" y="177236"/>
                </a:lnTo>
                <a:lnTo>
                  <a:pt x="83820" y="186737"/>
                </a:lnTo>
                <a:lnTo>
                  <a:pt x="88265" y="195929"/>
                </a:lnTo>
                <a:lnTo>
                  <a:pt x="97331" y="212809"/>
                </a:lnTo>
                <a:lnTo>
                  <a:pt x="104535" y="226662"/>
                </a:lnTo>
                <a:lnTo>
                  <a:pt x="107791" y="233975"/>
                </a:lnTo>
                <a:lnTo>
                  <a:pt x="110912" y="241708"/>
                </a:lnTo>
                <a:lnTo>
                  <a:pt x="116922" y="257921"/>
                </a:lnTo>
                <a:lnTo>
                  <a:pt x="122768" y="274651"/>
                </a:lnTo>
                <a:lnTo>
                  <a:pt x="124707" y="282160"/>
                </a:lnTo>
                <a:lnTo>
                  <a:pt x="126001" y="289072"/>
                </a:lnTo>
                <a:lnTo>
                  <a:pt x="126863" y="295584"/>
                </a:lnTo>
                <a:lnTo>
                  <a:pt x="127437" y="301831"/>
                </a:lnTo>
                <a:lnTo>
                  <a:pt x="127821" y="307901"/>
                </a:lnTo>
                <a:lnTo>
                  <a:pt x="128246" y="318772"/>
                </a:lnTo>
                <a:lnTo>
                  <a:pt x="128486" y="330247"/>
                </a:lnTo>
                <a:lnTo>
                  <a:pt x="128587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5"/>
          <p:cNvSpPr/>
          <p:nvPr/>
        </p:nvSpPr>
        <p:spPr>
          <a:xfrm>
            <a:off x="3877659" y="2160431"/>
            <a:ext cx="563628" cy="514190"/>
          </a:xfrm>
          <a:custGeom>
            <a:avLst/>
            <a:gdLst/>
            <a:ahLst/>
            <a:cxnLst/>
            <a:rect l="0" t="0" r="0" b="0"/>
            <a:pathLst>
              <a:path w="563628" h="514190">
                <a:moveTo>
                  <a:pt x="17113" y="188433"/>
                </a:moveTo>
                <a:lnTo>
                  <a:pt x="1191" y="188433"/>
                </a:lnTo>
                <a:lnTo>
                  <a:pt x="783" y="187481"/>
                </a:lnTo>
                <a:lnTo>
                  <a:pt x="0" y="180214"/>
                </a:lnTo>
                <a:lnTo>
                  <a:pt x="11903" y="167960"/>
                </a:lnTo>
                <a:lnTo>
                  <a:pt x="29771" y="155956"/>
                </a:lnTo>
                <a:lnTo>
                  <a:pt x="47005" y="141557"/>
                </a:lnTo>
                <a:lnTo>
                  <a:pt x="61831" y="130770"/>
                </a:lnTo>
                <a:lnTo>
                  <a:pt x="70737" y="125226"/>
                </a:lnTo>
                <a:lnTo>
                  <a:pt x="80485" y="119625"/>
                </a:lnTo>
                <a:lnTo>
                  <a:pt x="101476" y="108322"/>
                </a:lnTo>
                <a:lnTo>
                  <a:pt x="157328" y="79835"/>
                </a:lnTo>
                <a:lnTo>
                  <a:pt x="169644" y="74125"/>
                </a:lnTo>
                <a:lnTo>
                  <a:pt x="208781" y="56986"/>
                </a:lnTo>
                <a:lnTo>
                  <a:pt x="233109" y="45557"/>
                </a:lnTo>
                <a:lnTo>
                  <a:pt x="268225" y="28413"/>
                </a:lnTo>
                <a:lnTo>
                  <a:pt x="279771" y="23651"/>
                </a:lnTo>
                <a:lnTo>
                  <a:pt x="291279" y="19523"/>
                </a:lnTo>
                <a:lnTo>
                  <a:pt x="332571" y="6055"/>
                </a:lnTo>
                <a:lnTo>
                  <a:pt x="348134" y="2602"/>
                </a:lnTo>
                <a:lnTo>
                  <a:pt x="361401" y="1067"/>
                </a:lnTo>
                <a:lnTo>
                  <a:pt x="373648" y="384"/>
                </a:lnTo>
                <a:lnTo>
                  <a:pt x="391252" y="0"/>
                </a:lnTo>
                <a:lnTo>
                  <a:pt x="395127" y="899"/>
                </a:lnTo>
                <a:lnTo>
                  <a:pt x="397710" y="2450"/>
                </a:lnTo>
                <a:lnTo>
                  <a:pt x="406406" y="11785"/>
                </a:lnTo>
                <a:lnTo>
                  <a:pt x="408087" y="14470"/>
                </a:lnTo>
                <a:lnTo>
                  <a:pt x="409954" y="19994"/>
                </a:lnTo>
                <a:lnTo>
                  <a:pt x="409499" y="22801"/>
                </a:lnTo>
                <a:lnTo>
                  <a:pt x="401926" y="36689"/>
                </a:lnTo>
                <a:lnTo>
                  <a:pt x="396739" y="47649"/>
                </a:lnTo>
                <a:lnTo>
                  <a:pt x="391258" y="62045"/>
                </a:lnTo>
                <a:lnTo>
                  <a:pt x="380567" y="75428"/>
                </a:lnTo>
                <a:lnTo>
                  <a:pt x="367243" y="87727"/>
                </a:lnTo>
                <a:lnTo>
                  <a:pt x="348079" y="106313"/>
                </a:lnTo>
                <a:lnTo>
                  <a:pt x="332802" y="121455"/>
                </a:lnTo>
                <a:lnTo>
                  <a:pt x="325680" y="129494"/>
                </a:lnTo>
                <a:lnTo>
                  <a:pt x="319027" y="137711"/>
                </a:lnTo>
                <a:lnTo>
                  <a:pt x="305602" y="153507"/>
                </a:lnTo>
                <a:lnTo>
                  <a:pt x="290110" y="166879"/>
                </a:lnTo>
                <a:lnTo>
                  <a:pt x="278780" y="181711"/>
                </a:lnTo>
                <a:lnTo>
                  <a:pt x="269617" y="196876"/>
                </a:lnTo>
                <a:lnTo>
                  <a:pt x="259195" y="209965"/>
                </a:lnTo>
                <a:lnTo>
                  <a:pt x="248213" y="222133"/>
                </a:lnTo>
                <a:lnTo>
                  <a:pt x="237934" y="233891"/>
                </a:lnTo>
                <a:lnTo>
                  <a:pt x="226792" y="250268"/>
                </a:lnTo>
                <a:lnTo>
                  <a:pt x="218411" y="261577"/>
                </a:lnTo>
                <a:lnTo>
                  <a:pt x="216117" y="267932"/>
                </a:lnTo>
                <a:lnTo>
                  <a:pt x="214643" y="279772"/>
                </a:lnTo>
                <a:lnTo>
                  <a:pt x="214328" y="289597"/>
                </a:lnTo>
                <a:lnTo>
                  <a:pt x="215265" y="290166"/>
                </a:lnTo>
                <a:lnTo>
                  <a:pt x="218845" y="290798"/>
                </a:lnTo>
                <a:lnTo>
                  <a:pt x="221134" y="290014"/>
                </a:lnTo>
                <a:lnTo>
                  <a:pt x="226217" y="286603"/>
                </a:lnTo>
                <a:lnTo>
                  <a:pt x="242605" y="273916"/>
                </a:lnTo>
                <a:lnTo>
                  <a:pt x="253539" y="268336"/>
                </a:lnTo>
                <a:lnTo>
                  <a:pt x="267924" y="262681"/>
                </a:lnTo>
                <a:lnTo>
                  <a:pt x="283842" y="254452"/>
                </a:lnTo>
                <a:lnTo>
                  <a:pt x="300442" y="245398"/>
                </a:lnTo>
                <a:lnTo>
                  <a:pt x="326804" y="233993"/>
                </a:lnTo>
                <a:lnTo>
                  <a:pt x="347476" y="224240"/>
                </a:lnTo>
                <a:lnTo>
                  <a:pt x="357370" y="218972"/>
                </a:lnTo>
                <a:lnTo>
                  <a:pt x="366824" y="213555"/>
                </a:lnTo>
                <a:lnTo>
                  <a:pt x="375983" y="208038"/>
                </a:lnTo>
                <a:lnTo>
                  <a:pt x="385900" y="203409"/>
                </a:lnTo>
                <a:lnTo>
                  <a:pt x="396321" y="199369"/>
                </a:lnTo>
                <a:lnTo>
                  <a:pt x="407079" y="195724"/>
                </a:lnTo>
                <a:lnTo>
                  <a:pt x="418060" y="192342"/>
                </a:lnTo>
                <a:lnTo>
                  <a:pt x="450766" y="183030"/>
                </a:lnTo>
                <a:lnTo>
                  <a:pt x="469881" y="177142"/>
                </a:lnTo>
                <a:lnTo>
                  <a:pt x="485361" y="173890"/>
                </a:lnTo>
                <a:lnTo>
                  <a:pt x="499543" y="172445"/>
                </a:lnTo>
                <a:lnTo>
                  <a:pt x="515371" y="171803"/>
                </a:lnTo>
                <a:lnTo>
                  <a:pt x="521687" y="172584"/>
                </a:lnTo>
                <a:lnTo>
                  <a:pt x="531246" y="175992"/>
                </a:lnTo>
                <a:lnTo>
                  <a:pt x="546533" y="183265"/>
                </a:lnTo>
                <a:lnTo>
                  <a:pt x="558576" y="191453"/>
                </a:lnTo>
                <a:lnTo>
                  <a:pt x="560969" y="195209"/>
                </a:lnTo>
                <a:lnTo>
                  <a:pt x="563627" y="204462"/>
                </a:lnTo>
                <a:lnTo>
                  <a:pt x="563383" y="209597"/>
                </a:lnTo>
                <a:lnTo>
                  <a:pt x="560572" y="220382"/>
                </a:lnTo>
                <a:lnTo>
                  <a:pt x="553635" y="241715"/>
                </a:lnTo>
                <a:lnTo>
                  <a:pt x="550054" y="249672"/>
                </a:lnTo>
                <a:lnTo>
                  <a:pt x="545762" y="257834"/>
                </a:lnTo>
                <a:lnTo>
                  <a:pt x="540996" y="266133"/>
                </a:lnTo>
                <a:lnTo>
                  <a:pt x="530620" y="285514"/>
                </a:lnTo>
                <a:lnTo>
                  <a:pt x="525186" y="296016"/>
                </a:lnTo>
                <a:lnTo>
                  <a:pt x="518706" y="305876"/>
                </a:lnTo>
                <a:lnTo>
                  <a:pt x="511528" y="315306"/>
                </a:lnTo>
                <a:lnTo>
                  <a:pt x="503886" y="324450"/>
                </a:lnTo>
                <a:lnTo>
                  <a:pt x="487774" y="344770"/>
                </a:lnTo>
                <a:lnTo>
                  <a:pt x="479477" y="355523"/>
                </a:lnTo>
                <a:lnTo>
                  <a:pt x="472041" y="365549"/>
                </a:lnTo>
                <a:lnTo>
                  <a:pt x="458698" y="384309"/>
                </a:lnTo>
                <a:lnTo>
                  <a:pt x="428794" y="428293"/>
                </a:lnTo>
                <a:lnTo>
                  <a:pt x="423012" y="436923"/>
                </a:lnTo>
                <a:lnTo>
                  <a:pt x="411508" y="451591"/>
                </a:lnTo>
                <a:lnTo>
                  <a:pt x="400997" y="464460"/>
                </a:lnTo>
                <a:lnTo>
                  <a:pt x="389725" y="481462"/>
                </a:lnTo>
                <a:lnTo>
                  <a:pt x="377382" y="496224"/>
                </a:lnTo>
                <a:lnTo>
                  <a:pt x="374450" y="499354"/>
                </a:lnTo>
                <a:lnTo>
                  <a:pt x="372495" y="502394"/>
                </a:lnTo>
                <a:lnTo>
                  <a:pt x="368586" y="514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6"/>
          <p:cNvSpPr/>
          <p:nvPr/>
        </p:nvSpPr>
        <p:spPr>
          <a:xfrm>
            <a:off x="5352146" y="1414494"/>
            <a:ext cx="513708" cy="625762"/>
          </a:xfrm>
          <a:custGeom>
            <a:avLst/>
            <a:gdLst/>
            <a:ahLst/>
            <a:cxnLst/>
            <a:rect l="0" t="0" r="0" b="0"/>
            <a:pathLst>
              <a:path w="513708" h="625762">
                <a:moveTo>
                  <a:pt x="171401" y="17113"/>
                </a:moveTo>
                <a:lnTo>
                  <a:pt x="175952" y="12562"/>
                </a:lnTo>
                <a:lnTo>
                  <a:pt x="178245" y="11222"/>
                </a:lnTo>
                <a:lnTo>
                  <a:pt x="192939" y="6158"/>
                </a:lnTo>
                <a:lnTo>
                  <a:pt x="200976" y="2719"/>
                </a:lnTo>
                <a:lnTo>
                  <a:pt x="210856" y="783"/>
                </a:lnTo>
                <a:lnTo>
                  <a:pt x="225621" y="75"/>
                </a:lnTo>
                <a:lnTo>
                  <a:pt x="229693" y="0"/>
                </a:lnTo>
                <a:lnTo>
                  <a:pt x="230265" y="942"/>
                </a:lnTo>
                <a:lnTo>
                  <a:pt x="230900" y="4528"/>
                </a:lnTo>
                <a:lnTo>
                  <a:pt x="230117" y="6818"/>
                </a:lnTo>
                <a:lnTo>
                  <a:pt x="219432" y="24671"/>
                </a:lnTo>
                <a:lnTo>
                  <a:pt x="211481" y="32537"/>
                </a:lnTo>
                <a:lnTo>
                  <a:pt x="196294" y="44861"/>
                </a:lnTo>
                <a:lnTo>
                  <a:pt x="184369" y="56115"/>
                </a:lnTo>
                <a:lnTo>
                  <a:pt x="169545" y="70642"/>
                </a:lnTo>
                <a:lnTo>
                  <a:pt x="161591" y="76612"/>
                </a:lnTo>
                <a:lnTo>
                  <a:pt x="153431" y="81544"/>
                </a:lnTo>
                <a:lnTo>
                  <a:pt x="145133" y="85784"/>
                </a:lnTo>
                <a:lnTo>
                  <a:pt x="136744" y="91469"/>
                </a:lnTo>
                <a:lnTo>
                  <a:pt x="128294" y="98116"/>
                </a:lnTo>
                <a:lnTo>
                  <a:pt x="119803" y="105405"/>
                </a:lnTo>
                <a:lnTo>
                  <a:pt x="111285" y="112169"/>
                </a:lnTo>
                <a:lnTo>
                  <a:pt x="102749" y="118584"/>
                </a:lnTo>
                <a:lnTo>
                  <a:pt x="94201" y="124765"/>
                </a:lnTo>
                <a:lnTo>
                  <a:pt x="79622" y="136714"/>
                </a:lnTo>
                <a:lnTo>
                  <a:pt x="65841" y="148374"/>
                </a:lnTo>
                <a:lnTo>
                  <a:pt x="50190" y="159906"/>
                </a:lnTo>
                <a:lnTo>
                  <a:pt x="36250" y="171382"/>
                </a:lnTo>
                <a:lnTo>
                  <a:pt x="24656" y="182832"/>
                </a:lnTo>
                <a:lnTo>
                  <a:pt x="12775" y="199036"/>
                </a:lnTo>
                <a:lnTo>
                  <a:pt x="4174" y="210293"/>
                </a:lnTo>
                <a:lnTo>
                  <a:pt x="1828" y="216636"/>
                </a:lnTo>
                <a:lnTo>
                  <a:pt x="322" y="228469"/>
                </a:lnTo>
                <a:lnTo>
                  <a:pt x="0" y="242843"/>
                </a:lnTo>
                <a:lnTo>
                  <a:pt x="936" y="244752"/>
                </a:lnTo>
                <a:lnTo>
                  <a:pt x="2513" y="246025"/>
                </a:lnTo>
                <a:lnTo>
                  <a:pt x="4516" y="246873"/>
                </a:lnTo>
                <a:lnTo>
                  <a:pt x="11887" y="248068"/>
                </a:lnTo>
                <a:lnTo>
                  <a:pt x="24654" y="248422"/>
                </a:lnTo>
                <a:lnTo>
                  <a:pt x="40502" y="248526"/>
                </a:lnTo>
                <a:lnTo>
                  <a:pt x="54169" y="246011"/>
                </a:lnTo>
                <a:lnTo>
                  <a:pt x="61814" y="244007"/>
                </a:lnTo>
                <a:lnTo>
                  <a:pt x="70721" y="240766"/>
                </a:lnTo>
                <a:lnTo>
                  <a:pt x="80468" y="236700"/>
                </a:lnTo>
                <a:lnTo>
                  <a:pt x="90776" y="232084"/>
                </a:lnTo>
                <a:lnTo>
                  <a:pt x="100506" y="228054"/>
                </a:lnTo>
                <a:lnTo>
                  <a:pt x="109850" y="224416"/>
                </a:lnTo>
                <a:lnTo>
                  <a:pt x="129758" y="216880"/>
                </a:lnTo>
                <a:lnTo>
                  <a:pt x="154481" y="207181"/>
                </a:lnTo>
                <a:lnTo>
                  <a:pt x="167741" y="202880"/>
                </a:lnTo>
                <a:lnTo>
                  <a:pt x="181343" y="199060"/>
                </a:lnTo>
                <a:lnTo>
                  <a:pt x="195174" y="195561"/>
                </a:lnTo>
                <a:lnTo>
                  <a:pt x="208204" y="191323"/>
                </a:lnTo>
                <a:lnTo>
                  <a:pt x="220702" y="186593"/>
                </a:lnTo>
                <a:lnTo>
                  <a:pt x="232843" y="181535"/>
                </a:lnTo>
                <a:lnTo>
                  <a:pt x="245700" y="177210"/>
                </a:lnTo>
                <a:lnTo>
                  <a:pt x="259033" y="173374"/>
                </a:lnTo>
                <a:lnTo>
                  <a:pt x="272686" y="169865"/>
                </a:lnTo>
                <a:lnTo>
                  <a:pt x="300554" y="163425"/>
                </a:lnTo>
                <a:lnTo>
                  <a:pt x="327862" y="157388"/>
                </a:lnTo>
                <a:lnTo>
                  <a:pt x="352699" y="151530"/>
                </a:lnTo>
                <a:lnTo>
                  <a:pt x="363704" y="148634"/>
                </a:lnTo>
                <a:lnTo>
                  <a:pt x="383551" y="142877"/>
                </a:lnTo>
                <a:lnTo>
                  <a:pt x="399357" y="139683"/>
                </a:lnTo>
                <a:lnTo>
                  <a:pt x="406240" y="138831"/>
                </a:lnTo>
                <a:lnTo>
                  <a:pt x="418966" y="140425"/>
                </a:lnTo>
                <a:lnTo>
                  <a:pt x="434301" y="144137"/>
                </a:lnTo>
                <a:lnTo>
                  <a:pt x="438108" y="144658"/>
                </a:lnTo>
                <a:lnTo>
                  <a:pt x="440646" y="145958"/>
                </a:lnTo>
                <a:lnTo>
                  <a:pt x="442337" y="147777"/>
                </a:lnTo>
                <a:lnTo>
                  <a:pt x="443465" y="149943"/>
                </a:lnTo>
                <a:lnTo>
                  <a:pt x="444719" y="157428"/>
                </a:lnTo>
                <a:lnTo>
                  <a:pt x="445053" y="162092"/>
                </a:lnTo>
                <a:lnTo>
                  <a:pt x="442884" y="172353"/>
                </a:lnTo>
                <a:lnTo>
                  <a:pt x="440972" y="177756"/>
                </a:lnTo>
                <a:lnTo>
                  <a:pt x="433768" y="188840"/>
                </a:lnTo>
                <a:lnTo>
                  <a:pt x="423264" y="201069"/>
                </a:lnTo>
                <a:lnTo>
                  <a:pt x="409070" y="216029"/>
                </a:lnTo>
                <a:lnTo>
                  <a:pt x="355238" y="270420"/>
                </a:lnTo>
                <a:lnTo>
                  <a:pt x="343489" y="281234"/>
                </a:lnTo>
                <a:lnTo>
                  <a:pt x="330894" y="292254"/>
                </a:lnTo>
                <a:lnTo>
                  <a:pt x="317735" y="303410"/>
                </a:lnTo>
                <a:lnTo>
                  <a:pt x="292953" y="323426"/>
                </a:lnTo>
                <a:lnTo>
                  <a:pt x="281011" y="332764"/>
                </a:lnTo>
                <a:lnTo>
                  <a:pt x="270192" y="341847"/>
                </a:lnTo>
                <a:lnTo>
                  <a:pt x="260121" y="350760"/>
                </a:lnTo>
                <a:lnTo>
                  <a:pt x="250551" y="359559"/>
                </a:lnTo>
                <a:lnTo>
                  <a:pt x="241312" y="367331"/>
                </a:lnTo>
                <a:lnTo>
                  <a:pt x="232296" y="374416"/>
                </a:lnTo>
                <a:lnTo>
                  <a:pt x="223428" y="381045"/>
                </a:lnTo>
                <a:lnTo>
                  <a:pt x="208494" y="396031"/>
                </a:lnTo>
                <a:lnTo>
                  <a:pt x="195507" y="410311"/>
                </a:lnTo>
                <a:lnTo>
                  <a:pt x="183385" y="419833"/>
                </a:lnTo>
                <a:lnTo>
                  <a:pt x="170401" y="430548"/>
                </a:lnTo>
                <a:lnTo>
                  <a:pt x="167877" y="433706"/>
                </a:lnTo>
                <a:lnTo>
                  <a:pt x="165073" y="439756"/>
                </a:lnTo>
                <a:lnTo>
                  <a:pt x="163494" y="448516"/>
                </a:lnTo>
                <a:lnTo>
                  <a:pt x="164225" y="450448"/>
                </a:lnTo>
                <a:lnTo>
                  <a:pt x="165664" y="451735"/>
                </a:lnTo>
                <a:lnTo>
                  <a:pt x="167576" y="452594"/>
                </a:lnTo>
                <a:lnTo>
                  <a:pt x="179370" y="453802"/>
                </a:lnTo>
                <a:lnTo>
                  <a:pt x="192088" y="451545"/>
                </a:lnTo>
                <a:lnTo>
                  <a:pt x="228087" y="442334"/>
                </a:lnTo>
                <a:lnTo>
                  <a:pt x="238719" y="438706"/>
                </a:lnTo>
                <a:lnTo>
                  <a:pt x="249617" y="434383"/>
                </a:lnTo>
                <a:lnTo>
                  <a:pt x="260693" y="429595"/>
                </a:lnTo>
                <a:lnTo>
                  <a:pt x="272839" y="425451"/>
                </a:lnTo>
                <a:lnTo>
                  <a:pt x="285699" y="421736"/>
                </a:lnTo>
                <a:lnTo>
                  <a:pt x="299035" y="418307"/>
                </a:lnTo>
                <a:lnTo>
                  <a:pt x="326552" y="411956"/>
                </a:lnTo>
                <a:lnTo>
                  <a:pt x="408965" y="394348"/>
                </a:lnTo>
                <a:lnTo>
                  <a:pt x="421217" y="391475"/>
                </a:lnTo>
                <a:lnTo>
                  <a:pt x="432243" y="389560"/>
                </a:lnTo>
                <a:lnTo>
                  <a:pt x="442450" y="388284"/>
                </a:lnTo>
                <a:lnTo>
                  <a:pt x="452113" y="387433"/>
                </a:lnTo>
                <a:lnTo>
                  <a:pt x="461413" y="386865"/>
                </a:lnTo>
                <a:lnTo>
                  <a:pt x="479365" y="386235"/>
                </a:lnTo>
                <a:lnTo>
                  <a:pt x="491789" y="388495"/>
                </a:lnTo>
                <a:lnTo>
                  <a:pt x="500486" y="391722"/>
                </a:lnTo>
                <a:lnTo>
                  <a:pt x="507526" y="393156"/>
                </a:lnTo>
                <a:lnTo>
                  <a:pt x="509784" y="395443"/>
                </a:lnTo>
                <a:lnTo>
                  <a:pt x="511290" y="398873"/>
                </a:lnTo>
                <a:lnTo>
                  <a:pt x="513707" y="413515"/>
                </a:lnTo>
                <a:lnTo>
                  <a:pt x="511999" y="417588"/>
                </a:lnTo>
                <a:lnTo>
                  <a:pt x="500496" y="432423"/>
                </a:lnTo>
                <a:lnTo>
                  <a:pt x="485022" y="449836"/>
                </a:lnTo>
                <a:lnTo>
                  <a:pt x="473984" y="464705"/>
                </a:lnTo>
                <a:lnTo>
                  <a:pt x="460187" y="480838"/>
                </a:lnTo>
                <a:lnTo>
                  <a:pt x="444531" y="497533"/>
                </a:lnTo>
                <a:lnTo>
                  <a:pt x="428047" y="514478"/>
                </a:lnTo>
                <a:lnTo>
                  <a:pt x="418698" y="522997"/>
                </a:lnTo>
                <a:lnTo>
                  <a:pt x="408656" y="531534"/>
                </a:lnTo>
                <a:lnTo>
                  <a:pt x="398151" y="540083"/>
                </a:lnTo>
                <a:lnTo>
                  <a:pt x="388290" y="547687"/>
                </a:lnTo>
                <a:lnTo>
                  <a:pt x="378859" y="554662"/>
                </a:lnTo>
                <a:lnTo>
                  <a:pt x="369714" y="561216"/>
                </a:lnTo>
                <a:lnTo>
                  <a:pt x="354472" y="573579"/>
                </a:lnTo>
                <a:lnTo>
                  <a:pt x="341349" y="584471"/>
                </a:lnTo>
                <a:lnTo>
                  <a:pt x="329166" y="592487"/>
                </a:lnTo>
                <a:lnTo>
                  <a:pt x="319941" y="601765"/>
                </a:lnTo>
                <a:lnTo>
                  <a:pt x="316148" y="606906"/>
                </a:lnTo>
                <a:lnTo>
                  <a:pt x="312666" y="610333"/>
                </a:lnTo>
                <a:lnTo>
                  <a:pt x="309393" y="612618"/>
                </a:lnTo>
                <a:lnTo>
                  <a:pt x="306258" y="614142"/>
                </a:lnTo>
                <a:lnTo>
                  <a:pt x="304169" y="616109"/>
                </a:lnTo>
                <a:lnTo>
                  <a:pt x="302775" y="618374"/>
                </a:lnTo>
                <a:lnTo>
                  <a:pt x="299988" y="625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47"/>
          <p:cNvSpPr/>
          <p:nvPr/>
        </p:nvSpPr>
        <p:spPr>
          <a:xfrm>
            <a:off x="4675375" y="2117407"/>
            <a:ext cx="280535" cy="411481"/>
          </a:xfrm>
          <a:custGeom>
            <a:avLst/>
            <a:gdLst/>
            <a:ahLst/>
            <a:cxnLst/>
            <a:rect l="0" t="0" r="0" b="0"/>
            <a:pathLst>
              <a:path w="280535" h="411481">
                <a:moveTo>
                  <a:pt x="230952" y="0"/>
                </a:moveTo>
                <a:lnTo>
                  <a:pt x="218182" y="0"/>
                </a:lnTo>
                <a:lnTo>
                  <a:pt x="216724" y="953"/>
                </a:lnTo>
                <a:lnTo>
                  <a:pt x="215751" y="2540"/>
                </a:lnTo>
                <a:lnTo>
                  <a:pt x="215104" y="4551"/>
                </a:lnTo>
                <a:lnTo>
                  <a:pt x="211843" y="9325"/>
                </a:lnTo>
                <a:lnTo>
                  <a:pt x="209641" y="11932"/>
                </a:lnTo>
                <a:lnTo>
                  <a:pt x="206267" y="13670"/>
                </a:lnTo>
                <a:lnTo>
                  <a:pt x="202113" y="14828"/>
                </a:lnTo>
                <a:lnTo>
                  <a:pt x="197438" y="15600"/>
                </a:lnTo>
                <a:lnTo>
                  <a:pt x="192417" y="17068"/>
                </a:lnTo>
                <a:lnTo>
                  <a:pt x="187165" y="18999"/>
                </a:lnTo>
                <a:lnTo>
                  <a:pt x="181758" y="21238"/>
                </a:lnTo>
                <a:lnTo>
                  <a:pt x="175296" y="24636"/>
                </a:lnTo>
                <a:lnTo>
                  <a:pt x="168130" y="28807"/>
                </a:lnTo>
                <a:lnTo>
                  <a:pt x="160496" y="33492"/>
                </a:lnTo>
                <a:lnTo>
                  <a:pt x="153501" y="37568"/>
                </a:lnTo>
                <a:lnTo>
                  <a:pt x="140650" y="44637"/>
                </a:lnTo>
                <a:lnTo>
                  <a:pt x="133603" y="48808"/>
                </a:lnTo>
                <a:lnTo>
                  <a:pt x="118153" y="58522"/>
                </a:lnTo>
                <a:lnTo>
                  <a:pt x="110985" y="62828"/>
                </a:lnTo>
                <a:lnTo>
                  <a:pt x="104302" y="66650"/>
                </a:lnTo>
                <a:lnTo>
                  <a:pt x="91796" y="73437"/>
                </a:lnTo>
                <a:lnTo>
                  <a:pt x="68245" y="85556"/>
                </a:lnTo>
                <a:lnTo>
                  <a:pt x="45248" y="97122"/>
                </a:lnTo>
                <a:lnTo>
                  <a:pt x="40474" y="99038"/>
                </a:lnTo>
                <a:lnTo>
                  <a:pt x="32630" y="101167"/>
                </a:lnTo>
                <a:lnTo>
                  <a:pt x="25969" y="104653"/>
                </a:lnTo>
                <a:lnTo>
                  <a:pt x="22859" y="106916"/>
                </a:lnTo>
                <a:lnTo>
                  <a:pt x="16864" y="109431"/>
                </a:lnTo>
                <a:lnTo>
                  <a:pt x="8134" y="110847"/>
                </a:lnTo>
                <a:lnTo>
                  <a:pt x="5254" y="111045"/>
                </a:lnTo>
                <a:lnTo>
                  <a:pt x="3334" y="112130"/>
                </a:lnTo>
                <a:lnTo>
                  <a:pt x="2054" y="113806"/>
                </a:lnTo>
                <a:lnTo>
                  <a:pt x="0" y="118789"/>
                </a:lnTo>
                <a:lnTo>
                  <a:pt x="784" y="119197"/>
                </a:lnTo>
                <a:lnTo>
                  <a:pt x="4195" y="119652"/>
                </a:lnTo>
                <a:lnTo>
                  <a:pt x="6438" y="118820"/>
                </a:lnTo>
                <a:lnTo>
                  <a:pt x="15108" y="112602"/>
                </a:lnTo>
                <a:lnTo>
                  <a:pt x="21039" y="109418"/>
                </a:lnTo>
                <a:lnTo>
                  <a:pt x="25287" y="107235"/>
                </a:lnTo>
                <a:lnTo>
                  <a:pt x="30024" y="103875"/>
                </a:lnTo>
                <a:lnTo>
                  <a:pt x="35088" y="99730"/>
                </a:lnTo>
                <a:lnTo>
                  <a:pt x="40369" y="95062"/>
                </a:lnTo>
                <a:lnTo>
                  <a:pt x="45794" y="90997"/>
                </a:lnTo>
                <a:lnTo>
                  <a:pt x="51315" y="87335"/>
                </a:lnTo>
                <a:lnTo>
                  <a:pt x="56902" y="83940"/>
                </a:lnTo>
                <a:lnTo>
                  <a:pt x="70729" y="75089"/>
                </a:lnTo>
                <a:lnTo>
                  <a:pt x="78417" y="70062"/>
                </a:lnTo>
                <a:lnTo>
                  <a:pt x="86399" y="65758"/>
                </a:lnTo>
                <a:lnTo>
                  <a:pt x="94579" y="61936"/>
                </a:lnTo>
                <a:lnTo>
                  <a:pt x="102889" y="58436"/>
                </a:lnTo>
                <a:lnTo>
                  <a:pt x="111287" y="54197"/>
                </a:lnTo>
                <a:lnTo>
                  <a:pt x="119743" y="49467"/>
                </a:lnTo>
                <a:lnTo>
                  <a:pt x="128237" y="44408"/>
                </a:lnTo>
                <a:lnTo>
                  <a:pt x="136758" y="40083"/>
                </a:lnTo>
                <a:lnTo>
                  <a:pt x="145296" y="36247"/>
                </a:lnTo>
                <a:lnTo>
                  <a:pt x="153846" y="32737"/>
                </a:lnTo>
                <a:lnTo>
                  <a:pt x="162403" y="29445"/>
                </a:lnTo>
                <a:lnTo>
                  <a:pt x="179530" y="23247"/>
                </a:lnTo>
                <a:lnTo>
                  <a:pt x="187146" y="21213"/>
                </a:lnTo>
                <a:lnTo>
                  <a:pt x="194128" y="19857"/>
                </a:lnTo>
                <a:lnTo>
                  <a:pt x="200688" y="18953"/>
                </a:lnTo>
                <a:lnTo>
                  <a:pt x="206013" y="17398"/>
                </a:lnTo>
                <a:lnTo>
                  <a:pt x="214471" y="13130"/>
                </a:lnTo>
                <a:lnTo>
                  <a:pt x="219012" y="12563"/>
                </a:lnTo>
                <a:lnTo>
                  <a:pt x="223944" y="13138"/>
                </a:lnTo>
                <a:lnTo>
                  <a:pt x="236447" y="16354"/>
                </a:lnTo>
                <a:lnTo>
                  <a:pt x="240697" y="19333"/>
                </a:lnTo>
                <a:lnTo>
                  <a:pt x="243163" y="21461"/>
                </a:lnTo>
                <a:lnTo>
                  <a:pt x="243855" y="23833"/>
                </a:lnTo>
                <a:lnTo>
                  <a:pt x="243365" y="26366"/>
                </a:lnTo>
                <a:lnTo>
                  <a:pt x="242084" y="29007"/>
                </a:lnTo>
                <a:lnTo>
                  <a:pt x="240662" y="37022"/>
                </a:lnTo>
                <a:lnTo>
                  <a:pt x="240283" y="41827"/>
                </a:lnTo>
                <a:lnTo>
                  <a:pt x="238125" y="47887"/>
                </a:lnTo>
                <a:lnTo>
                  <a:pt x="234781" y="54785"/>
                </a:lnTo>
                <a:lnTo>
                  <a:pt x="230648" y="62241"/>
                </a:lnTo>
                <a:lnTo>
                  <a:pt x="225034" y="70069"/>
                </a:lnTo>
                <a:lnTo>
                  <a:pt x="218434" y="78145"/>
                </a:lnTo>
                <a:lnTo>
                  <a:pt x="211177" y="86387"/>
                </a:lnTo>
                <a:lnTo>
                  <a:pt x="203481" y="94739"/>
                </a:lnTo>
                <a:lnTo>
                  <a:pt x="187310" y="111639"/>
                </a:lnTo>
                <a:lnTo>
                  <a:pt x="157590" y="141769"/>
                </a:lnTo>
                <a:lnTo>
                  <a:pt x="146802" y="151663"/>
                </a:lnTo>
                <a:lnTo>
                  <a:pt x="135799" y="161116"/>
                </a:lnTo>
                <a:lnTo>
                  <a:pt x="124654" y="170276"/>
                </a:lnTo>
                <a:lnTo>
                  <a:pt x="114367" y="180192"/>
                </a:lnTo>
                <a:lnTo>
                  <a:pt x="104651" y="190613"/>
                </a:lnTo>
                <a:lnTo>
                  <a:pt x="95317" y="201370"/>
                </a:lnTo>
                <a:lnTo>
                  <a:pt x="86236" y="210447"/>
                </a:lnTo>
                <a:lnTo>
                  <a:pt x="77325" y="218403"/>
                </a:lnTo>
                <a:lnTo>
                  <a:pt x="68526" y="225612"/>
                </a:lnTo>
                <a:lnTo>
                  <a:pt x="60756" y="233276"/>
                </a:lnTo>
                <a:lnTo>
                  <a:pt x="53670" y="241242"/>
                </a:lnTo>
                <a:lnTo>
                  <a:pt x="47042" y="249411"/>
                </a:lnTo>
                <a:lnTo>
                  <a:pt x="41670" y="255809"/>
                </a:lnTo>
                <a:lnTo>
                  <a:pt x="33162" y="265458"/>
                </a:lnTo>
                <a:lnTo>
                  <a:pt x="23665" y="275461"/>
                </a:lnTo>
                <a:lnTo>
                  <a:pt x="11148" y="288304"/>
                </a:lnTo>
                <a:lnTo>
                  <a:pt x="10121" y="290310"/>
                </a:lnTo>
                <a:lnTo>
                  <a:pt x="8675" y="295780"/>
                </a:lnTo>
                <a:lnTo>
                  <a:pt x="8473" y="295294"/>
                </a:lnTo>
                <a:lnTo>
                  <a:pt x="8337" y="294018"/>
                </a:lnTo>
                <a:lnTo>
                  <a:pt x="10152" y="293167"/>
                </a:lnTo>
                <a:lnTo>
                  <a:pt x="17249" y="292221"/>
                </a:lnTo>
                <a:lnTo>
                  <a:pt x="20856" y="291017"/>
                </a:lnTo>
                <a:lnTo>
                  <a:pt x="27404" y="287138"/>
                </a:lnTo>
                <a:lnTo>
                  <a:pt x="36028" y="282240"/>
                </a:lnTo>
                <a:lnTo>
                  <a:pt x="40996" y="279600"/>
                </a:lnTo>
                <a:lnTo>
                  <a:pt x="46212" y="275935"/>
                </a:lnTo>
                <a:lnTo>
                  <a:pt x="51594" y="271587"/>
                </a:lnTo>
                <a:lnTo>
                  <a:pt x="57088" y="266783"/>
                </a:lnTo>
                <a:lnTo>
                  <a:pt x="64560" y="261675"/>
                </a:lnTo>
                <a:lnTo>
                  <a:pt x="73352" y="256365"/>
                </a:lnTo>
                <a:lnTo>
                  <a:pt x="83022" y="250920"/>
                </a:lnTo>
                <a:lnTo>
                  <a:pt x="92327" y="246338"/>
                </a:lnTo>
                <a:lnTo>
                  <a:pt x="101388" y="242330"/>
                </a:lnTo>
                <a:lnTo>
                  <a:pt x="110286" y="238706"/>
                </a:lnTo>
                <a:lnTo>
                  <a:pt x="120028" y="234385"/>
                </a:lnTo>
                <a:lnTo>
                  <a:pt x="141012" y="224504"/>
                </a:lnTo>
                <a:lnTo>
                  <a:pt x="150990" y="220154"/>
                </a:lnTo>
                <a:lnTo>
                  <a:pt x="160499" y="216302"/>
                </a:lnTo>
                <a:lnTo>
                  <a:pt x="169696" y="212781"/>
                </a:lnTo>
                <a:lnTo>
                  <a:pt x="177732" y="209482"/>
                </a:lnTo>
                <a:lnTo>
                  <a:pt x="184994" y="206330"/>
                </a:lnTo>
                <a:lnTo>
                  <a:pt x="191742" y="203276"/>
                </a:lnTo>
                <a:lnTo>
                  <a:pt x="199096" y="201240"/>
                </a:lnTo>
                <a:lnTo>
                  <a:pt x="206858" y="199882"/>
                </a:lnTo>
                <a:lnTo>
                  <a:pt x="214889" y="198977"/>
                </a:lnTo>
                <a:lnTo>
                  <a:pt x="222148" y="198374"/>
                </a:lnTo>
                <a:lnTo>
                  <a:pt x="228893" y="197972"/>
                </a:lnTo>
                <a:lnTo>
                  <a:pt x="241467" y="197525"/>
                </a:lnTo>
                <a:lnTo>
                  <a:pt x="253405" y="197326"/>
                </a:lnTo>
                <a:lnTo>
                  <a:pt x="258304" y="198226"/>
                </a:lnTo>
                <a:lnTo>
                  <a:pt x="266286" y="201765"/>
                </a:lnTo>
                <a:lnTo>
                  <a:pt x="273008" y="209054"/>
                </a:lnTo>
                <a:lnTo>
                  <a:pt x="278219" y="217690"/>
                </a:lnTo>
                <a:lnTo>
                  <a:pt x="280534" y="224704"/>
                </a:lnTo>
                <a:lnTo>
                  <a:pt x="280200" y="228860"/>
                </a:lnTo>
                <a:lnTo>
                  <a:pt x="277287" y="238558"/>
                </a:lnTo>
                <a:lnTo>
                  <a:pt x="274225" y="244764"/>
                </a:lnTo>
                <a:lnTo>
                  <a:pt x="270278" y="251758"/>
                </a:lnTo>
                <a:lnTo>
                  <a:pt x="265742" y="259279"/>
                </a:lnTo>
                <a:lnTo>
                  <a:pt x="255622" y="275255"/>
                </a:lnTo>
                <a:lnTo>
                  <a:pt x="250256" y="283516"/>
                </a:lnTo>
                <a:lnTo>
                  <a:pt x="245726" y="290928"/>
                </a:lnTo>
                <a:lnTo>
                  <a:pt x="241754" y="297775"/>
                </a:lnTo>
                <a:lnTo>
                  <a:pt x="238154" y="304244"/>
                </a:lnTo>
                <a:lnTo>
                  <a:pt x="232895" y="311414"/>
                </a:lnTo>
                <a:lnTo>
                  <a:pt x="226533" y="319052"/>
                </a:lnTo>
                <a:lnTo>
                  <a:pt x="219433" y="327001"/>
                </a:lnTo>
                <a:lnTo>
                  <a:pt x="206465" y="340914"/>
                </a:lnTo>
                <a:lnTo>
                  <a:pt x="182618" y="365368"/>
                </a:lnTo>
                <a:lnTo>
                  <a:pt x="138498" y="409635"/>
                </a:lnTo>
                <a:lnTo>
                  <a:pt x="136931" y="410250"/>
                </a:lnTo>
                <a:lnTo>
                  <a:pt x="128684" y="411408"/>
                </a:lnTo>
                <a:lnTo>
                  <a:pt x="128082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8"/>
          <p:cNvSpPr/>
          <p:nvPr/>
        </p:nvSpPr>
        <p:spPr>
          <a:xfrm>
            <a:off x="4807407" y="1474469"/>
            <a:ext cx="321806" cy="377192"/>
          </a:xfrm>
          <a:custGeom>
            <a:avLst/>
            <a:gdLst/>
            <a:ahLst/>
            <a:cxnLst/>
            <a:rect l="0" t="0" r="0" b="0"/>
            <a:pathLst>
              <a:path w="321806" h="377192">
                <a:moveTo>
                  <a:pt x="321805" y="0"/>
                </a:moveTo>
                <a:lnTo>
                  <a:pt x="313586" y="0"/>
                </a:lnTo>
                <a:lnTo>
                  <a:pt x="308786" y="4551"/>
                </a:lnTo>
                <a:lnTo>
                  <a:pt x="303954" y="11866"/>
                </a:lnTo>
                <a:lnTo>
                  <a:pt x="298631" y="20514"/>
                </a:lnTo>
                <a:lnTo>
                  <a:pt x="290280" y="31690"/>
                </a:lnTo>
                <a:lnTo>
                  <a:pt x="284616" y="41390"/>
                </a:lnTo>
                <a:lnTo>
                  <a:pt x="279868" y="47596"/>
                </a:lnTo>
                <a:lnTo>
                  <a:pt x="273844" y="54591"/>
                </a:lnTo>
                <a:lnTo>
                  <a:pt x="260484" y="69030"/>
                </a:lnTo>
                <a:lnTo>
                  <a:pt x="248196" y="81798"/>
                </a:lnTo>
                <a:lnTo>
                  <a:pt x="242252" y="88822"/>
                </a:lnTo>
                <a:lnTo>
                  <a:pt x="236385" y="96362"/>
                </a:lnTo>
                <a:lnTo>
                  <a:pt x="230568" y="104247"/>
                </a:lnTo>
                <a:lnTo>
                  <a:pt x="223833" y="112360"/>
                </a:lnTo>
                <a:lnTo>
                  <a:pt x="216485" y="120627"/>
                </a:lnTo>
                <a:lnTo>
                  <a:pt x="201654" y="136480"/>
                </a:lnTo>
                <a:lnTo>
                  <a:pt x="181641" y="157067"/>
                </a:lnTo>
                <a:lnTo>
                  <a:pt x="141387" y="197532"/>
                </a:lnTo>
                <a:lnTo>
                  <a:pt x="133899" y="205983"/>
                </a:lnTo>
                <a:lnTo>
                  <a:pt x="127002" y="214475"/>
                </a:lnTo>
                <a:lnTo>
                  <a:pt x="120499" y="222993"/>
                </a:lnTo>
                <a:lnTo>
                  <a:pt x="114258" y="230577"/>
                </a:lnTo>
                <a:lnTo>
                  <a:pt x="108193" y="237538"/>
                </a:lnTo>
                <a:lnTo>
                  <a:pt x="102244" y="244084"/>
                </a:lnTo>
                <a:lnTo>
                  <a:pt x="90555" y="256437"/>
                </a:lnTo>
                <a:lnTo>
                  <a:pt x="84771" y="262398"/>
                </a:lnTo>
                <a:lnTo>
                  <a:pt x="75804" y="274102"/>
                </a:lnTo>
                <a:lnTo>
                  <a:pt x="67691" y="285653"/>
                </a:lnTo>
                <a:lnTo>
                  <a:pt x="57735" y="297137"/>
                </a:lnTo>
                <a:lnTo>
                  <a:pt x="46961" y="308591"/>
                </a:lnTo>
                <a:lnTo>
                  <a:pt x="29072" y="326916"/>
                </a:lnTo>
                <a:lnTo>
                  <a:pt x="26637" y="330339"/>
                </a:lnTo>
                <a:lnTo>
                  <a:pt x="22258" y="339708"/>
                </a:lnTo>
                <a:lnTo>
                  <a:pt x="12728" y="351407"/>
                </a:lnTo>
                <a:lnTo>
                  <a:pt x="10026" y="354286"/>
                </a:lnTo>
                <a:lnTo>
                  <a:pt x="8225" y="357159"/>
                </a:lnTo>
                <a:lnTo>
                  <a:pt x="6223" y="362890"/>
                </a:lnTo>
                <a:lnTo>
                  <a:pt x="4738" y="364799"/>
                </a:lnTo>
                <a:lnTo>
                  <a:pt x="2794" y="366072"/>
                </a:lnTo>
                <a:lnTo>
                  <a:pt x="546" y="366921"/>
                </a:lnTo>
                <a:lnTo>
                  <a:pt x="0" y="367486"/>
                </a:lnTo>
                <a:lnTo>
                  <a:pt x="589" y="367864"/>
                </a:lnTo>
                <a:lnTo>
                  <a:pt x="1933" y="368115"/>
                </a:lnTo>
                <a:lnTo>
                  <a:pt x="2830" y="369235"/>
                </a:lnTo>
                <a:lnTo>
                  <a:pt x="3428" y="370935"/>
                </a:lnTo>
                <a:lnTo>
                  <a:pt x="4622" y="377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49"/>
          <p:cNvSpPr/>
          <p:nvPr/>
        </p:nvSpPr>
        <p:spPr>
          <a:xfrm>
            <a:off x="4709159" y="1208841"/>
            <a:ext cx="505779" cy="239549"/>
          </a:xfrm>
          <a:custGeom>
            <a:avLst/>
            <a:gdLst/>
            <a:ahLst/>
            <a:cxnLst/>
            <a:rect l="0" t="0" r="0" b="0"/>
            <a:pathLst>
              <a:path w="505779" h="239549">
                <a:moveTo>
                  <a:pt x="0" y="119896"/>
                </a:moveTo>
                <a:lnTo>
                  <a:pt x="0" y="92116"/>
                </a:lnTo>
                <a:lnTo>
                  <a:pt x="953" y="88993"/>
                </a:lnTo>
                <a:lnTo>
                  <a:pt x="4552" y="82984"/>
                </a:lnTo>
                <a:lnTo>
                  <a:pt x="9325" y="77138"/>
                </a:lnTo>
                <a:lnTo>
                  <a:pt x="14622" y="71365"/>
                </a:lnTo>
                <a:lnTo>
                  <a:pt x="22959" y="62760"/>
                </a:lnTo>
                <a:lnTo>
                  <a:pt x="50276" y="35336"/>
                </a:lnTo>
                <a:lnTo>
                  <a:pt x="55424" y="31137"/>
                </a:lnTo>
                <a:lnTo>
                  <a:pt x="70821" y="20678"/>
                </a:lnTo>
                <a:lnTo>
                  <a:pt x="78466" y="14522"/>
                </a:lnTo>
                <a:lnTo>
                  <a:pt x="82791" y="12499"/>
                </a:lnTo>
                <a:lnTo>
                  <a:pt x="97979" y="8700"/>
                </a:lnTo>
                <a:lnTo>
                  <a:pt x="108952" y="4435"/>
                </a:lnTo>
                <a:lnTo>
                  <a:pt x="120178" y="1905"/>
                </a:lnTo>
                <a:lnTo>
                  <a:pt x="134669" y="481"/>
                </a:lnTo>
                <a:lnTo>
                  <a:pt x="148098" y="0"/>
                </a:lnTo>
                <a:lnTo>
                  <a:pt x="151120" y="913"/>
                </a:lnTo>
                <a:lnTo>
                  <a:pt x="160876" y="6748"/>
                </a:lnTo>
                <a:lnTo>
                  <a:pt x="170243" y="11823"/>
                </a:lnTo>
                <a:lnTo>
                  <a:pt x="173503" y="14510"/>
                </a:lnTo>
                <a:lnTo>
                  <a:pt x="175676" y="17254"/>
                </a:lnTo>
                <a:lnTo>
                  <a:pt x="179044" y="22842"/>
                </a:lnTo>
                <a:lnTo>
                  <a:pt x="183715" y="28501"/>
                </a:lnTo>
                <a:lnTo>
                  <a:pt x="186294" y="32296"/>
                </a:lnTo>
                <a:lnTo>
                  <a:pt x="188966" y="36731"/>
                </a:lnTo>
                <a:lnTo>
                  <a:pt x="191700" y="41593"/>
                </a:lnTo>
                <a:lnTo>
                  <a:pt x="193523" y="46739"/>
                </a:lnTo>
                <a:lnTo>
                  <a:pt x="194738" y="52075"/>
                </a:lnTo>
                <a:lnTo>
                  <a:pt x="195548" y="57537"/>
                </a:lnTo>
                <a:lnTo>
                  <a:pt x="196088" y="62131"/>
                </a:lnTo>
                <a:lnTo>
                  <a:pt x="196448" y="66146"/>
                </a:lnTo>
                <a:lnTo>
                  <a:pt x="196688" y="69775"/>
                </a:lnTo>
                <a:lnTo>
                  <a:pt x="195895" y="74100"/>
                </a:lnTo>
                <a:lnTo>
                  <a:pt x="194415" y="78888"/>
                </a:lnTo>
                <a:lnTo>
                  <a:pt x="192475" y="83985"/>
                </a:lnTo>
                <a:lnTo>
                  <a:pt x="190229" y="89288"/>
                </a:lnTo>
                <a:lnTo>
                  <a:pt x="187780" y="94728"/>
                </a:lnTo>
                <a:lnTo>
                  <a:pt x="182518" y="105853"/>
                </a:lnTo>
                <a:lnTo>
                  <a:pt x="168545" y="134216"/>
                </a:lnTo>
                <a:lnTo>
                  <a:pt x="165704" y="138968"/>
                </a:lnTo>
                <a:lnTo>
                  <a:pt x="162857" y="143088"/>
                </a:lnTo>
                <a:lnTo>
                  <a:pt x="160006" y="146787"/>
                </a:lnTo>
                <a:lnTo>
                  <a:pt x="156201" y="151159"/>
                </a:lnTo>
                <a:lnTo>
                  <a:pt x="151759" y="155978"/>
                </a:lnTo>
                <a:lnTo>
                  <a:pt x="138946" y="169322"/>
                </a:lnTo>
                <a:lnTo>
                  <a:pt x="117262" y="191216"/>
                </a:lnTo>
                <a:lnTo>
                  <a:pt x="114370" y="193160"/>
                </a:lnTo>
                <a:lnTo>
                  <a:pt x="105749" y="196849"/>
                </a:lnTo>
                <a:lnTo>
                  <a:pt x="95994" y="204278"/>
                </a:lnTo>
                <a:lnTo>
                  <a:pt x="88741" y="211247"/>
                </a:lnTo>
                <a:lnTo>
                  <a:pt x="78463" y="221459"/>
                </a:lnTo>
                <a:lnTo>
                  <a:pt x="78026" y="222848"/>
                </a:lnTo>
                <a:lnTo>
                  <a:pt x="77268" y="230032"/>
                </a:lnTo>
                <a:lnTo>
                  <a:pt x="77187" y="230951"/>
                </a:lnTo>
                <a:lnTo>
                  <a:pt x="81714" y="235775"/>
                </a:lnTo>
                <a:lnTo>
                  <a:pt x="84003" y="237153"/>
                </a:lnTo>
                <a:lnTo>
                  <a:pt x="89088" y="238686"/>
                </a:lnTo>
                <a:lnTo>
                  <a:pt x="97305" y="239548"/>
                </a:lnTo>
                <a:lnTo>
                  <a:pt x="105477" y="237210"/>
                </a:lnTo>
                <a:lnTo>
                  <a:pt x="115459" y="233948"/>
                </a:lnTo>
                <a:lnTo>
                  <a:pt x="126245" y="232498"/>
                </a:lnTo>
                <a:lnTo>
                  <a:pt x="137390" y="229314"/>
                </a:lnTo>
                <a:lnTo>
                  <a:pt x="149645" y="224724"/>
                </a:lnTo>
                <a:lnTo>
                  <a:pt x="164617" y="219509"/>
                </a:lnTo>
                <a:lnTo>
                  <a:pt x="173562" y="217737"/>
                </a:lnTo>
                <a:lnTo>
                  <a:pt x="183336" y="216556"/>
                </a:lnTo>
                <a:lnTo>
                  <a:pt x="193661" y="215768"/>
                </a:lnTo>
                <a:lnTo>
                  <a:pt x="204355" y="214291"/>
                </a:lnTo>
                <a:lnTo>
                  <a:pt x="215295" y="212353"/>
                </a:lnTo>
                <a:lnTo>
                  <a:pt x="226397" y="210109"/>
                </a:lnTo>
                <a:lnTo>
                  <a:pt x="236657" y="207661"/>
                </a:lnTo>
                <a:lnTo>
                  <a:pt x="246354" y="205076"/>
                </a:lnTo>
                <a:lnTo>
                  <a:pt x="255676" y="202400"/>
                </a:lnTo>
                <a:lnTo>
                  <a:pt x="265701" y="200616"/>
                </a:lnTo>
                <a:lnTo>
                  <a:pt x="276194" y="199427"/>
                </a:lnTo>
                <a:lnTo>
                  <a:pt x="287000" y="198634"/>
                </a:lnTo>
                <a:lnTo>
                  <a:pt x="298013" y="197153"/>
                </a:lnTo>
                <a:lnTo>
                  <a:pt x="309166" y="195213"/>
                </a:lnTo>
                <a:lnTo>
                  <a:pt x="320411" y="192968"/>
                </a:lnTo>
                <a:lnTo>
                  <a:pt x="330765" y="191470"/>
                </a:lnTo>
                <a:lnTo>
                  <a:pt x="340525" y="190472"/>
                </a:lnTo>
                <a:lnTo>
                  <a:pt x="349890" y="189807"/>
                </a:lnTo>
                <a:lnTo>
                  <a:pt x="358990" y="189363"/>
                </a:lnTo>
                <a:lnTo>
                  <a:pt x="376721" y="188870"/>
                </a:lnTo>
                <a:lnTo>
                  <a:pt x="385450" y="189691"/>
                </a:lnTo>
                <a:lnTo>
                  <a:pt x="394127" y="191191"/>
                </a:lnTo>
                <a:lnTo>
                  <a:pt x="402769" y="193144"/>
                </a:lnTo>
                <a:lnTo>
                  <a:pt x="417452" y="195313"/>
                </a:lnTo>
                <a:lnTo>
                  <a:pt x="430326" y="196277"/>
                </a:lnTo>
                <a:lnTo>
                  <a:pt x="442399" y="196706"/>
                </a:lnTo>
                <a:lnTo>
                  <a:pt x="458827" y="196981"/>
                </a:lnTo>
                <a:lnTo>
                  <a:pt x="505778" y="1970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50"/>
          <p:cNvSpPr/>
          <p:nvPr/>
        </p:nvSpPr>
        <p:spPr>
          <a:xfrm>
            <a:off x="7289482" y="2031682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0"/>
                </a:moveTo>
                <a:lnTo>
                  <a:pt x="172753" y="0"/>
                </a:lnTo>
                <a:lnTo>
                  <a:pt x="179939" y="953"/>
                </a:lnTo>
                <a:lnTo>
                  <a:pt x="186635" y="2540"/>
                </a:lnTo>
                <a:lnTo>
                  <a:pt x="193003" y="4551"/>
                </a:lnTo>
                <a:lnTo>
                  <a:pt x="200106" y="5892"/>
                </a:lnTo>
                <a:lnTo>
                  <a:pt x="207699" y="6785"/>
                </a:lnTo>
                <a:lnTo>
                  <a:pt x="215618" y="7381"/>
                </a:lnTo>
                <a:lnTo>
                  <a:pt x="222803" y="7778"/>
                </a:lnTo>
                <a:lnTo>
                  <a:pt x="235866" y="8220"/>
                </a:lnTo>
                <a:lnTo>
                  <a:pt x="253931" y="8468"/>
                </a:lnTo>
                <a:lnTo>
                  <a:pt x="259775" y="9455"/>
                </a:lnTo>
                <a:lnTo>
                  <a:pt x="265576" y="11066"/>
                </a:lnTo>
                <a:lnTo>
                  <a:pt x="271348" y="13092"/>
                </a:lnTo>
                <a:lnTo>
                  <a:pt x="277101" y="14443"/>
                </a:lnTo>
                <a:lnTo>
                  <a:pt x="282842" y="15344"/>
                </a:lnTo>
                <a:lnTo>
                  <a:pt x="288574" y="15944"/>
                </a:lnTo>
                <a:lnTo>
                  <a:pt x="297482" y="16611"/>
                </a:lnTo>
                <a:lnTo>
                  <a:pt x="301191" y="16789"/>
                </a:lnTo>
                <a:lnTo>
                  <a:pt x="304617" y="17860"/>
                </a:lnTo>
                <a:lnTo>
                  <a:pt x="307853" y="19527"/>
                </a:lnTo>
                <a:lnTo>
                  <a:pt x="310963" y="21590"/>
                </a:lnTo>
                <a:lnTo>
                  <a:pt x="313989" y="22966"/>
                </a:lnTo>
                <a:lnTo>
                  <a:pt x="316958" y="23883"/>
                </a:lnTo>
                <a:lnTo>
                  <a:pt x="325755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51"/>
          <p:cNvSpPr/>
          <p:nvPr/>
        </p:nvSpPr>
        <p:spPr>
          <a:xfrm>
            <a:off x="7289482" y="2151697"/>
            <a:ext cx="394336" cy="17146"/>
          </a:xfrm>
          <a:custGeom>
            <a:avLst/>
            <a:gdLst/>
            <a:ahLst/>
            <a:cxnLst/>
            <a:rect l="0" t="0" r="0" b="0"/>
            <a:pathLst>
              <a:path w="394336" h="17146">
                <a:moveTo>
                  <a:pt x="0" y="17145"/>
                </a:moveTo>
                <a:lnTo>
                  <a:pt x="77807" y="17145"/>
                </a:lnTo>
                <a:lnTo>
                  <a:pt x="86161" y="16192"/>
                </a:lnTo>
                <a:lnTo>
                  <a:pt x="94588" y="14605"/>
                </a:lnTo>
                <a:lnTo>
                  <a:pt x="103064" y="12594"/>
                </a:lnTo>
                <a:lnTo>
                  <a:pt x="111572" y="11254"/>
                </a:lnTo>
                <a:lnTo>
                  <a:pt x="120102" y="10360"/>
                </a:lnTo>
                <a:lnTo>
                  <a:pt x="128645" y="9764"/>
                </a:lnTo>
                <a:lnTo>
                  <a:pt x="137199" y="9367"/>
                </a:lnTo>
                <a:lnTo>
                  <a:pt x="154322" y="8926"/>
                </a:lnTo>
                <a:lnTo>
                  <a:pt x="210292" y="8604"/>
                </a:lnTo>
                <a:lnTo>
                  <a:pt x="220205" y="7641"/>
                </a:lnTo>
                <a:lnTo>
                  <a:pt x="229671" y="6046"/>
                </a:lnTo>
                <a:lnTo>
                  <a:pt x="238839" y="4031"/>
                </a:lnTo>
                <a:lnTo>
                  <a:pt x="247809" y="2687"/>
                </a:lnTo>
                <a:lnTo>
                  <a:pt x="256645" y="1792"/>
                </a:lnTo>
                <a:lnTo>
                  <a:pt x="265395" y="1194"/>
                </a:lnTo>
                <a:lnTo>
                  <a:pt x="274085" y="796"/>
                </a:lnTo>
                <a:lnTo>
                  <a:pt x="291360" y="354"/>
                </a:lnTo>
                <a:lnTo>
                  <a:pt x="342735" y="21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52"/>
          <p:cNvSpPr/>
          <p:nvPr/>
        </p:nvSpPr>
        <p:spPr>
          <a:xfrm>
            <a:off x="8009604" y="1705927"/>
            <a:ext cx="42831" cy="565786"/>
          </a:xfrm>
          <a:custGeom>
            <a:avLst/>
            <a:gdLst/>
            <a:ahLst/>
            <a:cxnLst/>
            <a:rect l="0" t="0" r="0" b="0"/>
            <a:pathLst>
              <a:path w="42831" h="565786">
                <a:moveTo>
                  <a:pt x="8540" y="0"/>
                </a:moveTo>
                <a:lnTo>
                  <a:pt x="322" y="0"/>
                </a:lnTo>
                <a:lnTo>
                  <a:pt x="0" y="7381"/>
                </a:lnTo>
                <a:lnTo>
                  <a:pt x="941" y="9683"/>
                </a:lnTo>
                <a:lnTo>
                  <a:pt x="2523" y="13123"/>
                </a:lnTo>
                <a:lnTo>
                  <a:pt x="4529" y="17321"/>
                </a:lnTo>
                <a:lnTo>
                  <a:pt x="5866" y="22025"/>
                </a:lnTo>
                <a:lnTo>
                  <a:pt x="6757" y="27066"/>
                </a:lnTo>
                <a:lnTo>
                  <a:pt x="7352" y="32331"/>
                </a:lnTo>
                <a:lnTo>
                  <a:pt x="8701" y="37747"/>
                </a:lnTo>
                <a:lnTo>
                  <a:pt x="10552" y="43262"/>
                </a:lnTo>
                <a:lnTo>
                  <a:pt x="12740" y="48844"/>
                </a:lnTo>
                <a:lnTo>
                  <a:pt x="14198" y="55423"/>
                </a:lnTo>
                <a:lnTo>
                  <a:pt x="15170" y="62666"/>
                </a:lnTo>
                <a:lnTo>
                  <a:pt x="15817" y="70352"/>
                </a:lnTo>
                <a:lnTo>
                  <a:pt x="17202" y="77381"/>
                </a:lnTo>
                <a:lnTo>
                  <a:pt x="19078" y="83973"/>
                </a:lnTo>
                <a:lnTo>
                  <a:pt x="21280" y="90272"/>
                </a:lnTo>
                <a:lnTo>
                  <a:pt x="22748" y="97329"/>
                </a:lnTo>
                <a:lnTo>
                  <a:pt x="23728" y="104891"/>
                </a:lnTo>
                <a:lnTo>
                  <a:pt x="24380" y="112790"/>
                </a:lnTo>
                <a:lnTo>
                  <a:pt x="25768" y="121866"/>
                </a:lnTo>
                <a:lnTo>
                  <a:pt x="27645" y="131726"/>
                </a:lnTo>
                <a:lnTo>
                  <a:pt x="29849" y="142110"/>
                </a:lnTo>
                <a:lnTo>
                  <a:pt x="31319" y="152843"/>
                </a:lnTo>
                <a:lnTo>
                  <a:pt x="32299" y="163808"/>
                </a:lnTo>
                <a:lnTo>
                  <a:pt x="32952" y="174928"/>
                </a:lnTo>
                <a:lnTo>
                  <a:pt x="33677" y="194903"/>
                </a:lnTo>
                <a:lnTo>
                  <a:pt x="34087" y="227294"/>
                </a:lnTo>
                <a:lnTo>
                  <a:pt x="34258" y="406950"/>
                </a:lnTo>
                <a:lnTo>
                  <a:pt x="33306" y="417033"/>
                </a:lnTo>
                <a:lnTo>
                  <a:pt x="31719" y="426612"/>
                </a:lnTo>
                <a:lnTo>
                  <a:pt x="29707" y="435856"/>
                </a:lnTo>
                <a:lnTo>
                  <a:pt x="28367" y="444875"/>
                </a:lnTo>
                <a:lnTo>
                  <a:pt x="27473" y="453746"/>
                </a:lnTo>
                <a:lnTo>
                  <a:pt x="26479" y="471222"/>
                </a:lnTo>
                <a:lnTo>
                  <a:pt x="26039" y="488515"/>
                </a:lnTo>
                <a:lnTo>
                  <a:pt x="25699" y="533055"/>
                </a:lnTo>
                <a:lnTo>
                  <a:pt x="25695" y="538250"/>
                </a:lnTo>
                <a:lnTo>
                  <a:pt x="26644" y="542666"/>
                </a:lnTo>
                <a:lnTo>
                  <a:pt x="28230" y="546562"/>
                </a:lnTo>
                <a:lnTo>
                  <a:pt x="30239" y="550112"/>
                </a:lnTo>
                <a:lnTo>
                  <a:pt x="31579" y="553432"/>
                </a:lnTo>
                <a:lnTo>
                  <a:pt x="32472" y="556597"/>
                </a:lnTo>
                <a:lnTo>
                  <a:pt x="34153" y="565247"/>
                </a:lnTo>
                <a:lnTo>
                  <a:pt x="35141" y="565427"/>
                </a:lnTo>
                <a:lnTo>
                  <a:pt x="36752" y="565546"/>
                </a:lnTo>
                <a:lnTo>
                  <a:pt x="42830" y="5657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53"/>
          <p:cNvSpPr/>
          <p:nvPr/>
        </p:nvSpPr>
        <p:spPr>
          <a:xfrm>
            <a:off x="8275332" y="1757362"/>
            <a:ext cx="342853" cy="488620"/>
          </a:xfrm>
          <a:custGeom>
            <a:avLst/>
            <a:gdLst/>
            <a:ahLst/>
            <a:cxnLst/>
            <a:rect l="0" t="0" r="0" b="0"/>
            <a:pathLst>
              <a:path w="342853" h="488620">
                <a:moveTo>
                  <a:pt x="42850" y="0"/>
                </a:moveTo>
                <a:lnTo>
                  <a:pt x="36959" y="12735"/>
                </a:lnTo>
                <a:lnTo>
                  <a:pt x="35470" y="19313"/>
                </a:lnTo>
                <a:lnTo>
                  <a:pt x="34632" y="32921"/>
                </a:lnTo>
                <a:lnTo>
                  <a:pt x="31895" y="43524"/>
                </a:lnTo>
                <a:lnTo>
                  <a:pt x="28456" y="54587"/>
                </a:lnTo>
                <a:lnTo>
                  <a:pt x="26928" y="65853"/>
                </a:lnTo>
                <a:lnTo>
                  <a:pt x="23708" y="79751"/>
                </a:lnTo>
                <a:lnTo>
                  <a:pt x="20055" y="94500"/>
                </a:lnTo>
                <a:lnTo>
                  <a:pt x="18433" y="107405"/>
                </a:lnTo>
                <a:lnTo>
                  <a:pt x="15171" y="122031"/>
                </a:lnTo>
                <a:lnTo>
                  <a:pt x="12966" y="129931"/>
                </a:lnTo>
                <a:lnTo>
                  <a:pt x="7978" y="146330"/>
                </a:lnTo>
                <a:lnTo>
                  <a:pt x="5315" y="154703"/>
                </a:lnTo>
                <a:lnTo>
                  <a:pt x="3539" y="163143"/>
                </a:lnTo>
                <a:lnTo>
                  <a:pt x="2355" y="171627"/>
                </a:lnTo>
                <a:lnTo>
                  <a:pt x="1567" y="180141"/>
                </a:lnTo>
                <a:lnTo>
                  <a:pt x="1041" y="188674"/>
                </a:lnTo>
                <a:lnTo>
                  <a:pt x="455" y="205775"/>
                </a:lnTo>
                <a:lnTo>
                  <a:pt x="79" y="240037"/>
                </a:lnTo>
                <a:lnTo>
                  <a:pt x="0" y="282893"/>
                </a:lnTo>
                <a:lnTo>
                  <a:pt x="2534" y="297498"/>
                </a:lnTo>
                <a:lnTo>
                  <a:pt x="5881" y="311291"/>
                </a:lnTo>
                <a:lnTo>
                  <a:pt x="6775" y="318970"/>
                </a:lnTo>
                <a:lnTo>
                  <a:pt x="7369" y="326947"/>
                </a:lnTo>
                <a:lnTo>
                  <a:pt x="8719" y="335122"/>
                </a:lnTo>
                <a:lnTo>
                  <a:pt x="10571" y="343430"/>
                </a:lnTo>
                <a:lnTo>
                  <a:pt x="12759" y="351826"/>
                </a:lnTo>
                <a:lnTo>
                  <a:pt x="17729" y="366234"/>
                </a:lnTo>
                <a:lnTo>
                  <a:pt x="23113" y="379941"/>
                </a:lnTo>
                <a:lnTo>
                  <a:pt x="28680" y="395558"/>
                </a:lnTo>
                <a:lnTo>
                  <a:pt x="34330" y="409483"/>
                </a:lnTo>
                <a:lnTo>
                  <a:pt x="40017" y="422023"/>
                </a:lnTo>
                <a:lnTo>
                  <a:pt x="45719" y="433946"/>
                </a:lnTo>
                <a:lnTo>
                  <a:pt x="54284" y="446817"/>
                </a:lnTo>
                <a:lnTo>
                  <a:pt x="62854" y="461214"/>
                </a:lnTo>
                <a:lnTo>
                  <a:pt x="71108" y="469462"/>
                </a:lnTo>
                <a:lnTo>
                  <a:pt x="80174" y="476302"/>
                </a:lnTo>
                <a:lnTo>
                  <a:pt x="87379" y="482517"/>
                </a:lnTo>
                <a:lnTo>
                  <a:pt x="91586" y="484556"/>
                </a:lnTo>
                <a:lnTo>
                  <a:pt x="101341" y="486821"/>
                </a:lnTo>
                <a:lnTo>
                  <a:pt x="109486" y="487827"/>
                </a:lnTo>
                <a:lnTo>
                  <a:pt x="117234" y="488275"/>
                </a:lnTo>
                <a:lnTo>
                  <a:pt x="127026" y="488473"/>
                </a:lnTo>
                <a:lnTo>
                  <a:pt x="155572" y="488619"/>
                </a:lnTo>
                <a:lnTo>
                  <a:pt x="160860" y="487671"/>
                </a:lnTo>
                <a:lnTo>
                  <a:pt x="167244" y="486086"/>
                </a:lnTo>
                <a:lnTo>
                  <a:pt x="174356" y="484078"/>
                </a:lnTo>
                <a:lnTo>
                  <a:pt x="184800" y="479306"/>
                </a:lnTo>
                <a:lnTo>
                  <a:pt x="193569" y="474010"/>
                </a:lnTo>
                <a:lnTo>
                  <a:pt x="203817" y="468481"/>
                </a:lnTo>
                <a:lnTo>
                  <a:pt x="220295" y="460014"/>
                </a:lnTo>
                <a:lnTo>
                  <a:pt x="229030" y="451783"/>
                </a:lnTo>
                <a:lnTo>
                  <a:pt x="237039" y="441775"/>
                </a:lnTo>
                <a:lnTo>
                  <a:pt x="246948" y="430977"/>
                </a:lnTo>
                <a:lnTo>
                  <a:pt x="263239" y="414188"/>
                </a:lnTo>
                <a:lnTo>
                  <a:pt x="280129" y="397148"/>
                </a:lnTo>
                <a:lnTo>
                  <a:pt x="288960" y="385743"/>
                </a:lnTo>
                <a:lnTo>
                  <a:pt x="296060" y="374324"/>
                </a:lnTo>
                <a:lnTo>
                  <a:pt x="302390" y="362899"/>
                </a:lnTo>
                <a:lnTo>
                  <a:pt x="310919" y="351471"/>
                </a:lnTo>
                <a:lnTo>
                  <a:pt x="320106" y="339089"/>
                </a:lnTo>
                <a:lnTo>
                  <a:pt x="327366" y="324061"/>
                </a:lnTo>
                <a:lnTo>
                  <a:pt x="331226" y="310397"/>
                </a:lnTo>
                <a:lnTo>
                  <a:pt x="333895" y="297022"/>
                </a:lnTo>
                <a:lnTo>
                  <a:pt x="335940" y="289455"/>
                </a:lnTo>
                <a:lnTo>
                  <a:pt x="339800" y="274379"/>
                </a:lnTo>
                <a:lnTo>
                  <a:pt x="341516" y="261329"/>
                </a:lnTo>
                <a:lnTo>
                  <a:pt x="342277" y="246639"/>
                </a:lnTo>
                <a:lnTo>
                  <a:pt x="342707" y="224843"/>
                </a:lnTo>
                <a:lnTo>
                  <a:pt x="342852" y="200412"/>
                </a:lnTo>
                <a:lnTo>
                  <a:pt x="340332" y="188767"/>
                </a:lnTo>
                <a:lnTo>
                  <a:pt x="336990" y="176289"/>
                </a:lnTo>
                <a:lnTo>
                  <a:pt x="335504" y="161218"/>
                </a:lnTo>
                <a:lnTo>
                  <a:pt x="332304" y="147535"/>
                </a:lnTo>
                <a:lnTo>
                  <a:pt x="327706" y="135104"/>
                </a:lnTo>
                <a:lnTo>
                  <a:pt x="322488" y="123229"/>
                </a:lnTo>
                <a:lnTo>
                  <a:pt x="316993" y="111601"/>
                </a:lnTo>
                <a:lnTo>
                  <a:pt x="310423" y="100083"/>
                </a:lnTo>
                <a:lnTo>
                  <a:pt x="301154" y="88614"/>
                </a:lnTo>
                <a:lnTo>
                  <a:pt x="293224" y="77166"/>
                </a:lnTo>
                <a:lnTo>
                  <a:pt x="289776" y="71447"/>
                </a:lnTo>
                <a:lnTo>
                  <a:pt x="280865" y="62552"/>
                </a:lnTo>
                <a:lnTo>
                  <a:pt x="270555" y="55423"/>
                </a:lnTo>
                <a:lnTo>
                  <a:pt x="265138" y="52189"/>
                </a:lnTo>
                <a:lnTo>
                  <a:pt x="254993" y="46055"/>
                </a:lnTo>
                <a:lnTo>
                  <a:pt x="247309" y="40154"/>
                </a:lnTo>
                <a:lnTo>
                  <a:pt x="238178" y="34356"/>
                </a:lnTo>
                <a:lnTo>
                  <a:pt x="233077" y="31477"/>
                </a:lnTo>
                <a:lnTo>
                  <a:pt x="226818" y="28604"/>
                </a:lnTo>
                <a:lnTo>
                  <a:pt x="219788" y="25737"/>
                </a:lnTo>
                <a:lnTo>
                  <a:pt x="212242" y="22873"/>
                </a:lnTo>
                <a:lnTo>
                  <a:pt x="205309" y="20964"/>
                </a:lnTo>
                <a:lnTo>
                  <a:pt x="198781" y="19691"/>
                </a:lnTo>
                <a:lnTo>
                  <a:pt x="192524" y="18842"/>
                </a:lnTo>
                <a:lnTo>
                  <a:pt x="186448" y="18277"/>
                </a:lnTo>
                <a:lnTo>
                  <a:pt x="180492" y="17899"/>
                </a:lnTo>
                <a:lnTo>
                  <a:pt x="168794" y="17480"/>
                </a:lnTo>
                <a:lnTo>
                  <a:pt x="145763" y="17211"/>
                </a:lnTo>
                <a:lnTo>
                  <a:pt x="140034" y="17189"/>
                </a:lnTo>
                <a:lnTo>
                  <a:pt x="134309" y="18127"/>
                </a:lnTo>
                <a:lnTo>
                  <a:pt x="128588" y="19705"/>
                </a:lnTo>
                <a:lnTo>
                  <a:pt x="118103" y="23998"/>
                </a:lnTo>
                <a:lnTo>
                  <a:pt x="105893" y="31770"/>
                </a:lnTo>
                <a:lnTo>
                  <a:pt x="95952" y="37297"/>
                </a:lnTo>
                <a:lnTo>
                  <a:pt x="87724" y="42929"/>
                </a:lnTo>
                <a:lnTo>
                  <a:pt x="77140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54"/>
          <p:cNvSpPr/>
          <p:nvPr/>
        </p:nvSpPr>
        <p:spPr>
          <a:xfrm>
            <a:off x="329834" y="3060503"/>
            <a:ext cx="384541" cy="479940"/>
          </a:xfrm>
          <a:custGeom>
            <a:avLst/>
            <a:gdLst/>
            <a:ahLst/>
            <a:cxnLst/>
            <a:rect l="0" t="0" r="0" b="0"/>
            <a:pathLst>
              <a:path w="384541" h="479940">
                <a:moveTo>
                  <a:pt x="15923" y="479939"/>
                </a:moveTo>
                <a:lnTo>
                  <a:pt x="7455" y="479939"/>
                </a:lnTo>
                <a:lnTo>
                  <a:pt x="11932" y="479939"/>
                </a:lnTo>
                <a:lnTo>
                  <a:pt x="13262" y="478987"/>
                </a:lnTo>
                <a:lnTo>
                  <a:pt x="14149" y="477399"/>
                </a:lnTo>
                <a:lnTo>
                  <a:pt x="15573" y="472558"/>
                </a:lnTo>
                <a:lnTo>
                  <a:pt x="15892" y="459540"/>
                </a:lnTo>
                <a:lnTo>
                  <a:pt x="11363" y="446696"/>
                </a:lnTo>
                <a:lnTo>
                  <a:pt x="8539" y="435376"/>
                </a:lnTo>
                <a:lnTo>
                  <a:pt x="7703" y="421439"/>
                </a:lnTo>
                <a:lnTo>
                  <a:pt x="4967" y="408219"/>
                </a:lnTo>
                <a:lnTo>
                  <a:pt x="1529" y="393771"/>
                </a:lnTo>
                <a:lnTo>
                  <a:pt x="0" y="381000"/>
                </a:lnTo>
                <a:lnTo>
                  <a:pt x="1861" y="366433"/>
                </a:lnTo>
                <a:lnTo>
                  <a:pt x="3691" y="358549"/>
                </a:lnTo>
                <a:lnTo>
                  <a:pt x="5724" y="344708"/>
                </a:lnTo>
                <a:lnTo>
                  <a:pt x="6628" y="331254"/>
                </a:lnTo>
                <a:lnTo>
                  <a:pt x="7029" y="315749"/>
                </a:lnTo>
                <a:lnTo>
                  <a:pt x="7322" y="265511"/>
                </a:lnTo>
                <a:lnTo>
                  <a:pt x="8284" y="256977"/>
                </a:lnTo>
                <a:lnTo>
                  <a:pt x="9878" y="248431"/>
                </a:lnTo>
                <a:lnTo>
                  <a:pt x="11893" y="239875"/>
                </a:lnTo>
                <a:lnTo>
                  <a:pt x="14189" y="231314"/>
                </a:lnTo>
                <a:lnTo>
                  <a:pt x="19280" y="214182"/>
                </a:lnTo>
                <a:lnTo>
                  <a:pt x="21018" y="205612"/>
                </a:lnTo>
                <a:lnTo>
                  <a:pt x="22177" y="197042"/>
                </a:lnTo>
                <a:lnTo>
                  <a:pt x="22950" y="188471"/>
                </a:lnTo>
                <a:lnTo>
                  <a:pt x="25370" y="179900"/>
                </a:lnTo>
                <a:lnTo>
                  <a:pt x="28889" y="171328"/>
                </a:lnTo>
                <a:lnTo>
                  <a:pt x="33139" y="162756"/>
                </a:lnTo>
                <a:lnTo>
                  <a:pt x="35973" y="154184"/>
                </a:lnTo>
                <a:lnTo>
                  <a:pt x="37862" y="145611"/>
                </a:lnTo>
                <a:lnTo>
                  <a:pt x="39121" y="137039"/>
                </a:lnTo>
                <a:lnTo>
                  <a:pt x="43061" y="122434"/>
                </a:lnTo>
                <a:lnTo>
                  <a:pt x="48939" y="108640"/>
                </a:lnTo>
                <a:lnTo>
                  <a:pt x="53174" y="100962"/>
                </a:lnTo>
                <a:lnTo>
                  <a:pt x="57902" y="92985"/>
                </a:lnTo>
                <a:lnTo>
                  <a:pt x="65695" y="79042"/>
                </a:lnTo>
                <a:lnTo>
                  <a:pt x="72334" y="66495"/>
                </a:lnTo>
                <a:lnTo>
                  <a:pt x="78460" y="54569"/>
                </a:lnTo>
                <a:lnTo>
                  <a:pt x="87263" y="41695"/>
                </a:lnTo>
                <a:lnTo>
                  <a:pt x="98771" y="22921"/>
                </a:lnTo>
                <a:lnTo>
                  <a:pt x="104497" y="15517"/>
                </a:lnTo>
                <a:lnTo>
                  <a:pt x="107357" y="13162"/>
                </a:lnTo>
                <a:lnTo>
                  <a:pt x="110217" y="11592"/>
                </a:lnTo>
                <a:lnTo>
                  <a:pt x="113075" y="10545"/>
                </a:lnTo>
                <a:lnTo>
                  <a:pt x="118792" y="6842"/>
                </a:lnTo>
                <a:lnTo>
                  <a:pt x="121650" y="4521"/>
                </a:lnTo>
                <a:lnTo>
                  <a:pt x="125460" y="2974"/>
                </a:lnTo>
                <a:lnTo>
                  <a:pt x="134773" y="1255"/>
                </a:lnTo>
                <a:lnTo>
                  <a:pt x="145768" y="60"/>
                </a:lnTo>
                <a:lnTo>
                  <a:pt x="148206" y="0"/>
                </a:lnTo>
                <a:lnTo>
                  <a:pt x="150785" y="912"/>
                </a:lnTo>
                <a:lnTo>
                  <a:pt x="156189" y="4466"/>
                </a:lnTo>
                <a:lnTo>
                  <a:pt x="164586" y="11821"/>
                </a:lnTo>
                <a:lnTo>
                  <a:pt x="173107" y="24584"/>
                </a:lnTo>
                <a:lnTo>
                  <a:pt x="178810" y="34989"/>
                </a:lnTo>
                <a:lnTo>
                  <a:pt x="185472" y="46916"/>
                </a:lnTo>
                <a:lnTo>
                  <a:pt x="198981" y="68743"/>
                </a:lnTo>
                <a:lnTo>
                  <a:pt x="206184" y="81603"/>
                </a:lnTo>
                <a:lnTo>
                  <a:pt x="209439" y="89604"/>
                </a:lnTo>
                <a:lnTo>
                  <a:pt x="212561" y="98748"/>
                </a:lnTo>
                <a:lnTo>
                  <a:pt x="215595" y="108654"/>
                </a:lnTo>
                <a:lnTo>
                  <a:pt x="219523" y="118116"/>
                </a:lnTo>
                <a:lnTo>
                  <a:pt x="224046" y="127281"/>
                </a:lnTo>
                <a:lnTo>
                  <a:pt x="228967" y="136249"/>
                </a:lnTo>
                <a:lnTo>
                  <a:pt x="234152" y="145085"/>
                </a:lnTo>
                <a:lnTo>
                  <a:pt x="244994" y="162522"/>
                </a:lnTo>
                <a:lnTo>
                  <a:pt x="249599" y="172125"/>
                </a:lnTo>
                <a:lnTo>
                  <a:pt x="253622" y="182338"/>
                </a:lnTo>
                <a:lnTo>
                  <a:pt x="257257" y="192955"/>
                </a:lnTo>
                <a:lnTo>
                  <a:pt x="261584" y="203844"/>
                </a:lnTo>
                <a:lnTo>
                  <a:pt x="266375" y="214913"/>
                </a:lnTo>
                <a:lnTo>
                  <a:pt x="271473" y="226103"/>
                </a:lnTo>
                <a:lnTo>
                  <a:pt x="276777" y="236420"/>
                </a:lnTo>
                <a:lnTo>
                  <a:pt x="282218" y="246156"/>
                </a:lnTo>
                <a:lnTo>
                  <a:pt x="287751" y="255503"/>
                </a:lnTo>
                <a:lnTo>
                  <a:pt x="292392" y="264593"/>
                </a:lnTo>
                <a:lnTo>
                  <a:pt x="296438" y="273510"/>
                </a:lnTo>
                <a:lnTo>
                  <a:pt x="300088" y="282312"/>
                </a:lnTo>
                <a:lnTo>
                  <a:pt x="304426" y="291038"/>
                </a:lnTo>
                <a:lnTo>
                  <a:pt x="309223" y="299712"/>
                </a:lnTo>
                <a:lnTo>
                  <a:pt x="314327" y="308353"/>
                </a:lnTo>
                <a:lnTo>
                  <a:pt x="319634" y="317923"/>
                </a:lnTo>
                <a:lnTo>
                  <a:pt x="330610" y="338717"/>
                </a:lnTo>
                <a:lnTo>
                  <a:pt x="334300" y="347691"/>
                </a:lnTo>
                <a:lnTo>
                  <a:pt x="336759" y="355579"/>
                </a:lnTo>
                <a:lnTo>
                  <a:pt x="340444" y="370375"/>
                </a:lnTo>
                <a:lnTo>
                  <a:pt x="345257" y="386477"/>
                </a:lnTo>
                <a:lnTo>
                  <a:pt x="350571" y="400618"/>
                </a:lnTo>
                <a:lnTo>
                  <a:pt x="356108" y="412300"/>
                </a:lnTo>
                <a:lnTo>
                  <a:pt x="364580" y="424232"/>
                </a:lnTo>
                <a:lnTo>
                  <a:pt x="375976" y="436797"/>
                </a:lnTo>
                <a:lnTo>
                  <a:pt x="378831" y="439748"/>
                </a:lnTo>
                <a:lnTo>
                  <a:pt x="380734" y="442668"/>
                </a:lnTo>
                <a:lnTo>
                  <a:pt x="384039" y="452512"/>
                </a:lnTo>
                <a:lnTo>
                  <a:pt x="384540" y="4627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55"/>
          <p:cNvSpPr/>
          <p:nvPr/>
        </p:nvSpPr>
        <p:spPr>
          <a:xfrm>
            <a:off x="123234" y="3283267"/>
            <a:ext cx="445409" cy="102871"/>
          </a:xfrm>
          <a:custGeom>
            <a:avLst/>
            <a:gdLst/>
            <a:ahLst/>
            <a:cxnLst/>
            <a:rect l="0" t="0" r="0" b="0"/>
            <a:pathLst>
              <a:path w="445409" h="102871">
                <a:moveTo>
                  <a:pt x="16783" y="102870"/>
                </a:moveTo>
                <a:lnTo>
                  <a:pt x="3764" y="102870"/>
                </a:lnTo>
                <a:lnTo>
                  <a:pt x="2389" y="101917"/>
                </a:lnTo>
                <a:lnTo>
                  <a:pt x="1472" y="100330"/>
                </a:lnTo>
                <a:lnTo>
                  <a:pt x="0" y="95489"/>
                </a:lnTo>
                <a:lnTo>
                  <a:pt x="4879" y="94827"/>
                </a:lnTo>
                <a:lnTo>
                  <a:pt x="8847" y="94650"/>
                </a:lnTo>
                <a:lnTo>
                  <a:pt x="18336" y="91914"/>
                </a:lnTo>
                <a:lnTo>
                  <a:pt x="23533" y="89851"/>
                </a:lnTo>
                <a:lnTo>
                  <a:pt x="36928" y="87559"/>
                </a:lnTo>
                <a:lnTo>
                  <a:pt x="44500" y="86948"/>
                </a:lnTo>
                <a:lnTo>
                  <a:pt x="52406" y="85588"/>
                </a:lnTo>
                <a:lnTo>
                  <a:pt x="60534" y="83729"/>
                </a:lnTo>
                <a:lnTo>
                  <a:pt x="98662" y="73901"/>
                </a:lnTo>
                <a:lnTo>
                  <a:pt x="109469" y="72127"/>
                </a:lnTo>
                <a:lnTo>
                  <a:pt x="120484" y="70945"/>
                </a:lnTo>
                <a:lnTo>
                  <a:pt x="131637" y="70156"/>
                </a:lnTo>
                <a:lnTo>
                  <a:pt x="143835" y="68679"/>
                </a:lnTo>
                <a:lnTo>
                  <a:pt x="156729" y="66741"/>
                </a:lnTo>
                <a:lnTo>
                  <a:pt x="170088" y="64496"/>
                </a:lnTo>
                <a:lnTo>
                  <a:pt x="182804" y="62048"/>
                </a:lnTo>
                <a:lnTo>
                  <a:pt x="207093" y="56787"/>
                </a:lnTo>
                <a:lnTo>
                  <a:pt x="242187" y="48470"/>
                </a:lnTo>
                <a:lnTo>
                  <a:pt x="253730" y="46601"/>
                </a:lnTo>
                <a:lnTo>
                  <a:pt x="265235" y="45355"/>
                </a:lnTo>
                <a:lnTo>
                  <a:pt x="276715" y="44524"/>
                </a:lnTo>
                <a:lnTo>
                  <a:pt x="288179" y="43018"/>
                </a:lnTo>
                <a:lnTo>
                  <a:pt x="299631" y="41061"/>
                </a:lnTo>
                <a:lnTo>
                  <a:pt x="311076" y="38804"/>
                </a:lnTo>
                <a:lnTo>
                  <a:pt x="333952" y="33756"/>
                </a:lnTo>
                <a:lnTo>
                  <a:pt x="345387" y="31077"/>
                </a:lnTo>
                <a:lnTo>
                  <a:pt x="355867" y="28338"/>
                </a:lnTo>
                <a:lnTo>
                  <a:pt x="365711" y="25560"/>
                </a:lnTo>
                <a:lnTo>
                  <a:pt x="384270" y="19932"/>
                </a:lnTo>
                <a:lnTo>
                  <a:pt x="402043" y="14256"/>
                </a:lnTo>
                <a:lnTo>
                  <a:pt x="409830" y="12362"/>
                </a:lnTo>
                <a:lnTo>
                  <a:pt x="423563" y="10257"/>
                </a:lnTo>
                <a:lnTo>
                  <a:pt x="428940" y="8743"/>
                </a:lnTo>
                <a:lnTo>
                  <a:pt x="433477" y="6781"/>
                </a:lnTo>
                <a:lnTo>
                  <a:pt x="4454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56"/>
          <p:cNvSpPr/>
          <p:nvPr/>
        </p:nvSpPr>
        <p:spPr>
          <a:xfrm>
            <a:off x="980122" y="3094672"/>
            <a:ext cx="25356" cy="342901"/>
          </a:xfrm>
          <a:custGeom>
            <a:avLst/>
            <a:gdLst/>
            <a:ahLst/>
            <a:cxnLst/>
            <a:rect l="0" t="0" r="0" b="0"/>
            <a:pathLst>
              <a:path w="25356" h="342901">
                <a:moveTo>
                  <a:pt x="0" y="0"/>
                </a:moveTo>
                <a:lnTo>
                  <a:pt x="0" y="124190"/>
                </a:lnTo>
                <a:lnTo>
                  <a:pt x="952" y="131371"/>
                </a:lnTo>
                <a:lnTo>
                  <a:pt x="2540" y="139015"/>
                </a:lnTo>
                <a:lnTo>
                  <a:pt x="4551" y="146969"/>
                </a:lnTo>
                <a:lnTo>
                  <a:pt x="5891" y="155130"/>
                </a:lnTo>
                <a:lnTo>
                  <a:pt x="6785" y="163427"/>
                </a:lnTo>
                <a:lnTo>
                  <a:pt x="7381" y="171816"/>
                </a:lnTo>
                <a:lnTo>
                  <a:pt x="7778" y="180267"/>
                </a:lnTo>
                <a:lnTo>
                  <a:pt x="8219" y="197277"/>
                </a:lnTo>
                <a:lnTo>
                  <a:pt x="9289" y="205812"/>
                </a:lnTo>
                <a:lnTo>
                  <a:pt x="10956" y="214361"/>
                </a:lnTo>
                <a:lnTo>
                  <a:pt x="13019" y="222917"/>
                </a:lnTo>
                <a:lnTo>
                  <a:pt x="14394" y="231479"/>
                </a:lnTo>
                <a:lnTo>
                  <a:pt x="15311" y="240044"/>
                </a:lnTo>
                <a:lnTo>
                  <a:pt x="15922" y="248612"/>
                </a:lnTo>
                <a:lnTo>
                  <a:pt x="16330" y="256229"/>
                </a:lnTo>
                <a:lnTo>
                  <a:pt x="16783" y="269772"/>
                </a:lnTo>
                <a:lnTo>
                  <a:pt x="17856" y="276050"/>
                </a:lnTo>
                <a:lnTo>
                  <a:pt x="19524" y="282141"/>
                </a:lnTo>
                <a:lnTo>
                  <a:pt x="21588" y="288107"/>
                </a:lnTo>
                <a:lnTo>
                  <a:pt x="22965" y="293988"/>
                </a:lnTo>
                <a:lnTo>
                  <a:pt x="23882" y="299815"/>
                </a:lnTo>
                <a:lnTo>
                  <a:pt x="24494" y="305604"/>
                </a:lnTo>
                <a:lnTo>
                  <a:pt x="25174" y="314577"/>
                </a:lnTo>
                <a:lnTo>
                  <a:pt x="25355" y="318303"/>
                </a:lnTo>
                <a:lnTo>
                  <a:pt x="23571" y="321740"/>
                </a:lnTo>
                <a:lnTo>
                  <a:pt x="20476" y="324983"/>
                </a:lnTo>
                <a:lnTo>
                  <a:pt x="16508" y="328098"/>
                </a:lnTo>
                <a:lnTo>
                  <a:pt x="13863" y="331127"/>
                </a:lnTo>
                <a:lnTo>
                  <a:pt x="12099" y="334099"/>
                </a:lnTo>
                <a:lnTo>
                  <a:pt x="8572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57"/>
          <p:cNvSpPr/>
          <p:nvPr/>
        </p:nvSpPr>
        <p:spPr>
          <a:xfrm>
            <a:off x="923748" y="3077676"/>
            <a:ext cx="402619" cy="351314"/>
          </a:xfrm>
          <a:custGeom>
            <a:avLst/>
            <a:gdLst/>
            <a:ahLst/>
            <a:cxnLst/>
            <a:rect l="0" t="0" r="0" b="0"/>
            <a:pathLst>
              <a:path w="402619" h="351314">
                <a:moveTo>
                  <a:pt x="4939" y="68431"/>
                </a:moveTo>
                <a:lnTo>
                  <a:pt x="4939" y="63880"/>
                </a:lnTo>
                <a:lnTo>
                  <a:pt x="3986" y="61587"/>
                </a:lnTo>
                <a:lnTo>
                  <a:pt x="388" y="56499"/>
                </a:lnTo>
                <a:lnTo>
                  <a:pt x="0" y="54762"/>
                </a:lnTo>
                <a:lnTo>
                  <a:pt x="694" y="53603"/>
                </a:lnTo>
                <a:lnTo>
                  <a:pt x="2109" y="52831"/>
                </a:lnTo>
                <a:lnTo>
                  <a:pt x="3052" y="51364"/>
                </a:lnTo>
                <a:lnTo>
                  <a:pt x="4100" y="47193"/>
                </a:lnTo>
                <a:lnTo>
                  <a:pt x="4690" y="39490"/>
                </a:lnTo>
                <a:lnTo>
                  <a:pt x="5726" y="36755"/>
                </a:lnTo>
                <a:lnTo>
                  <a:pt x="9416" y="31175"/>
                </a:lnTo>
                <a:lnTo>
                  <a:pt x="16771" y="25520"/>
                </a:lnTo>
                <a:lnTo>
                  <a:pt x="26390" y="19832"/>
                </a:lnTo>
                <a:lnTo>
                  <a:pt x="37015" y="14129"/>
                </a:lnTo>
                <a:lnTo>
                  <a:pt x="43468" y="11275"/>
                </a:lnTo>
                <a:lnTo>
                  <a:pt x="50628" y="8419"/>
                </a:lnTo>
                <a:lnTo>
                  <a:pt x="58258" y="5563"/>
                </a:lnTo>
                <a:lnTo>
                  <a:pt x="66203" y="3659"/>
                </a:lnTo>
                <a:lnTo>
                  <a:pt x="74356" y="2390"/>
                </a:lnTo>
                <a:lnTo>
                  <a:pt x="82650" y="1543"/>
                </a:lnTo>
                <a:lnTo>
                  <a:pt x="91989" y="979"/>
                </a:lnTo>
                <a:lnTo>
                  <a:pt x="112525" y="352"/>
                </a:lnTo>
                <a:lnTo>
                  <a:pt x="145507" y="0"/>
                </a:lnTo>
                <a:lnTo>
                  <a:pt x="155801" y="903"/>
                </a:lnTo>
                <a:lnTo>
                  <a:pt x="165521" y="2457"/>
                </a:lnTo>
                <a:lnTo>
                  <a:pt x="174859" y="4446"/>
                </a:lnTo>
                <a:lnTo>
                  <a:pt x="184894" y="5772"/>
                </a:lnTo>
                <a:lnTo>
                  <a:pt x="195394" y="6656"/>
                </a:lnTo>
                <a:lnTo>
                  <a:pt x="206204" y="7245"/>
                </a:lnTo>
                <a:lnTo>
                  <a:pt x="215316" y="8591"/>
                </a:lnTo>
                <a:lnTo>
                  <a:pt x="223295" y="10440"/>
                </a:lnTo>
                <a:lnTo>
                  <a:pt x="230520" y="12625"/>
                </a:lnTo>
                <a:lnTo>
                  <a:pt x="237241" y="15987"/>
                </a:lnTo>
                <a:lnTo>
                  <a:pt x="249789" y="24803"/>
                </a:lnTo>
                <a:lnTo>
                  <a:pt x="259176" y="32531"/>
                </a:lnTo>
                <a:lnTo>
                  <a:pt x="263013" y="35925"/>
                </a:lnTo>
                <a:lnTo>
                  <a:pt x="265571" y="40093"/>
                </a:lnTo>
                <a:lnTo>
                  <a:pt x="268413" y="49804"/>
                </a:lnTo>
                <a:lnTo>
                  <a:pt x="268218" y="54108"/>
                </a:lnTo>
                <a:lnTo>
                  <a:pt x="267136" y="57930"/>
                </a:lnTo>
                <a:lnTo>
                  <a:pt x="258555" y="75459"/>
                </a:lnTo>
                <a:lnTo>
                  <a:pt x="248150" y="86159"/>
                </a:lnTo>
                <a:lnTo>
                  <a:pt x="241374" y="91680"/>
                </a:lnTo>
                <a:lnTo>
                  <a:pt x="234000" y="96313"/>
                </a:lnTo>
                <a:lnTo>
                  <a:pt x="226226" y="100354"/>
                </a:lnTo>
                <a:lnTo>
                  <a:pt x="218186" y="104001"/>
                </a:lnTo>
                <a:lnTo>
                  <a:pt x="209969" y="108337"/>
                </a:lnTo>
                <a:lnTo>
                  <a:pt x="201633" y="113132"/>
                </a:lnTo>
                <a:lnTo>
                  <a:pt x="193218" y="118234"/>
                </a:lnTo>
                <a:lnTo>
                  <a:pt x="183799" y="122588"/>
                </a:lnTo>
                <a:lnTo>
                  <a:pt x="173709" y="126443"/>
                </a:lnTo>
                <a:lnTo>
                  <a:pt x="108154" y="148324"/>
                </a:lnTo>
                <a:lnTo>
                  <a:pt x="100419" y="150268"/>
                </a:lnTo>
                <a:lnTo>
                  <a:pt x="93357" y="151564"/>
                </a:lnTo>
                <a:lnTo>
                  <a:pt x="86744" y="152428"/>
                </a:lnTo>
                <a:lnTo>
                  <a:pt x="74317" y="153388"/>
                </a:lnTo>
                <a:lnTo>
                  <a:pt x="68336" y="153644"/>
                </a:lnTo>
                <a:lnTo>
                  <a:pt x="64349" y="154767"/>
                </a:lnTo>
                <a:lnTo>
                  <a:pt x="61690" y="156469"/>
                </a:lnTo>
                <a:lnTo>
                  <a:pt x="59918" y="158555"/>
                </a:lnTo>
                <a:lnTo>
                  <a:pt x="58737" y="158994"/>
                </a:lnTo>
                <a:lnTo>
                  <a:pt x="57949" y="158334"/>
                </a:lnTo>
                <a:lnTo>
                  <a:pt x="57424" y="156941"/>
                </a:lnTo>
                <a:lnTo>
                  <a:pt x="58027" y="156013"/>
                </a:lnTo>
                <a:lnTo>
                  <a:pt x="59381" y="155394"/>
                </a:lnTo>
                <a:lnTo>
                  <a:pt x="64378" y="154706"/>
                </a:lnTo>
                <a:lnTo>
                  <a:pt x="72949" y="154401"/>
                </a:lnTo>
                <a:lnTo>
                  <a:pt x="126186" y="154178"/>
                </a:lnTo>
                <a:lnTo>
                  <a:pt x="139110" y="155123"/>
                </a:lnTo>
                <a:lnTo>
                  <a:pt x="152489" y="156706"/>
                </a:lnTo>
                <a:lnTo>
                  <a:pt x="166170" y="158713"/>
                </a:lnTo>
                <a:lnTo>
                  <a:pt x="180054" y="160052"/>
                </a:lnTo>
                <a:lnTo>
                  <a:pt x="194072" y="160944"/>
                </a:lnTo>
                <a:lnTo>
                  <a:pt x="208180" y="161539"/>
                </a:lnTo>
                <a:lnTo>
                  <a:pt x="222348" y="162888"/>
                </a:lnTo>
                <a:lnTo>
                  <a:pt x="236556" y="164740"/>
                </a:lnTo>
                <a:lnTo>
                  <a:pt x="250790" y="166927"/>
                </a:lnTo>
                <a:lnTo>
                  <a:pt x="264090" y="169337"/>
                </a:lnTo>
                <a:lnTo>
                  <a:pt x="276766" y="171897"/>
                </a:lnTo>
                <a:lnTo>
                  <a:pt x="289027" y="174556"/>
                </a:lnTo>
                <a:lnTo>
                  <a:pt x="301011" y="178234"/>
                </a:lnTo>
                <a:lnTo>
                  <a:pt x="312810" y="182590"/>
                </a:lnTo>
                <a:lnTo>
                  <a:pt x="324487" y="187400"/>
                </a:lnTo>
                <a:lnTo>
                  <a:pt x="335128" y="191558"/>
                </a:lnTo>
                <a:lnTo>
                  <a:pt x="354572" y="198719"/>
                </a:lnTo>
                <a:lnTo>
                  <a:pt x="362805" y="202915"/>
                </a:lnTo>
                <a:lnTo>
                  <a:pt x="370199" y="207617"/>
                </a:lnTo>
                <a:lnTo>
                  <a:pt x="382542" y="217922"/>
                </a:lnTo>
                <a:lnTo>
                  <a:pt x="391202" y="228851"/>
                </a:lnTo>
                <a:lnTo>
                  <a:pt x="394845" y="234433"/>
                </a:lnTo>
                <a:lnTo>
                  <a:pt x="398227" y="240059"/>
                </a:lnTo>
                <a:lnTo>
                  <a:pt x="401433" y="245715"/>
                </a:lnTo>
                <a:lnTo>
                  <a:pt x="402618" y="250438"/>
                </a:lnTo>
                <a:lnTo>
                  <a:pt x="402456" y="254539"/>
                </a:lnTo>
                <a:lnTo>
                  <a:pt x="399736" y="262588"/>
                </a:lnTo>
                <a:lnTo>
                  <a:pt x="395352" y="272516"/>
                </a:lnTo>
                <a:lnTo>
                  <a:pt x="391897" y="276877"/>
                </a:lnTo>
                <a:lnTo>
                  <a:pt x="382978" y="284264"/>
                </a:lnTo>
                <a:lnTo>
                  <a:pt x="370124" y="293262"/>
                </a:lnTo>
                <a:lnTo>
                  <a:pt x="362695" y="298328"/>
                </a:lnTo>
                <a:lnTo>
                  <a:pt x="352981" y="302658"/>
                </a:lnTo>
                <a:lnTo>
                  <a:pt x="341742" y="306498"/>
                </a:lnTo>
                <a:lnTo>
                  <a:pt x="317507" y="313303"/>
                </a:lnTo>
                <a:lnTo>
                  <a:pt x="294035" y="319503"/>
                </a:lnTo>
                <a:lnTo>
                  <a:pt x="268364" y="325434"/>
                </a:lnTo>
                <a:lnTo>
                  <a:pt x="213078" y="337002"/>
                </a:lnTo>
                <a:lnTo>
                  <a:pt x="199896" y="338918"/>
                </a:lnTo>
                <a:lnTo>
                  <a:pt x="187298" y="340196"/>
                </a:lnTo>
                <a:lnTo>
                  <a:pt x="175089" y="341048"/>
                </a:lnTo>
                <a:lnTo>
                  <a:pt x="160282" y="342568"/>
                </a:lnTo>
                <a:lnTo>
                  <a:pt x="126051" y="346797"/>
                </a:lnTo>
                <a:lnTo>
                  <a:pt x="111397" y="348306"/>
                </a:lnTo>
                <a:lnTo>
                  <a:pt x="98771" y="349312"/>
                </a:lnTo>
                <a:lnTo>
                  <a:pt x="87496" y="349982"/>
                </a:lnTo>
                <a:lnTo>
                  <a:pt x="67349" y="350728"/>
                </a:lnTo>
                <a:lnTo>
                  <a:pt x="35682" y="351206"/>
                </a:lnTo>
                <a:lnTo>
                  <a:pt x="8516" y="351313"/>
                </a:lnTo>
                <a:lnTo>
                  <a:pt x="9229" y="350364"/>
                </a:lnTo>
                <a:lnTo>
                  <a:pt x="15100" y="346770"/>
                </a:lnTo>
                <a:lnTo>
                  <a:pt x="21520" y="344537"/>
                </a:lnTo>
                <a:lnTo>
                  <a:pt x="24566" y="343942"/>
                </a:lnTo>
                <a:lnTo>
                  <a:pt x="30489" y="340740"/>
                </a:lnTo>
                <a:lnTo>
                  <a:pt x="33403" y="338553"/>
                </a:lnTo>
                <a:lnTo>
                  <a:pt x="39179" y="336123"/>
                </a:lnTo>
                <a:lnTo>
                  <a:pt x="47801" y="3341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58"/>
          <p:cNvSpPr/>
          <p:nvPr/>
        </p:nvSpPr>
        <p:spPr>
          <a:xfrm>
            <a:off x="1495022" y="3124093"/>
            <a:ext cx="505229" cy="270572"/>
          </a:xfrm>
          <a:custGeom>
            <a:avLst/>
            <a:gdLst/>
            <a:ahLst/>
            <a:cxnLst/>
            <a:rect l="0" t="0" r="0" b="0"/>
            <a:pathLst>
              <a:path w="505229" h="270572">
                <a:moveTo>
                  <a:pt x="290915" y="13442"/>
                </a:moveTo>
                <a:lnTo>
                  <a:pt x="286364" y="13442"/>
                </a:lnTo>
                <a:lnTo>
                  <a:pt x="285023" y="12489"/>
                </a:lnTo>
                <a:lnTo>
                  <a:pt x="284130" y="10902"/>
                </a:lnTo>
                <a:lnTo>
                  <a:pt x="283534" y="8891"/>
                </a:lnTo>
                <a:lnTo>
                  <a:pt x="282184" y="7550"/>
                </a:lnTo>
                <a:lnTo>
                  <a:pt x="280332" y="6656"/>
                </a:lnTo>
                <a:lnTo>
                  <a:pt x="275066" y="5222"/>
                </a:lnTo>
                <a:lnTo>
                  <a:pt x="265052" y="423"/>
                </a:lnTo>
                <a:lnTo>
                  <a:pt x="260338" y="0"/>
                </a:lnTo>
                <a:lnTo>
                  <a:pt x="243649" y="3003"/>
                </a:lnTo>
                <a:lnTo>
                  <a:pt x="228951" y="4040"/>
                </a:lnTo>
                <a:lnTo>
                  <a:pt x="221030" y="5269"/>
                </a:lnTo>
                <a:lnTo>
                  <a:pt x="212893" y="7040"/>
                </a:lnTo>
                <a:lnTo>
                  <a:pt x="204610" y="9174"/>
                </a:lnTo>
                <a:lnTo>
                  <a:pt x="196231" y="11549"/>
                </a:lnTo>
                <a:lnTo>
                  <a:pt x="169833" y="19443"/>
                </a:lnTo>
                <a:lnTo>
                  <a:pt x="149153" y="24999"/>
                </a:lnTo>
                <a:lnTo>
                  <a:pt x="139257" y="28766"/>
                </a:lnTo>
                <a:lnTo>
                  <a:pt x="129802" y="33183"/>
                </a:lnTo>
                <a:lnTo>
                  <a:pt x="120641" y="38032"/>
                </a:lnTo>
                <a:lnTo>
                  <a:pt x="111677" y="43171"/>
                </a:lnTo>
                <a:lnTo>
                  <a:pt x="102843" y="48501"/>
                </a:lnTo>
                <a:lnTo>
                  <a:pt x="94096" y="53959"/>
                </a:lnTo>
                <a:lnTo>
                  <a:pt x="85407" y="60456"/>
                </a:lnTo>
                <a:lnTo>
                  <a:pt x="76757" y="67645"/>
                </a:lnTo>
                <a:lnTo>
                  <a:pt x="68133" y="75295"/>
                </a:lnTo>
                <a:lnTo>
                  <a:pt x="53471" y="88874"/>
                </a:lnTo>
                <a:lnTo>
                  <a:pt x="46894" y="95163"/>
                </a:lnTo>
                <a:lnTo>
                  <a:pt x="40604" y="102212"/>
                </a:lnTo>
                <a:lnTo>
                  <a:pt x="34506" y="109769"/>
                </a:lnTo>
                <a:lnTo>
                  <a:pt x="28536" y="117665"/>
                </a:lnTo>
                <a:lnTo>
                  <a:pt x="23603" y="125786"/>
                </a:lnTo>
                <a:lnTo>
                  <a:pt x="19362" y="134058"/>
                </a:lnTo>
                <a:lnTo>
                  <a:pt x="12110" y="149916"/>
                </a:lnTo>
                <a:lnTo>
                  <a:pt x="5712" y="163315"/>
                </a:lnTo>
                <a:lnTo>
                  <a:pt x="3624" y="169555"/>
                </a:lnTo>
                <a:lnTo>
                  <a:pt x="2233" y="175619"/>
                </a:lnTo>
                <a:lnTo>
                  <a:pt x="1305" y="181568"/>
                </a:lnTo>
                <a:lnTo>
                  <a:pt x="687" y="188391"/>
                </a:lnTo>
                <a:lnTo>
                  <a:pt x="275" y="195797"/>
                </a:lnTo>
                <a:lnTo>
                  <a:pt x="0" y="203592"/>
                </a:lnTo>
                <a:lnTo>
                  <a:pt x="769" y="209741"/>
                </a:lnTo>
                <a:lnTo>
                  <a:pt x="2234" y="214793"/>
                </a:lnTo>
                <a:lnTo>
                  <a:pt x="4164" y="219113"/>
                </a:lnTo>
                <a:lnTo>
                  <a:pt x="8848" y="228994"/>
                </a:lnTo>
                <a:lnTo>
                  <a:pt x="11430" y="234296"/>
                </a:lnTo>
                <a:lnTo>
                  <a:pt x="15057" y="238783"/>
                </a:lnTo>
                <a:lnTo>
                  <a:pt x="24166" y="246308"/>
                </a:lnTo>
                <a:lnTo>
                  <a:pt x="34565" y="252828"/>
                </a:lnTo>
                <a:lnTo>
                  <a:pt x="46489" y="258900"/>
                </a:lnTo>
                <a:lnTo>
                  <a:pt x="61314" y="264774"/>
                </a:lnTo>
                <a:lnTo>
                  <a:pt x="70220" y="266722"/>
                </a:lnTo>
                <a:lnTo>
                  <a:pt x="79968" y="268020"/>
                </a:lnTo>
                <a:lnTo>
                  <a:pt x="90276" y="268885"/>
                </a:lnTo>
                <a:lnTo>
                  <a:pt x="100958" y="269463"/>
                </a:lnTo>
                <a:lnTo>
                  <a:pt x="122987" y="270104"/>
                </a:lnTo>
                <a:lnTo>
                  <a:pt x="195512" y="270571"/>
                </a:lnTo>
                <a:lnTo>
                  <a:pt x="208263" y="269634"/>
                </a:lnTo>
                <a:lnTo>
                  <a:pt x="220574" y="268057"/>
                </a:lnTo>
                <a:lnTo>
                  <a:pt x="245365" y="263764"/>
                </a:lnTo>
                <a:lnTo>
                  <a:pt x="272258" y="258681"/>
                </a:lnTo>
                <a:lnTo>
                  <a:pt x="285144" y="256944"/>
                </a:lnTo>
                <a:lnTo>
                  <a:pt x="297545" y="255787"/>
                </a:lnTo>
                <a:lnTo>
                  <a:pt x="309623" y="255015"/>
                </a:lnTo>
                <a:lnTo>
                  <a:pt x="322437" y="253548"/>
                </a:lnTo>
                <a:lnTo>
                  <a:pt x="335742" y="251618"/>
                </a:lnTo>
                <a:lnTo>
                  <a:pt x="349375" y="249378"/>
                </a:lnTo>
                <a:lnTo>
                  <a:pt x="362273" y="245980"/>
                </a:lnTo>
                <a:lnTo>
                  <a:pt x="374682" y="241810"/>
                </a:lnTo>
                <a:lnTo>
                  <a:pt x="397677" y="233048"/>
                </a:lnTo>
                <a:lnTo>
                  <a:pt x="417422" y="225980"/>
                </a:lnTo>
                <a:lnTo>
                  <a:pt x="433183" y="219663"/>
                </a:lnTo>
                <a:lnTo>
                  <a:pt x="447490" y="213681"/>
                </a:lnTo>
                <a:lnTo>
                  <a:pt x="463374" y="207847"/>
                </a:lnTo>
                <a:lnTo>
                  <a:pt x="477418" y="202079"/>
                </a:lnTo>
                <a:lnTo>
                  <a:pt x="489058" y="196341"/>
                </a:lnTo>
                <a:lnTo>
                  <a:pt x="493495" y="193476"/>
                </a:lnTo>
                <a:lnTo>
                  <a:pt x="505228" y="184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59"/>
          <p:cNvSpPr/>
          <p:nvPr/>
        </p:nvSpPr>
        <p:spPr>
          <a:xfrm>
            <a:off x="2008866" y="3077645"/>
            <a:ext cx="334203" cy="317032"/>
          </a:xfrm>
          <a:custGeom>
            <a:avLst/>
            <a:gdLst/>
            <a:ahLst/>
            <a:cxnLst/>
            <a:rect l="0" t="0" r="0" b="0"/>
            <a:pathLst>
              <a:path w="334203" h="317032">
                <a:moveTo>
                  <a:pt x="51391" y="8455"/>
                </a:moveTo>
                <a:lnTo>
                  <a:pt x="51391" y="37074"/>
                </a:lnTo>
                <a:lnTo>
                  <a:pt x="52344" y="39917"/>
                </a:lnTo>
                <a:lnTo>
                  <a:pt x="57282" y="48468"/>
                </a:lnTo>
                <a:lnTo>
                  <a:pt x="58772" y="54179"/>
                </a:lnTo>
                <a:lnTo>
                  <a:pt x="59434" y="62431"/>
                </a:lnTo>
                <a:lnTo>
                  <a:pt x="59728" y="72449"/>
                </a:lnTo>
                <a:lnTo>
                  <a:pt x="59957" y="115006"/>
                </a:lnTo>
                <a:lnTo>
                  <a:pt x="59963" y="152553"/>
                </a:lnTo>
                <a:lnTo>
                  <a:pt x="60916" y="157860"/>
                </a:lnTo>
                <a:lnTo>
                  <a:pt x="62503" y="163303"/>
                </a:lnTo>
                <a:lnTo>
                  <a:pt x="64514" y="168837"/>
                </a:lnTo>
                <a:lnTo>
                  <a:pt x="66749" y="177526"/>
                </a:lnTo>
                <a:lnTo>
                  <a:pt x="67742" y="185515"/>
                </a:lnTo>
                <a:lnTo>
                  <a:pt x="68183" y="195416"/>
                </a:lnTo>
                <a:lnTo>
                  <a:pt x="68431" y="207149"/>
                </a:lnTo>
                <a:lnTo>
                  <a:pt x="68536" y="281186"/>
                </a:lnTo>
                <a:lnTo>
                  <a:pt x="69488" y="281716"/>
                </a:lnTo>
                <a:lnTo>
                  <a:pt x="73087" y="282304"/>
                </a:lnTo>
                <a:lnTo>
                  <a:pt x="74427" y="283413"/>
                </a:lnTo>
                <a:lnTo>
                  <a:pt x="75321" y="285105"/>
                </a:lnTo>
                <a:lnTo>
                  <a:pt x="76314" y="289525"/>
                </a:lnTo>
                <a:lnTo>
                  <a:pt x="77062" y="299227"/>
                </a:lnTo>
                <a:lnTo>
                  <a:pt x="77107" y="308623"/>
                </a:lnTo>
                <a:lnTo>
                  <a:pt x="77109" y="317031"/>
                </a:lnTo>
                <a:lnTo>
                  <a:pt x="77109" y="272523"/>
                </a:lnTo>
                <a:lnTo>
                  <a:pt x="76156" y="267368"/>
                </a:lnTo>
                <a:lnTo>
                  <a:pt x="74568" y="261073"/>
                </a:lnTo>
                <a:lnTo>
                  <a:pt x="72558" y="254019"/>
                </a:lnTo>
                <a:lnTo>
                  <a:pt x="71217" y="247412"/>
                </a:lnTo>
                <a:lnTo>
                  <a:pt x="70323" y="241102"/>
                </a:lnTo>
                <a:lnTo>
                  <a:pt x="69728" y="234990"/>
                </a:lnTo>
                <a:lnTo>
                  <a:pt x="68378" y="229011"/>
                </a:lnTo>
                <a:lnTo>
                  <a:pt x="66525" y="223120"/>
                </a:lnTo>
                <a:lnTo>
                  <a:pt x="64338" y="217287"/>
                </a:lnTo>
                <a:lnTo>
                  <a:pt x="61927" y="211494"/>
                </a:lnTo>
                <a:lnTo>
                  <a:pt x="59368" y="205727"/>
                </a:lnTo>
                <a:lnTo>
                  <a:pt x="53984" y="194239"/>
                </a:lnTo>
                <a:lnTo>
                  <a:pt x="48416" y="182783"/>
                </a:lnTo>
                <a:lnTo>
                  <a:pt x="45597" y="176108"/>
                </a:lnTo>
                <a:lnTo>
                  <a:pt x="42766" y="168801"/>
                </a:lnTo>
                <a:lnTo>
                  <a:pt x="39926" y="161073"/>
                </a:lnTo>
                <a:lnTo>
                  <a:pt x="38033" y="154015"/>
                </a:lnTo>
                <a:lnTo>
                  <a:pt x="36770" y="147405"/>
                </a:lnTo>
                <a:lnTo>
                  <a:pt x="35929" y="141093"/>
                </a:lnTo>
                <a:lnTo>
                  <a:pt x="34415" y="134980"/>
                </a:lnTo>
                <a:lnTo>
                  <a:pt x="32454" y="129000"/>
                </a:lnTo>
                <a:lnTo>
                  <a:pt x="30194" y="123108"/>
                </a:lnTo>
                <a:lnTo>
                  <a:pt x="27734" y="117275"/>
                </a:lnTo>
                <a:lnTo>
                  <a:pt x="25143" y="111482"/>
                </a:lnTo>
                <a:lnTo>
                  <a:pt x="19722" y="99964"/>
                </a:lnTo>
                <a:lnTo>
                  <a:pt x="5640" y="71329"/>
                </a:lnTo>
                <a:lnTo>
                  <a:pt x="2482" y="62434"/>
                </a:lnTo>
                <a:lnTo>
                  <a:pt x="1079" y="54353"/>
                </a:lnTo>
                <a:lnTo>
                  <a:pt x="704" y="49531"/>
                </a:lnTo>
                <a:lnTo>
                  <a:pt x="289" y="40046"/>
                </a:lnTo>
                <a:lnTo>
                  <a:pt x="54" y="29351"/>
                </a:lnTo>
                <a:lnTo>
                  <a:pt x="0" y="23139"/>
                </a:lnTo>
                <a:lnTo>
                  <a:pt x="938" y="20149"/>
                </a:lnTo>
                <a:lnTo>
                  <a:pt x="4520" y="14287"/>
                </a:lnTo>
                <a:lnTo>
                  <a:pt x="6809" y="12343"/>
                </a:lnTo>
                <a:lnTo>
                  <a:pt x="9287" y="11047"/>
                </a:lnTo>
                <a:lnTo>
                  <a:pt x="11891" y="10183"/>
                </a:lnTo>
                <a:lnTo>
                  <a:pt x="17326" y="6683"/>
                </a:lnTo>
                <a:lnTo>
                  <a:pt x="20108" y="4416"/>
                </a:lnTo>
                <a:lnTo>
                  <a:pt x="23868" y="2905"/>
                </a:lnTo>
                <a:lnTo>
                  <a:pt x="33126" y="1225"/>
                </a:lnTo>
                <a:lnTo>
                  <a:pt x="39214" y="778"/>
                </a:lnTo>
                <a:lnTo>
                  <a:pt x="46131" y="479"/>
                </a:lnTo>
                <a:lnTo>
                  <a:pt x="66978" y="59"/>
                </a:lnTo>
                <a:lnTo>
                  <a:pt x="73212" y="0"/>
                </a:lnTo>
                <a:lnTo>
                  <a:pt x="80226" y="913"/>
                </a:lnTo>
                <a:lnTo>
                  <a:pt x="87759" y="2475"/>
                </a:lnTo>
                <a:lnTo>
                  <a:pt x="157742" y="20036"/>
                </a:lnTo>
                <a:lnTo>
                  <a:pt x="168011" y="23796"/>
                </a:lnTo>
                <a:lnTo>
                  <a:pt x="177716" y="28207"/>
                </a:lnTo>
                <a:lnTo>
                  <a:pt x="218372" y="48975"/>
                </a:lnTo>
                <a:lnTo>
                  <a:pt x="228435" y="54518"/>
                </a:lnTo>
                <a:lnTo>
                  <a:pt x="238000" y="60118"/>
                </a:lnTo>
                <a:lnTo>
                  <a:pt x="247234" y="65757"/>
                </a:lnTo>
                <a:lnTo>
                  <a:pt x="255296" y="71421"/>
                </a:lnTo>
                <a:lnTo>
                  <a:pt x="262575" y="77102"/>
                </a:lnTo>
                <a:lnTo>
                  <a:pt x="269333" y="82795"/>
                </a:lnTo>
                <a:lnTo>
                  <a:pt x="276696" y="88495"/>
                </a:lnTo>
                <a:lnTo>
                  <a:pt x="284462" y="94200"/>
                </a:lnTo>
                <a:lnTo>
                  <a:pt x="292496" y="99908"/>
                </a:lnTo>
                <a:lnTo>
                  <a:pt x="298805" y="105619"/>
                </a:lnTo>
                <a:lnTo>
                  <a:pt x="303964" y="111331"/>
                </a:lnTo>
                <a:lnTo>
                  <a:pt x="308355" y="117044"/>
                </a:lnTo>
                <a:lnTo>
                  <a:pt x="313188" y="122757"/>
                </a:lnTo>
                <a:lnTo>
                  <a:pt x="318315" y="128471"/>
                </a:lnTo>
                <a:lnTo>
                  <a:pt x="323638" y="134186"/>
                </a:lnTo>
                <a:lnTo>
                  <a:pt x="327186" y="139900"/>
                </a:lnTo>
                <a:lnTo>
                  <a:pt x="329552" y="145615"/>
                </a:lnTo>
                <a:lnTo>
                  <a:pt x="331129" y="151330"/>
                </a:lnTo>
                <a:lnTo>
                  <a:pt x="332181" y="157997"/>
                </a:lnTo>
                <a:lnTo>
                  <a:pt x="332882" y="165300"/>
                </a:lnTo>
                <a:lnTo>
                  <a:pt x="333349" y="173025"/>
                </a:lnTo>
                <a:lnTo>
                  <a:pt x="333868" y="186690"/>
                </a:lnTo>
                <a:lnTo>
                  <a:pt x="334160" y="205092"/>
                </a:lnTo>
                <a:lnTo>
                  <a:pt x="334202" y="210984"/>
                </a:lnTo>
                <a:lnTo>
                  <a:pt x="331371" y="215864"/>
                </a:lnTo>
                <a:lnTo>
                  <a:pt x="326627" y="220070"/>
                </a:lnTo>
                <a:lnTo>
                  <a:pt x="320607" y="223827"/>
                </a:lnTo>
                <a:lnTo>
                  <a:pt x="314688" y="228236"/>
                </a:lnTo>
                <a:lnTo>
                  <a:pt x="308838" y="233081"/>
                </a:lnTo>
                <a:lnTo>
                  <a:pt x="303032" y="238215"/>
                </a:lnTo>
                <a:lnTo>
                  <a:pt x="296304" y="243544"/>
                </a:lnTo>
                <a:lnTo>
                  <a:pt x="288961" y="249000"/>
                </a:lnTo>
                <a:lnTo>
                  <a:pt x="281209" y="254543"/>
                </a:lnTo>
                <a:lnTo>
                  <a:pt x="273183" y="259191"/>
                </a:lnTo>
                <a:lnTo>
                  <a:pt x="264975" y="263242"/>
                </a:lnTo>
                <a:lnTo>
                  <a:pt x="256645" y="266896"/>
                </a:lnTo>
                <a:lnTo>
                  <a:pt x="247282" y="270283"/>
                </a:lnTo>
                <a:lnTo>
                  <a:pt x="237230" y="273495"/>
                </a:lnTo>
                <a:lnTo>
                  <a:pt x="216854" y="279603"/>
                </a:lnTo>
                <a:lnTo>
                  <a:pt x="171746" y="294163"/>
                </a:lnTo>
                <a:lnTo>
                  <a:pt x="162108" y="297035"/>
                </a:lnTo>
                <a:lnTo>
                  <a:pt x="141239" y="302765"/>
                </a:lnTo>
                <a:lnTo>
                  <a:pt x="131292" y="304674"/>
                </a:lnTo>
                <a:lnTo>
                  <a:pt x="121803" y="305946"/>
                </a:lnTo>
                <a:lnTo>
                  <a:pt x="112620" y="306795"/>
                </a:lnTo>
                <a:lnTo>
                  <a:pt x="104593" y="307361"/>
                </a:lnTo>
                <a:lnTo>
                  <a:pt x="97336" y="307738"/>
                </a:lnTo>
                <a:lnTo>
                  <a:pt x="80562" y="308269"/>
                </a:lnTo>
                <a:lnTo>
                  <a:pt x="61859" y="308479"/>
                </a:lnTo>
                <a:lnTo>
                  <a:pt x="61227" y="307531"/>
                </a:lnTo>
                <a:lnTo>
                  <a:pt x="59963" y="299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60"/>
          <p:cNvSpPr/>
          <p:nvPr/>
        </p:nvSpPr>
        <p:spPr>
          <a:xfrm>
            <a:off x="2557462" y="3111817"/>
            <a:ext cx="445771" cy="188595"/>
          </a:xfrm>
          <a:custGeom>
            <a:avLst/>
            <a:gdLst/>
            <a:ahLst/>
            <a:cxnLst/>
            <a:rect l="0" t="0" r="0" b="0"/>
            <a:pathLst>
              <a:path w="445771" h="188595">
                <a:moveTo>
                  <a:pt x="0" y="0"/>
                </a:moveTo>
                <a:lnTo>
                  <a:pt x="0" y="148193"/>
                </a:lnTo>
                <a:lnTo>
                  <a:pt x="952" y="151183"/>
                </a:lnTo>
                <a:lnTo>
                  <a:pt x="4551" y="157045"/>
                </a:lnTo>
                <a:lnTo>
                  <a:pt x="9325" y="162825"/>
                </a:lnTo>
                <a:lnTo>
                  <a:pt x="11932" y="165700"/>
                </a:lnTo>
                <a:lnTo>
                  <a:pt x="14622" y="167617"/>
                </a:lnTo>
                <a:lnTo>
                  <a:pt x="22959" y="171267"/>
                </a:lnTo>
                <a:lnTo>
                  <a:pt x="28619" y="175496"/>
                </a:lnTo>
                <a:lnTo>
                  <a:pt x="32414" y="177005"/>
                </a:lnTo>
                <a:lnTo>
                  <a:pt x="47810" y="180081"/>
                </a:lnTo>
                <a:lnTo>
                  <a:pt x="54733" y="181967"/>
                </a:lnTo>
                <a:lnTo>
                  <a:pt x="62206" y="184176"/>
                </a:lnTo>
                <a:lnTo>
                  <a:pt x="70046" y="185649"/>
                </a:lnTo>
                <a:lnTo>
                  <a:pt x="78130" y="186631"/>
                </a:lnTo>
                <a:lnTo>
                  <a:pt x="86377" y="187286"/>
                </a:lnTo>
                <a:lnTo>
                  <a:pt x="95684" y="187722"/>
                </a:lnTo>
                <a:lnTo>
                  <a:pt x="116186" y="188207"/>
                </a:lnTo>
                <a:lnTo>
                  <a:pt x="302442" y="188594"/>
                </a:lnTo>
                <a:lnTo>
                  <a:pt x="313070" y="187642"/>
                </a:lnTo>
                <a:lnTo>
                  <a:pt x="323013" y="186055"/>
                </a:lnTo>
                <a:lnTo>
                  <a:pt x="332500" y="184044"/>
                </a:lnTo>
                <a:lnTo>
                  <a:pt x="342634" y="182703"/>
                </a:lnTo>
                <a:lnTo>
                  <a:pt x="353200" y="181810"/>
                </a:lnTo>
                <a:lnTo>
                  <a:pt x="364054" y="181214"/>
                </a:lnTo>
                <a:lnTo>
                  <a:pt x="373195" y="179865"/>
                </a:lnTo>
                <a:lnTo>
                  <a:pt x="381194" y="178012"/>
                </a:lnTo>
                <a:lnTo>
                  <a:pt x="388432" y="175825"/>
                </a:lnTo>
                <a:lnTo>
                  <a:pt x="396115" y="174366"/>
                </a:lnTo>
                <a:lnTo>
                  <a:pt x="404094" y="173394"/>
                </a:lnTo>
                <a:lnTo>
                  <a:pt x="418675" y="172314"/>
                </a:lnTo>
                <a:lnTo>
                  <a:pt x="432238" y="171706"/>
                </a:lnTo>
                <a:lnTo>
                  <a:pt x="44577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61"/>
          <p:cNvSpPr/>
          <p:nvPr/>
        </p:nvSpPr>
        <p:spPr>
          <a:xfrm>
            <a:off x="2420302" y="3154680"/>
            <a:ext cx="411481" cy="77153"/>
          </a:xfrm>
          <a:custGeom>
            <a:avLst/>
            <a:gdLst/>
            <a:ahLst/>
            <a:cxnLst/>
            <a:rect l="0" t="0" r="0" b="0"/>
            <a:pathLst>
              <a:path w="411481" h="77153">
                <a:moveTo>
                  <a:pt x="0" y="77152"/>
                </a:moveTo>
                <a:lnTo>
                  <a:pt x="0" y="69771"/>
                </a:lnTo>
                <a:lnTo>
                  <a:pt x="952" y="69374"/>
                </a:lnTo>
                <a:lnTo>
                  <a:pt x="4551" y="68932"/>
                </a:lnTo>
                <a:lnTo>
                  <a:pt x="5891" y="67863"/>
                </a:lnTo>
                <a:lnTo>
                  <a:pt x="6785" y="66197"/>
                </a:lnTo>
                <a:lnTo>
                  <a:pt x="7381" y="64133"/>
                </a:lnTo>
                <a:lnTo>
                  <a:pt x="9683" y="62758"/>
                </a:lnTo>
                <a:lnTo>
                  <a:pt x="17321" y="61230"/>
                </a:lnTo>
                <a:lnTo>
                  <a:pt x="22977" y="59870"/>
                </a:lnTo>
                <a:lnTo>
                  <a:pt x="29606" y="58010"/>
                </a:lnTo>
                <a:lnTo>
                  <a:pt x="36882" y="55818"/>
                </a:lnTo>
                <a:lnTo>
                  <a:pt x="44591" y="54357"/>
                </a:lnTo>
                <a:lnTo>
                  <a:pt x="52587" y="53383"/>
                </a:lnTo>
                <a:lnTo>
                  <a:pt x="60776" y="52733"/>
                </a:lnTo>
                <a:lnTo>
                  <a:pt x="70045" y="52300"/>
                </a:lnTo>
                <a:lnTo>
                  <a:pt x="90504" y="51819"/>
                </a:lnTo>
                <a:lnTo>
                  <a:pt x="100341" y="50739"/>
                </a:lnTo>
                <a:lnTo>
                  <a:pt x="109756" y="49066"/>
                </a:lnTo>
                <a:lnTo>
                  <a:pt x="118891" y="46998"/>
                </a:lnTo>
                <a:lnTo>
                  <a:pt x="129743" y="45619"/>
                </a:lnTo>
                <a:lnTo>
                  <a:pt x="141741" y="44700"/>
                </a:lnTo>
                <a:lnTo>
                  <a:pt x="154501" y="44087"/>
                </a:lnTo>
                <a:lnTo>
                  <a:pt x="166818" y="42726"/>
                </a:lnTo>
                <a:lnTo>
                  <a:pt x="178840" y="40867"/>
                </a:lnTo>
                <a:lnTo>
                  <a:pt x="190664" y="38674"/>
                </a:lnTo>
                <a:lnTo>
                  <a:pt x="202357" y="37213"/>
                </a:lnTo>
                <a:lnTo>
                  <a:pt x="213962" y="36238"/>
                </a:lnTo>
                <a:lnTo>
                  <a:pt x="225509" y="35589"/>
                </a:lnTo>
                <a:lnTo>
                  <a:pt x="237017" y="34203"/>
                </a:lnTo>
                <a:lnTo>
                  <a:pt x="248499" y="32327"/>
                </a:lnTo>
                <a:lnTo>
                  <a:pt x="259963" y="30124"/>
                </a:lnTo>
                <a:lnTo>
                  <a:pt x="270464" y="28655"/>
                </a:lnTo>
                <a:lnTo>
                  <a:pt x="280322" y="27675"/>
                </a:lnTo>
                <a:lnTo>
                  <a:pt x="289751" y="27023"/>
                </a:lnTo>
                <a:lnTo>
                  <a:pt x="299848" y="25635"/>
                </a:lnTo>
                <a:lnTo>
                  <a:pt x="310388" y="23757"/>
                </a:lnTo>
                <a:lnTo>
                  <a:pt x="321225" y="21553"/>
                </a:lnTo>
                <a:lnTo>
                  <a:pt x="330355" y="20083"/>
                </a:lnTo>
                <a:lnTo>
                  <a:pt x="338347" y="19104"/>
                </a:lnTo>
                <a:lnTo>
                  <a:pt x="345580" y="18451"/>
                </a:lnTo>
                <a:lnTo>
                  <a:pt x="353259" y="17063"/>
                </a:lnTo>
                <a:lnTo>
                  <a:pt x="361236" y="15185"/>
                </a:lnTo>
                <a:lnTo>
                  <a:pt x="369412" y="12981"/>
                </a:lnTo>
                <a:lnTo>
                  <a:pt x="375814" y="11511"/>
                </a:lnTo>
                <a:lnTo>
                  <a:pt x="385469" y="9878"/>
                </a:lnTo>
                <a:lnTo>
                  <a:pt x="389377" y="8490"/>
                </a:lnTo>
                <a:lnTo>
                  <a:pt x="392934" y="6613"/>
                </a:lnTo>
                <a:lnTo>
                  <a:pt x="396259" y="4408"/>
                </a:lnTo>
                <a:lnTo>
                  <a:pt x="399428" y="2939"/>
                </a:lnTo>
                <a:lnTo>
                  <a:pt x="402492" y="1959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62"/>
          <p:cNvSpPr/>
          <p:nvPr/>
        </p:nvSpPr>
        <p:spPr>
          <a:xfrm>
            <a:off x="2454697" y="3034664"/>
            <a:ext cx="514246" cy="94299"/>
          </a:xfrm>
          <a:custGeom>
            <a:avLst/>
            <a:gdLst/>
            <a:ahLst/>
            <a:cxnLst/>
            <a:rect l="0" t="0" r="0" b="0"/>
            <a:pathLst>
              <a:path w="514246" h="94299">
                <a:moveTo>
                  <a:pt x="8467" y="94298"/>
                </a:moveTo>
                <a:lnTo>
                  <a:pt x="3917" y="94298"/>
                </a:lnTo>
                <a:lnTo>
                  <a:pt x="2576" y="93346"/>
                </a:lnTo>
                <a:lnTo>
                  <a:pt x="1682" y="91758"/>
                </a:lnTo>
                <a:lnTo>
                  <a:pt x="0" y="86079"/>
                </a:lnTo>
                <a:lnTo>
                  <a:pt x="2482" y="83342"/>
                </a:lnTo>
                <a:lnTo>
                  <a:pt x="8632" y="77016"/>
                </a:lnTo>
                <a:lnTo>
                  <a:pt x="12668" y="72964"/>
                </a:lnTo>
                <a:lnTo>
                  <a:pt x="16983" y="71503"/>
                </a:lnTo>
                <a:lnTo>
                  <a:pt x="29397" y="69880"/>
                </a:lnTo>
                <a:lnTo>
                  <a:pt x="35755" y="68494"/>
                </a:lnTo>
                <a:lnTo>
                  <a:pt x="41900" y="66618"/>
                </a:lnTo>
                <a:lnTo>
                  <a:pt x="47901" y="64415"/>
                </a:lnTo>
                <a:lnTo>
                  <a:pt x="55711" y="62946"/>
                </a:lnTo>
                <a:lnTo>
                  <a:pt x="64728" y="61966"/>
                </a:lnTo>
                <a:lnTo>
                  <a:pt x="74549" y="61314"/>
                </a:lnTo>
                <a:lnTo>
                  <a:pt x="83955" y="59926"/>
                </a:lnTo>
                <a:lnTo>
                  <a:pt x="93082" y="58048"/>
                </a:lnTo>
                <a:lnTo>
                  <a:pt x="102025" y="55844"/>
                </a:lnTo>
                <a:lnTo>
                  <a:pt x="111797" y="54374"/>
                </a:lnTo>
                <a:lnTo>
                  <a:pt x="122121" y="53395"/>
                </a:lnTo>
                <a:lnTo>
                  <a:pt x="132814" y="52742"/>
                </a:lnTo>
                <a:lnTo>
                  <a:pt x="143753" y="51354"/>
                </a:lnTo>
                <a:lnTo>
                  <a:pt x="154855" y="49476"/>
                </a:lnTo>
                <a:lnTo>
                  <a:pt x="166067" y="47272"/>
                </a:lnTo>
                <a:lnTo>
                  <a:pt x="188684" y="42283"/>
                </a:lnTo>
                <a:lnTo>
                  <a:pt x="200050" y="39619"/>
                </a:lnTo>
                <a:lnTo>
                  <a:pt x="211436" y="37843"/>
                </a:lnTo>
                <a:lnTo>
                  <a:pt x="222838" y="36659"/>
                </a:lnTo>
                <a:lnTo>
                  <a:pt x="234248" y="35869"/>
                </a:lnTo>
                <a:lnTo>
                  <a:pt x="245666" y="34390"/>
                </a:lnTo>
                <a:lnTo>
                  <a:pt x="257087" y="32452"/>
                </a:lnTo>
                <a:lnTo>
                  <a:pt x="307344" y="22498"/>
                </a:lnTo>
                <a:lnTo>
                  <a:pt x="319161" y="20713"/>
                </a:lnTo>
                <a:lnTo>
                  <a:pt x="329897" y="19524"/>
                </a:lnTo>
                <a:lnTo>
                  <a:pt x="339911" y="18731"/>
                </a:lnTo>
                <a:lnTo>
                  <a:pt x="350397" y="17250"/>
                </a:lnTo>
                <a:lnTo>
                  <a:pt x="361198" y="15310"/>
                </a:lnTo>
                <a:lnTo>
                  <a:pt x="372209" y="13065"/>
                </a:lnTo>
                <a:lnTo>
                  <a:pt x="383359" y="11567"/>
                </a:lnTo>
                <a:lnTo>
                  <a:pt x="394603" y="10569"/>
                </a:lnTo>
                <a:lnTo>
                  <a:pt x="405909" y="9904"/>
                </a:lnTo>
                <a:lnTo>
                  <a:pt x="416303" y="8508"/>
                </a:lnTo>
                <a:lnTo>
                  <a:pt x="426090" y="6624"/>
                </a:lnTo>
                <a:lnTo>
                  <a:pt x="435473" y="4416"/>
                </a:lnTo>
                <a:lnTo>
                  <a:pt x="444585" y="2944"/>
                </a:lnTo>
                <a:lnTo>
                  <a:pt x="453517" y="1963"/>
                </a:lnTo>
                <a:lnTo>
                  <a:pt x="462330" y="1309"/>
                </a:lnTo>
                <a:lnTo>
                  <a:pt x="477202" y="582"/>
                </a:lnTo>
                <a:lnTo>
                  <a:pt x="493744" y="173"/>
                </a:lnTo>
                <a:lnTo>
                  <a:pt x="5142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63"/>
          <p:cNvSpPr/>
          <p:nvPr/>
        </p:nvSpPr>
        <p:spPr>
          <a:xfrm>
            <a:off x="431587" y="3780656"/>
            <a:ext cx="317078" cy="411297"/>
          </a:xfrm>
          <a:custGeom>
            <a:avLst/>
            <a:gdLst/>
            <a:ahLst/>
            <a:cxnLst/>
            <a:rect l="0" t="0" r="0" b="0"/>
            <a:pathLst>
              <a:path w="317078" h="411297">
                <a:moveTo>
                  <a:pt x="17040" y="102686"/>
                </a:moveTo>
                <a:lnTo>
                  <a:pt x="17040" y="151530"/>
                </a:lnTo>
                <a:lnTo>
                  <a:pt x="16087" y="158109"/>
                </a:lnTo>
                <a:lnTo>
                  <a:pt x="14500" y="165352"/>
                </a:lnTo>
                <a:lnTo>
                  <a:pt x="12489" y="173039"/>
                </a:lnTo>
                <a:lnTo>
                  <a:pt x="11149" y="181020"/>
                </a:lnTo>
                <a:lnTo>
                  <a:pt x="10255" y="189199"/>
                </a:lnTo>
                <a:lnTo>
                  <a:pt x="9659" y="197509"/>
                </a:lnTo>
                <a:lnTo>
                  <a:pt x="9262" y="204954"/>
                </a:lnTo>
                <a:lnTo>
                  <a:pt x="8820" y="218306"/>
                </a:lnTo>
                <a:lnTo>
                  <a:pt x="8498" y="261380"/>
                </a:lnTo>
                <a:lnTo>
                  <a:pt x="8467" y="347310"/>
                </a:lnTo>
                <a:lnTo>
                  <a:pt x="8467" y="289401"/>
                </a:lnTo>
                <a:lnTo>
                  <a:pt x="7515" y="282408"/>
                </a:lnTo>
                <a:lnTo>
                  <a:pt x="3917" y="269558"/>
                </a:lnTo>
                <a:lnTo>
                  <a:pt x="2576" y="262511"/>
                </a:lnTo>
                <a:lnTo>
                  <a:pt x="1682" y="254956"/>
                </a:lnTo>
                <a:lnTo>
                  <a:pt x="1087" y="247062"/>
                </a:lnTo>
                <a:lnTo>
                  <a:pt x="689" y="237989"/>
                </a:lnTo>
                <a:lnTo>
                  <a:pt x="248" y="217748"/>
                </a:lnTo>
                <a:lnTo>
                  <a:pt x="0" y="189484"/>
                </a:lnTo>
                <a:lnTo>
                  <a:pt x="1870" y="180554"/>
                </a:lnTo>
                <a:lnTo>
                  <a:pt x="5021" y="171743"/>
                </a:lnTo>
                <a:lnTo>
                  <a:pt x="9028" y="163011"/>
                </a:lnTo>
                <a:lnTo>
                  <a:pt x="12651" y="154333"/>
                </a:lnTo>
                <a:lnTo>
                  <a:pt x="16019" y="145690"/>
                </a:lnTo>
                <a:lnTo>
                  <a:pt x="22301" y="128467"/>
                </a:lnTo>
                <a:lnTo>
                  <a:pt x="28268" y="111287"/>
                </a:lnTo>
                <a:lnTo>
                  <a:pt x="30240" y="102705"/>
                </a:lnTo>
                <a:lnTo>
                  <a:pt x="31555" y="94126"/>
                </a:lnTo>
                <a:lnTo>
                  <a:pt x="32432" y="85549"/>
                </a:lnTo>
                <a:lnTo>
                  <a:pt x="34921" y="77927"/>
                </a:lnTo>
                <a:lnTo>
                  <a:pt x="38486" y="70940"/>
                </a:lnTo>
                <a:lnTo>
                  <a:pt x="46574" y="58097"/>
                </a:lnTo>
                <a:lnTo>
                  <a:pt x="53344" y="46039"/>
                </a:lnTo>
                <a:lnTo>
                  <a:pt x="59527" y="36869"/>
                </a:lnTo>
                <a:lnTo>
                  <a:pt x="66403" y="28667"/>
                </a:lnTo>
                <a:lnTo>
                  <a:pt x="75809" y="18671"/>
                </a:lnTo>
                <a:lnTo>
                  <a:pt x="80984" y="14291"/>
                </a:lnTo>
                <a:lnTo>
                  <a:pt x="86340" y="10419"/>
                </a:lnTo>
                <a:lnTo>
                  <a:pt x="91815" y="6884"/>
                </a:lnTo>
                <a:lnTo>
                  <a:pt x="100438" y="2958"/>
                </a:lnTo>
                <a:lnTo>
                  <a:pt x="108398" y="1212"/>
                </a:lnTo>
                <a:lnTo>
                  <a:pt x="118286" y="437"/>
                </a:lnTo>
                <a:lnTo>
                  <a:pt x="126491" y="92"/>
                </a:lnTo>
                <a:lnTo>
                  <a:pt x="130012" y="0"/>
                </a:lnTo>
                <a:lnTo>
                  <a:pt x="133312" y="891"/>
                </a:lnTo>
                <a:lnTo>
                  <a:pt x="139519" y="4421"/>
                </a:lnTo>
                <a:lnTo>
                  <a:pt x="148368" y="11764"/>
                </a:lnTo>
                <a:lnTo>
                  <a:pt x="157023" y="19972"/>
                </a:lnTo>
                <a:lnTo>
                  <a:pt x="158939" y="23731"/>
                </a:lnTo>
                <a:lnTo>
                  <a:pt x="161069" y="32987"/>
                </a:lnTo>
                <a:lnTo>
                  <a:pt x="162589" y="39075"/>
                </a:lnTo>
                <a:lnTo>
                  <a:pt x="164555" y="45991"/>
                </a:lnTo>
                <a:lnTo>
                  <a:pt x="166819" y="53459"/>
                </a:lnTo>
                <a:lnTo>
                  <a:pt x="169280" y="60344"/>
                </a:lnTo>
                <a:lnTo>
                  <a:pt x="174555" y="73072"/>
                </a:lnTo>
                <a:lnTo>
                  <a:pt x="178247" y="80086"/>
                </a:lnTo>
                <a:lnTo>
                  <a:pt x="182614" y="87619"/>
                </a:lnTo>
                <a:lnTo>
                  <a:pt x="187430" y="95499"/>
                </a:lnTo>
                <a:lnTo>
                  <a:pt x="191593" y="103610"/>
                </a:lnTo>
                <a:lnTo>
                  <a:pt x="195321" y="111875"/>
                </a:lnTo>
                <a:lnTo>
                  <a:pt x="198759" y="120241"/>
                </a:lnTo>
                <a:lnTo>
                  <a:pt x="202004" y="128677"/>
                </a:lnTo>
                <a:lnTo>
                  <a:pt x="208148" y="145670"/>
                </a:lnTo>
                <a:lnTo>
                  <a:pt x="211121" y="155155"/>
                </a:lnTo>
                <a:lnTo>
                  <a:pt x="216963" y="175853"/>
                </a:lnTo>
                <a:lnTo>
                  <a:pt x="219854" y="184801"/>
                </a:lnTo>
                <a:lnTo>
                  <a:pt x="222735" y="192672"/>
                </a:lnTo>
                <a:lnTo>
                  <a:pt x="225607" y="199825"/>
                </a:lnTo>
                <a:lnTo>
                  <a:pt x="231339" y="215391"/>
                </a:lnTo>
                <a:lnTo>
                  <a:pt x="248496" y="265674"/>
                </a:lnTo>
                <a:lnTo>
                  <a:pt x="251354" y="274210"/>
                </a:lnTo>
                <a:lnTo>
                  <a:pt x="255164" y="282758"/>
                </a:lnTo>
                <a:lnTo>
                  <a:pt x="259610" y="291314"/>
                </a:lnTo>
                <a:lnTo>
                  <a:pt x="268676" y="307488"/>
                </a:lnTo>
                <a:lnTo>
                  <a:pt x="275881" y="321027"/>
                </a:lnTo>
                <a:lnTo>
                  <a:pt x="302759" y="374105"/>
                </a:lnTo>
                <a:lnTo>
                  <a:pt x="305951" y="383019"/>
                </a:lnTo>
                <a:lnTo>
                  <a:pt x="306802" y="386730"/>
                </a:lnTo>
                <a:lnTo>
                  <a:pt x="310288" y="393393"/>
                </a:lnTo>
                <a:lnTo>
                  <a:pt x="312551" y="396503"/>
                </a:lnTo>
                <a:lnTo>
                  <a:pt x="315066" y="402499"/>
                </a:lnTo>
                <a:lnTo>
                  <a:pt x="317077" y="411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64"/>
          <p:cNvSpPr/>
          <p:nvPr/>
        </p:nvSpPr>
        <p:spPr>
          <a:xfrm>
            <a:off x="328612" y="3951922"/>
            <a:ext cx="360046" cy="68581"/>
          </a:xfrm>
          <a:custGeom>
            <a:avLst/>
            <a:gdLst/>
            <a:ahLst/>
            <a:cxnLst/>
            <a:rect l="0" t="0" r="0" b="0"/>
            <a:pathLst>
              <a:path w="360046" h="68581">
                <a:moveTo>
                  <a:pt x="0" y="68580"/>
                </a:moveTo>
                <a:lnTo>
                  <a:pt x="0" y="64029"/>
                </a:lnTo>
                <a:lnTo>
                  <a:pt x="952" y="62689"/>
                </a:lnTo>
                <a:lnTo>
                  <a:pt x="2540" y="61795"/>
                </a:lnTo>
                <a:lnTo>
                  <a:pt x="4551" y="61199"/>
                </a:lnTo>
                <a:lnTo>
                  <a:pt x="11865" y="60537"/>
                </a:lnTo>
                <a:lnTo>
                  <a:pt x="16482" y="60361"/>
                </a:lnTo>
                <a:lnTo>
                  <a:pt x="21466" y="59290"/>
                </a:lnTo>
                <a:lnTo>
                  <a:pt x="26693" y="57625"/>
                </a:lnTo>
                <a:lnTo>
                  <a:pt x="32083" y="55562"/>
                </a:lnTo>
                <a:lnTo>
                  <a:pt x="39486" y="54186"/>
                </a:lnTo>
                <a:lnTo>
                  <a:pt x="48231" y="53269"/>
                </a:lnTo>
                <a:lnTo>
                  <a:pt x="57872" y="52657"/>
                </a:lnTo>
                <a:lnTo>
                  <a:pt x="68109" y="52250"/>
                </a:lnTo>
                <a:lnTo>
                  <a:pt x="89643" y="51797"/>
                </a:lnTo>
                <a:lnTo>
                  <a:pt x="123187" y="51542"/>
                </a:lnTo>
                <a:lnTo>
                  <a:pt x="135464" y="50554"/>
                </a:lnTo>
                <a:lnTo>
                  <a:pt x="148412" y="48943"/>
                </a:lnTo>
                <a:lnTo>
                  <a:pt x="161806" y="46916"/>
                </a:lnTo>
                <a:lnTo>
                  <a:pt x="174546" y="45565"/>
                </a:lnTo>
                <a:lnTo>
                  <a:pt x="186849" y="44664"/>
                </a:lnTo>
                <a:lnTo>
                  <a:pt x="198861" y="44064"/>
                </a:lnTo>
                <a:lnTo>
                  <a:pt x="210679" y="42711"/>
                </a:lnTo>
                <a:lnTo>
                  <a:pt x="222368" y="40857"/>
                </a:lnTo>
                <a:lnTo>
                  <a:pt x="233970" y="38668"/>
                </a:lnTo>
                <a:lnTo>
                  <a:pt x="244562" y="36256"/>
                </a:lnTo>
                <a:lnTo>
                  <a:pt x="254482" y="33696"/>
                </a:lnTo>
                <a:lnTo>
                  <a:pt x="263952" y="31036"/>
                </a:lnTo>
                <a:lnTo>
                  <a:pt x="273123" y="29264"/>
                </a:lnTo>
                <a:lnTo>
                  <a:pt x="282095" y="28081"/>
                </a:lnTo>
                <a:lnTo>
                  <a:pt x="290933" y="27294"/>
                </a:lnTo>
                <a:lnTo>
                  <a:pt x="299683" y="25816"/>
                </a:lnTo>
                <a:lnTo>
                  <a:pt x="308374" y="23878"/>
                </a:lnTo>
                <a:lnTo>
                  <a:pt x="317025" y="21634"/>
                </a:lnTo>
                <a:lnTo>
                  <a:pt x="324697" y="19185"/>
                </a:lnTo>
                <a:lnTo>
                  <a:pt x="331717" y="16600"/>
                </a:lnTo>
                <a:lnTo>
                  <a:pt x="338302" y="13924"/>
                </a:lnTo>
                <a:lnTo>
                  <a:pt x="343645" y="11188"/>
                </a:lnTo>
                <a:lnTo>
                  <a:pt x="348159" y="841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65"/>
          <p:cNvSpPr/>
          <p:nvPr/>
        </p:nvSpPr>
        <p:spPr>
          <a:xfrm>
            <a:off x="671512" y="3840524"/>
            <a:ext cx="470640" cy="351280"/>
          </a:xfrm>
          <a:custGeom>
            <a:avLst/>
            <a:gdLst/>
            <a:ahLst/>
            <a:cxnLst/>
            <a:rect l="0" t="0" r="0" b="0"/>
            <a:pathLst>
              <a:path w="470640" h="351280">
                <a:moveTo>
                  <a:pt x="77152" y="34246"/>
                </a:moveTo>
                <a:lnTo>
                  <a:pt x="77152" y="20804"/>
                </a:lnTo>
                <a:lnTo>
                  <a:pt x="77152" y="24844"/>
                </a:lnTo>
                <a:lnTo>
                  <a:pt x="83044" y="32353"/>
                </a:lnTo>
                <a:lnTo>
                  <a:pt x="84533" y="37532"/>
                </a:lnTo>
                <a:lnTo>
                  <a:pt x="85372" y="45803"/>
                </a:lnTo>
                <a:lnTo>
                  <a:pt x="88108" y="53987"/>
                </a:lnTo>
                <a:lnTo>
                  <a:pt x="90171" y="58837"/>
                </a:lnTo>
                <a:lnTo>
                  <a:pt x="91547" y="64927"/>
                </a:lnTo>
                <a:lnTo>
                  <a:pt x="92463" y="71845"/>
                </a:lnTo>
                <a:lnTo>
                  <a:pt x="93075" y="79315"/>
                </a:lnTo>
                <a:lnTo>
                  <a:pt x="94435" y="86199"/>
                </a:lnTo>
                <a:lnTo>
                  <a:pt x="96294" y="92694"/>
                </a:lnTo>
                <a:lnTo>
                  <a:pt x="98486" y="98928"/>
                </a:lnTo>
                <a:lnTo>
                  <a:pt x="99947" y="105942"/>
                </a:lnTo>
                <a:lnTo>
                  <a:pt x="100922" y="113476"/>
                </a:lnTo>
                <a:lnTo>
                  <a:pt x="101571" y="121356"/>
                </a:lnTo>
                <a:lnTo>
                  <a:pt x="102957" y="129467"/>
                </a:lnTo>
                <a:lnTo>
                  <a:pt x="104833" y="137732"/>
                </a:lnTo>
                <a:lnTo>
                  <a:pt x="107036" y="146098"/>
                </a:lnTo>
                <a:lnTo>
                  <a:pt x="108505" y="154534"/>
                </a:lnTo>
                <a:lnTo>
                  <a:pt x="109484" y="163016"/>
                </a:lnTo>
                <a:lnTo>
                  <a:pt x="110137" y="171527"/>
                </a:lnTo>
                <a:lnTo>
                  <a:pt x="110572" y="180059"/>
                </a:lnTo>
                <a:lnTo>
                  <a:pt x="111055" y="197159"/>
                </a:lnTo>
                <a:lnTo>
                  <a:pt x="112137" y="205720"/>
                </a:lnTo>
                <a:lnTo>
                  <a:pt x="113810" y="214284"/>
                </a:lnTo>
                <a:lnTo>
                  <a:pt x="115879" y="222851"/>
                </a:lnTo>
                <a:lnTo>
                  <a:pt x="116305" y="230468"/>
                </a:lnTo>
                <a:lnTo>
                  <a:pt x="115637" y="237450"/>
                </a:lnTo>
                <a:lnTo>
                  <a:pt x="114239" y="244010"/>
                </a:lnTo>
                <a:lnTo>
                  <a:pt x="114259" y="250289"/>
                </a:lnTo>
                <a:lnTo>
                  <a:pt x="115225" y="256379"/>
                </a:lnTo>
                <a:lnTo>
                  <a:pt x="116822" y="262345"/>
                </a:lnTo>
                <a:lnTo>
                  <a:pt x="117886" y="268227"/>
                </a:lnTo>
                <a:lnTo>
                  <a:pt x="118596" y="274053"/>
                </a:lnTo>
                <a:lnTo>
                  <a:pt x="119069" y="279843"/>
                </a:lnTo>
                <a:lnTo>
                  <a:pt x="118432" y="284654"/>
                </a:lnTo>
                <a:lnTo>
                  <a:pt x="113937" y="295025"/>
                </a:lnTo>
                <a:lnTo>
                  <a:pt x="112551" y="297785"/>
                </a:lnTo>
                <a:lnTo>
                  <a:pt x="104159" y="307180"/>
                </a:lnTo>
                <a:lnTo>
                  <a:pt x="103729" y="306689"/>
                </a:lnTo>
                <a:lnTo>
                  <a:pt x="103252" y="303604"/>
                </a:lnTo>
                <a:lnTo>
                  <a:pt x="102172" y="302401"/>
                </a:lnTo>
                <a:lnTo>
                  <a:pt x="100500" y="301598"/>
                </a:lnTo>
                <a:lnTo>
                  <a:pt x="98432" y="301063"/>
                </a:lnTo>
                <a:lnTo>
                  <a:pt x="96101" y="298802"/>
                </a:lnTo>
                <a:lnTo>
                  <a:pt x="90972" y="291209"/>
                </a:lnTo>
                <a:lnTo>
                  <a:pt x="85517" y="281484"/>
                </a:lnTo>
                <a:lnTo>
                  <a:pt x="77091" y="265299"/>
                </a:lnTo>
                <a:lnTo>
                  <a:pt x="74254" y="259719"/>
                </a:lnTo>
                <a:lnTo>
                  <a:pt x="70457" y="253141"/>
                </a:lnTo>
                <a:lnTo>
                  <a:pt x="66022" y="245898"/>
                </a:lnTo>
                <a:lnTo>
                  <a:pt x="61159" y="238212"/>
                </a:lnTo>
                <a:lnTo>
                  <a:pt x="56965" y="230231"/>
                </a:lnTo>
                <a:lnTo>
                  <a:pt x="53217" y="222053"/>
                </a:lnTo>
                <a:lnTo>
                  <a:pt x="49765" y="213743"/>
                </a:lnTo>
                <a:lnTo>
                  <a:pt x="46512" y="206298"/>
                </a:lnTo>
                <a:lnTo>
                  <a:pt x="40357" y="192946"/>
                </a:lnTo>
                <a:lnTo>
                  <a:pt x="36430" y="185766"/>
                </a:lnTo>
                <a:lnTo>
                  <a:pt x="31906" y="178121"/>
                </a:lnTo>
                <a:lnTo>
                  <a:pt x="26986" y="170168"/>
                </a:lnTo>
                <a:lnTo>
                  <a:pt x="22753" y="162961"/>
                </a:lnTo>
                <a:lnTo>
                  <a:pt x="18979" y="156251"/>
                </a:lnTo>
                <a:lnTo>
                  <a:pt x="15510" y="149872"/>
                </a:lnTo>
                <a:lnTo>
                  <a:pt x="12245" y="142763"/>
                </a:lnTo>
                <a:lnTo>
                  <a:pt x="9116" y="135165"/>
                </a:lnTo>
                <a:lnTo>
                  <a:pt x="6077" y="127243"/>
                </a:lnTo>
                <a:lnTo>
                  <a:pt x="4051" y="119104"/>
                </a:lnTo>
                <a:lnTo>
                  <a:pt x="2701" y="110820"/>
                </a:lnTo>
                <a:lnTo>
                  <a:pt x="1801" y="102441"/>
                </a:lnTo>
                <a:lnTo>
                  <a:pt x="1200" y="94949"/>
                </a:lnTo>
                <a:lnTo>
                  <a:pt x="800" y="88050"/>
                </a:lnTo>
                <a:lnTo>
                  <a:pt x="356" y="75304"/>
                </a:lnTo>
                <a:lnTo>
                  <a:pt x="158" y="63288"/>
                </a:lnTo>
                <a:lnTo>
                  <a:pt x="1058" y="57417"/>
                </a:lnTo>
                <a:lnTo>
                  <a:pt x="2610" y="51598"/>
                </a:lnTo>
                <a:lnTo>
                  <a:pt x="6875" y="41006"/>
                </a:lnTo>
                <a:lnTo>
                  <a:pt x="11945" y="33122"/>
                </a:lnTo>
                <a:lnTo>
                  <a:pt x="19914" y="26444"/>
                </a:lnTo>
                <a:lnTo>
                  <a:pt x="30758" y="20301"/>
                </a:lnTo>
                <a:lnTo>
                  <a:pt x="45103" y="14395"/>
                </a:lnTo>
                <a:lnTo>
                  <a:pt x="61003" y="8596"/>
                </a:lnTo>
                <a:lnTo>
                  <a:pt x="69244" y="5716"/>
                </a:lnTo>
                <a:lnTo>
                  <a:pt x="77595" y="3796"/>
                </a:lnTo>
                <a:lnTo>
                  <a:pt x="86020" y="2516"/>
                </a:lnTo>
                <a:lnTo>
                  <a:pt x="94494" y="1662"/>
                </a:lnTo>
                <a:lnTo>
                  <a:pt x="103954" y="1093"/>
                </a:lnTo>
                <a:lnTo>
                  <a:pt x="124624" y="461"/>
                </a:lnTo>
                <a:lnTo>
                  <a:pt x="191606" y="0"/>
                </a:lnTo>
                <a:lnTo>
                  <a:pt x="202032" y="938"/>
                </a:lnTo>
                <a:lnTo>
                  <a:pt x="211841" y="2515"/>
                </a:lnTo>
                <a:lnTo>
                  <a:pt x="221237" y="4519"/>
                </a:lnTo>
                <a:lnTo>
                  <a:pt x="230359" y="6808"/>
                </a:lnTo>
                <a:lnTo>
                  <a:pt x="239298" y="9287"/>
                </a:lnTo>
                <a:lnTo>
                  <a:pt x="256849" y="14580"/>
                </a:lnTo>
                <a:lnTo>
                  <a:pt x="274175" y="20108"/>
                </a:lnTo>
                <a:lnTo>
                  <a:pt x="288861" y="25740"/>
                </a:lnTo>
                <a:lnTo>
                  <a:pt x="295444" y="28575"/>
                </a:lnTo>
                <a:lnTo>
                  <a:pt x="299832" y="31418"/>
                </a:lnTo>
                <a:lnTo>
                  <a:pt x="302758" y="34265"/>
                </a:lnTo>
                <a:lnTo>
                  <a:pt x="306962" y="40922"/>
                </a:lnTo>
                <a:lnTo>
                  <a:pt x="312005" y="50230"/>
                </a:lnTo>
                <a:lnTo>
                  <a:pt x="312778" y="54427"/>
                </a:lnTo>
                <a:lnTo>
                  <a:pt x="312341" y="58177"/>
                </a:lnTo>
                <a:lnTo>
                  <a:pt x="311098" y="61630"/>
                </a:lnTo>
                <a:lnTo>
                  <a:pt x="307176" y="68007"/>
                </a:lnTo>
                <a:lnTo>
                  <a:pt x="304796" y="71040"/>
                </a:lnTo>
                <a:lnTo>
                  <a:pt x="297072" y="76951"/>
                </a:lnTo>
                <a:lnTo>
                  <a:pt x="286337" y="82753"/>
                </a:lnTo>
                <a:lnTo>
                  <a:pt x="272041" y="88507"/>
                </a:lnTo>
                <a:lnTo>
                  <a:pt x="256162" y="94240"/>
                </a:lnTo>
                <a:lnTo>
                  <a:pt x="247927" y="97101"/>
                </a:lnTo>
                <a:lnTo>
                  <a:pt x="238627" y="99009"/>
                </a:lnTo>
                <a:lnTo>
                  <a:pt x="228617" y="100281"/>
                </a:lnTo>
                <a:lnTo>
                  <a:pt x="218134" y="101129"/>
                </a:lnTo>
                <a:lnTo>
                  <a:pt x="207335" y="102648"/>
                </a:lnTo>
                <a:lnTo>
                  <a:pt x="196326" y="104612"/>
                </a:lnTo>
                <a:lnTo>
                  <a:pt x="185176" y="106874"/>
                </a:lnTo>
                <a:lnTo>
                  <a:pt x="174886" y="108382"/>
                </a:lnTo>
                <a:lnTo>
                  <a:pt x="165168" y="109388"/>
                </a:lnTo>
                <a:lnTo>
                  <a:pt x="155832" y="110058"/>
                </a:lnTo>
                <a:lnTo>
                  <a:pt x="146750" y="111457"/>
                </a:lnTo>
                <a:lnTo>
                  <a:pt x="137839" y="113342"/>
                </a:lnTo>
                <a:lnTo>
                  <a:pt x="129040" y="115552"/>
                </a:lnTo>
                <a:lnTo>
                  <a:pt x="121269" y="117025"/>
                </a:lnTo>
                <a:lnTo>
                  <a:pt x="107555" y="118661"/>
                </a:lnTo>
                <a:lnTo>
                  <a:pt x="93675" y="119583"/>
                </a:lnTo>
                <a:lnTo>
                  <a:pt x="83530" y="119855"/>
                </a:lnTo>
                <a:lnTo>
                  <a:pt x="81404" y="120846"/>
                </a:lnTo>
                <a:lnTo>
                  <a:pt x="79987" y="122460"/>
                </a:lnTo>
                <a:lnTo>
                  <a:pt x="79042" y="124487"/>
                </a:lnTo>
                <a:lnTo>
                  <a:pt x="79365" y="125839"/>
                </a:lnTo>
                <a:lnTo>
                  <a:pt x="80532" y="126741"/>
                </a:lnTo>
                <a:lnTo>
                  <a:pt x="82263" y="127341"/>
                </a:lnTo>
                <a:lnTo>
                  <a:pt x="93801" y="128187"/>
                </a:lnTo>
                <a:lnTo>
                  <a:pt x="100634" y="129258"/>
                </a:lnTo>
                <a:lnTo>
                  <a:pt x="108999" y="130925"/>
                </a:lnTo>
                <a:lnTo>
                  <a:pt x="118386" y="132988"/>
                </a:lnTo>
                <a:lnTo>
                  <a:pt x="128454" y="136269"/>
                </a:lnTo>
                <a:lnTo>
                  <a:pt x="138976" y="140362"/>
                </a:lnTo>
                <a:lnTo>
                  <a:pt x="149801" y="144995"/>
                </a:lnTo>
                <a:lnTo>
                  <a:pt x="162732" y="149035"/>
                </a:lnTo>
                <a:lnTo>
                  <a:pt x="177068" y="152682"/>
                </a:lnTo>
                <a:lnTo>
                  <a:pt x="192340" y="156066"/>
                </a:lnTo>
                <a:lnTo>
                  <a:pt x="208237" y="160227"/>
                </a:lnTo>
                <a:lnTo>
                  <a:pt x="224550" y="164905"/>
                </a:lnTo>
                <a:lnTo>
                  <a:pt x="257915" y="175184"/>
                </a:lnTo>
                <a:lnTo>
                  <a:pt x="291794" y="186103"/>
                </a:lnTo>
                <a:lnTo>
                  <a:pt x="307877" y="191681"/>
                </a:lnTo>
                <a:lnTo>
                  <a:pt x="338446" y="202959"/>
                </a:lnTo>
                <a:lnTo>
                  <a:pt x="352313" y="208634"/>
                </a:lnTo>
                <a:lnTo>
                  <a:pt x="365368" y="214322"/>
                </a:lnTo>
                <a:lnTo>
                  <a:pt x="390033" y="225722"/>
                </a:lnTo>
                <a:lnTo>
                  <a:pt x="413696" y="237139"/>
                </a:lnTo>
                <a:lnTo>
                  <a:pt x="424387" y="242850"/>
                </a:lnTo>
                <a:lnTo>
                  <a:pt x="434372" y="248563"/>
                </a:lnTo>
                <a:lnTo>
                  <a:pt x="443886" y="254276"/>
                </a:lnTo>
                <a:lnTo>
                  <a:pt x="451182" y="259990"/>
                </a:lnTo>
                <a:lnTo>
                  <a:pt x="456998" y="265705"/>
                </a:lnTo>
                <a:lnTo>
                  <a:pt x="461828" y="271419"/>
                </a:lnTo>
                <a:lnTo>
                  <a:pt x="465048" y="277134"/>
                </a:lnTo>
                <a:lnTo>
                  <a:pt x="467194" y="282849"/>
                </a:lnTo>
                <a:lnTo>
                  <a:pt x="468625" y="288563"/>
                </a:lnTo>
                <a:lnTo>
                  <a:pt x="469579" y="294279"/>
                </a:lnTo>
                <a:lnTo>
                  <a:pt x="470215" y="299993"/>
                </a:lnTo>
                <a:lnTo>
                  <a:pt x="470639" y="305708"/>
                </a:lnTo>
                <a:lnTo>
                  <a:pt x="469970" y="310471"/>
                </a:lnTo>
                <a:lnTo>
                  <a:pt x="466685" y="318302"/>
                </a:lnTo>
                <a:lnTo>
                  <a:pt x="459511" y="324958"/>
                </a:lnTo>
                <a:lnTo>
                  <a:pt x="449019" y="331091"/>
                </a:lnTo>
                <a:lnTo>
                  <a:pt x="434832" y="336992"/>
                </a:lnTo>
                <a:lnTo>
                  <a:pt x="426095" y="339899"/>
                </a:lnTo>
                <a:lnTo>
                  <a:pt x="416461" y="342790"/>
                </a:lnTo>
                <a:lnTo>
                  <a:pt x="406228" y="345669"/>
                </a:lnTo>
                <a:lnTo>
                  <a:pt x="395596" y="347588"/>
                </a:lnTo>
                <a:lnTo>
                  <a:pt x="384698" y="348869"/>
                </a:lnTo>
                <a:lnTo>
                  <a:pt x="373623" y="349722"/>
                </a:lnTo>
                <a:lnTo>
                  <a:pt x="362430" y="350291"/>
                </a:lnTo>
                <a:lnTo>
                  <a:pt x="339832" y="350923"/>
                </a:lnTo>
                <a:lnTo>
                  <a:pt x="301139" y="351279"/>
                </a:lnTo>
                <a:lnTo>
                  <a:pt x="288390" y="350376"/>
                </a:lnTo>
                <a:lnTo>
                  <a:pt x="276080" y="348822"/>
                </a:lnTo>
                <a:lnTo>
                  <a:pt x="251290" y="344555"/>
                </a:lnTo>
                <a:lnTo>
                  <a:pt x="224397" y="339484"/>
                </a:lnTo>
                <a:lnTo>
                  <a:pt x="211510" y="337750"/>
                </a:lnTo>
                <a:lnTo>
                  <a:pt x="199109" y="336595"/>
                </a:lnTo>
                <a:lnTo>
                  <a:pt x="187032" y="335824"/>
                </a:lnTo>
                <a:lnTo>
                  <a:pt x="174218" y="334358"/>
                </a:lnTo>
                <a:lnTo>
                  <a:pt x="160913" y="332428"/>
                </a:lnTo>
                <a:lnTo>
                  <a:pt x="147280" y="330189"/>
                </a:lnTo>
                <a:lnTo>
                  <a:pt x="135334" y="327744"/>
                </a:lnTo>
                <a:lnTo>
                  <a:pt x="124513" y="325161"/>
                </a:lnTo>
                <a:lnTo>
                  <a:pt x="114441" y="322487"/>
                </a:lnTo>
                <a:lnTo>
                  <a:pt x="103916" y="320704"/>
                </a:lnTo>
                <a:lnTo>
                  <a:pt x="93090" y="319515"/>
                </a:lnTo>
                <a:lnTo>
                  <a:pt x="82063" y="318723"/>
                </a:lnTo>
                <a:lnTo>
                  <a:pt x="72806" y="317242"/>
                </a:lnTo>
                <a:lnTo>
                  <a:pt x="64730" y="315302"/>
                </a:lnTo>
                <a:lnTo>
                  <a:pt x="50676" y="310607"/>
                </a:lnTo>
                <a:lnTo>
                  <a:pt x="38080" y="305346"/>
                </a:lnTo>
                <a:lnTo>
                  <a:pt x="26132" y="302372"/>
                </a:lnTo>
                <a:lnTo>
                  <a:pt x="12041" y="300463"/>
                </a:lnTo>
                <a:lnTo>
                  <a:pt x="0" y="299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66"/>
          <p:cNvSpPr/>
          <p:nvPr/>
        </p:nvSpPr>
        <p:spPr>
          <a:xfrm>
            <a:off x="294322" y="4372010"/>
            <a:ext cx="454343" cy="360011"/>
          </a:xfrm>
          <a:custGeom>
            <a:avLst/>
            <a:gdLst/>
            <a:ahLst/>
            <a:cxnLst/>
            <a:rect l="0" t="0" r="0" b="0"/>
            <a:pathLst>
              <a:path w="454343" h="360011">
                <a:moveTo>
                  <a:pt x="0" y="342865"/>
                </a:moveTo>
                <a:lnTo>
                  <a:pt x="0" y="338314"/>
                </a:lnTo>
                <a:lnTo>
                  <a:pt x="952" y="336973"/>
                </a:lnTo>
                <a:lnTo>
                  <a:pt x="2540" y="336079"/>
                </a:lnTo>
                <a:lnTo>
                  <a:pt x="7381" y="334645"/>
                </a:lnTo>
                <a:lnTo>
                  <a:pt x="17741" y="325014"/>
                </a:lnTo>
                <a:lnTo>
                  <a:pt x="20399" y="322391"/>
                </a:lnTo>
                <a:lnTo>
                  <a:pt x="22172" y="319691"/>
                </a:lnTo>
                <a:lnTo>
                  <a:pt x="25619" y="311339"/>
                </a:lnTo>
                <a:lnTo>
                  <a:pt x="32250" y="302832"/>
                </a:lnTo>
                <a:lnTo>
                  <a:pt x="40247" y="293327"/>
                </a:lnTo>
                <a:lnTo>
                  <a:pt x="45828" y="284018"/>
                </a:lnTo>
                <a:lnTo>
                  <a:pt x="51483" y="276071"/>
                </a:lnTo>
                <a:lnTo>
                  <a:pt x="57171" y="268411"/>
                </a:lnTo>
                <a:lnTo>
                  <a:pt x="62874" y="258657"/>
                </a:lnTo>
                <a:lnTo>
                  <a:pt x="68584" y="247972"/>
                </a:lnTo>
                <a:lnTo>
                  <a:pt x="114300" y="157126"/>
                </a:lnTo>
                <a:lnTo>
                  <a:pt x="116205" y="151412"/>
                </a:lnTo>
                <a:lnTo>
                  <a:pt x="117475" y="145697"/>
                </a:lnTo>
                <a:lnTo>
                  <a:pt x="118322" y="139982"/>
                </a:lnTo>
                <a:lnTo>
                  <a:pt x="120791" y="134267"/>
                </a:lnTo>
                <a:lnTo>
                  <a:pt x="124342" y="128552"/>
                </a:lnTo>
                <a:lnTo>
                  <a:pt x="128615" y="122837"/>
                </a:lnTo>
                <a:lnTo>
                  <a:pt x="132416" y="117122"/>
                </a:lnTo>
                <a:lnTo>
                  <a:pt x="135902" y="111407"/>
                </a:lnTo>
                <a:lnTo>
                  <a:pt x="139179" y="105692"/>
                </a:lnTo>
                <a:lnTo>
                  <a:pt x="143268" y="99977"/>
                </a:lnTo>
                <a:lnTo>
                  <a:pt x="147900" y="94262"/>
                </a:lnTo>
                <a:lnTo>
                  <a:pt x="152892" y="88547"/>
                </a:lnTo>
                <a:lnTo>
                  <a:pt x="157173" y="82832"/>
                </a:lnTo>
                <a:lnTo>
                  <a:pt x="160980" y="77117"/>
                </a:lnTo>
                <a:lnTo>
                  <a:pt x="164470" y="71402"/>
                </a:lnTo>
                <a:lnTo>
                  <a:pt x="173428" y="62512"/>
                </a:lnTo>
                <a:lnTo>
                  <a:pt x="178483" y="58808"/>
                </a:lnTo>
                <a:lnTo>
                  <a:pt x="186641" y="49612"/>
                </a:lnTo>
                <a:lnTo>
                  <a:pt x="193441" y="40128"/>
                </a:lnTo>
                <a:lnTo>
                  <a:pt x="202625" y="29433"/>
                </a:lnTo>
                <a:lnTo>
                  <a:pt x="211379" y="20231"/>
                </a:lnTo>
                <a:lnTo>
                  <a:pt x="217136" y="14370"/>
                </a:lnTo>
                <a:lnTo>
                  <a:pt x="220005" y="12426"/>
                </a:lnTo>
                <a:lnTo>
                  <a:pt x="228593" y="8737"/>
                </a:lnTo>
                <a:lnTo>
                  <a:pt x="238336" y="1308"/>
                </a:lnTo>
                <a:lnTo>
                  <a:pt x="241817" y="562"/>
                </a:lnTo>
                <a:lnTo>
                  <a:pt x="248205" y="0"/>
                </a:lnTo>
                <a:lnTo>
                  <a:pt x="248485" y="4526"/>
                </a:lnTo>
                <a:lnTo>
                  <a:pt x="251090" y="11834"/>
                </a:lnTo>
                <a:lnTo>
                  <a:pt x="255423" y="20480"/>
                </a:lnTo>
                <a:lnTo>
                  <a:pt x="260524" y="27498"/>
                </a:lnTo>
                <a:lnTo>
                  <a:pt x="262265" y="31655"/>
                </a:lnTo>
                <a:lnTo>
                  <a:pt x="264200" y="41354"/>
                </a:lnTo>
                <a:lnTo>
                  <a:pt x="267599" y="52015"/>
                </a:lnTo>
                <a:lnTo>
                  <a:pt x="269840" y="57525"/>
                </a:lnTo>
                <a:lnTo>
                  <a:pt x="272286" y="64056"/>
                </a:lnTo>
                <a:lnTo>
                  <a:pt x="277543" y="78932"/>
                </a:lnTo>
                <a:lnTo>
                  <a:pt x="280279" y="85947"/>
                </a:lnTo>
                <a:lnTo>
                  <a:pt x="283055" y="92529"/>
                </a:lnTo>
                <a:lnTo>
                  <a:pt x="285858" y="98822"/>
                </a:lnTo>
                <a:lnTo>
                  <a:pt x="289632" y="105874"/>
                </a:lnTo>
                <a:lnTo>
                  <a:pt x="294053" y="113434"/>
                </a:lnTo>
                <a:lnTo>
                  <a:pt x="304045" y="129453"/>
                </a:lnTo>
                <a:lnTo>
                  <a:pt x="314836" y="146097"/>
                </a:lnTo>
                <a:lnTo>
                  <a:pt x="319428" y="153584"/>
                </a:lnTo>
                <a:lnTo>
                  <a:pt x="323442" y="160480"/>
                </a:lnTo>
                <a:lnTo>
                  <a:pt x="327071" y="166982"/>
                </a:lnTo>
                <a:lnTo>
                  <a:pt x="331394" y="174174"/>
                </a:lnTo>
                <a:lnTo>
                  <a:pt x="341279" y="189787"/>
                </a:lnTo>
                <a:lnTo>
                  <a:pt x="357554" y="214641"/>
                </a:lnTo>
                <a:lnTo>
                  <a:pt x="362194" y="223092"/>
                </a:lnTo>
                <a:lnTo>
                  <a:pt x="366240" y="231584"/>
                </a:lnTo>
                <a:lnTo>
                  <a:pt x="369890" y="240103"/>
                </a:lnTo>
                <a:lnTo>
                  <a:pt x="374228" y="247687"/>
                </a:lnTo>
                <a:lnTo>
                  <a:pt x="379026" y="254647"/>
                </a:lnTo>
                <a:lnTo>
                  <a:pt x="384129" y="261194"/>
                </a:lnTo>
                <a:lnTo>
                  <a:pt x="389436" y="267462"/>
                </a:lnTo>
                <a:lnTo>
                  <a:pt x="394879" y="273546"/>
                </a:lnTo>
                <a:lnTo>
                  <a:pt x="400413" y="279508"/>
                </a:lnTo>
                <a:lnTo>
                  <a:pt x="405054" y="285386"/>
                </a:lnTo>
                <a:lnTo>
                  <a:pt x="409101" y="291211"/>
                </a:lnTo>
                <a:lnTo>
                  <a:pt x="412752" y="296999"/>
                </a:lnTo>
                <a:lnTo>
                  <a:pt x="416138" y="302763"/>
                </a:lnTo>
                <a:lnTo>
                  <a:pt x="419348" y="308510"/>
                </a:lnTo>
                <a:lnTo>
                  <a:pt x="425454" y="319023"/>
                </a:lnTo>
                <a:lnTo>
                  <a:pt x="431343" y="326871"/>
                </a:lnTo>
                <a:lnTo>
                  <a:pt x="440014" y="336644"/>
                </a:lnTo>
                <a:lnTo>
                  <a:pt x="448615" y="345572"/>
                </a:lnTo>
                <a:lnTo>
                  <a:pt x="450524" y="348480"/>
                </a:lnTo>
                <a:lnTo>
                  <a:pt x="454243" y="359673"/>
                </a:lnTo>
                <a:lnTo>
                  <a:pt x="454342" y="3600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67"/>
          <p:cNvSpPr/>
          <p:nvPr/>
        </p:nvSpPr>
        <p:spPr>
          <a:xfrm>
            <a:off x="297956" y="4491993"/>
            <a:ext cx="416419" cy="25715"/>
          </a:xfrm>
          <a:custGeom>
            <a:avLst/>
            <a:gdLst/>
            <a:ahLst/>
            <a:cxnLst/>
            <a:rect l="0" t="0" r="0" b="0"/>
            <a:pathLst>
              <a:path w="416419" h="25715">
                <a:moveTo>
                  <a:pt x="4938" y="25714"/>
                </a:moveTo>
                <a:lnTo>
                  <a:pt x="388" y="21164"/>
                </a:lnTo>
                <a:lnTo>
                  <a:pt x="0" y="19823"/>
                </a:lnTo>
                <a:lnTo>
                  <a:pt x="693" y="18929"/>
                </a:lnTo>
                <a:lnTo>
                  <a:pt x="2108" y="18333"/>
                </a:lnTo>
                <a:lnTo>
                  <a:pt x="3052" y="16984"/>
                </a:lnTo>
                <a:lnTo>
                  <a:pt x="3681" y="15131"/>
                </a:lnTo>
                <a:lnTo>
                  <a:pt x="4100" y="12944"/>
                </a:lnTo>
                <a:lnTo>
                  <a:pt x="5332" y="11485"/>
                </a:lnTo>
                <a:lnTo>
                  <a:pt x="7106" y="10513"/>
                </a:lnTo>
                <a:lnTo>
                  <a:pt x="9241" y="9866"/>
                </a:lnTo>
                <a:lnTo>
                  <a:pt x="12569" y="8481"/>
                </a:lnTo>
                <a:lnTo>
                  <a:pt x="16693" y="6606"/>
                </a:lnTo>
                <a:lnTo>
                  <a:pt x="21347" y="4403"/>
                </a:lnTo>
                <a:lnTo>
                  <a:pt x="26355" y="2934"/>
                </a:lnTo>
                <a:lnTo>
                  <a:pt x="31599" y="1955"/>
                </a:lnTo>
                <a:lnTo>
                  <a:pt x="36999" y="1302"/>
                </a:lnTo>
                <a:lnTo>
                  <a:pt x="43457" y="867"/>
                </a:lnTo>
                <a:lnTo>
                  <a:pt x="50620" y="577"/>
                </a:lnTo>
                <a:lnTo>
                  <a:pt x="66199" y="254"/>
                </a:lnTo>
                <a:lnTo>
                  <a:pt x="172028" y="0"/>
                </a:lnTo>
                <a:lnTo>
                  <a:pt x="182054" y="951"/>
                </a:lnTo>
                <a:lnTo>
                  <a:pt x="191595" y="2538"/>
                </a:lnTo>
                <a:lnTo>
                  <a:pt x="200814" y="4548"/>
                </a:lnTo>
                <a:lnTo>
                  <a:pt x="210770" y="5889"/>
                </a:lnTo>
                <a:lnTo>
                  <a:pt x="221217" y="6782"/>
                </a:lnTo>
                <a:lnTo>
                  <a:pt x="231991" y="7378"/>
                </a:lnTo>
                <a:lnTo>
                  <a:pt x="251583" y="8040"/>
                </a:lnTo>
                <a:lnTo>
                  <a:pt x="287444" y="8464"/>
                </a:lnTo>
                <a:lnTo>
                  <a:pt x="339232" y="8560"/>
                </a:lnTo>
                <a:lnTo>
                  <a:pt x="346863" y="9515"/>
                </a:lnTo>
                <a:lnTo>
                  <a:pt x="353856" y="11105"/>
                </a:lnTo>
                <a:lnTo>
                  <a:pt x="360423" y="13118"/>
                </a:lnTo>
                <a:lnTo>
                  <a:pt x="367658" y="14459"/>
                </a:lnTo>
                <a:lnTo>
                  <a:pt x="375339" y="15353"/>
                </a:lnTo>
                <a:lnTo>
                  <a:pt x="383317" y="15949"/>
                </a:lnTo>
                <a:lnTo>
                  <a:pt x="390541" y="16347"/>
                </a:lnTo>
                <a:lnTo>
                  <a:pt x="416418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68"/>
          <p:cNvSpPr/>
          <p:nvPr/>
        </p:nvSpPr>
        <p:spPr>
          <a:xfrm>
            <a:off x="714890" y="4423515"/>
            <a:ext cx="444708" cy="308461"/>
          </a:xfrm>
          <a:custGeom>
            <a:avLst/>
            <a:gdLst/>
            <a:ahLst/>
            <a:cxnLst/>
            <a:rect l="0" t="0" r="0" b="0"/>
            <a:pathLst>
              <a:path w="444708" h="308461">
                <a:moveTo>
                  <a:pt x="213797" y="17039"/>
                </a:moveTo>
                <a:lnTo>
                  <a:pt x="213797" y="8572"/>
                </a:lnTo>
                <a:lnTo>
                  <a:pt x="201062" y="2597"/>
                </a:lnTo>
                <a:lnTo>
                  <a:pt x="194484" y="1095"/>
                </a:lnTo>
                <a:lnTo>
                  <a:pt x="180876" y="251"/>
                </a:lnTo>
                <a:lnTo>
                  <a:pt x="164778" y="0"/>
                </a:lnTo>
                <a:lnTo>
                  <a:pt x="153593" y="2481"/>
                </a:lnTo>
                <a:lnTo>
                  <a:pt x="142272" y="5807"/>
                </a:lnTo>
                <a:lnTo>
                  <a:pt x="130891" y="7285"/>
                </a:lnTo>
                <a:lnTo>
                  <a:pt x="119482" y="10482"/>
                </a:lnTo>
                <a:lnTo>
                  <a:pt x="113773" y="12668"/>
                </a:lnTo>
                <a:lnTo>
                  <a:pt x="102349" y="20177"/>
                </a:lnTo>
                <a:lnTo>
                  <a:pt x="96636" y="24846"/>
                </a:lnTo>
                <a:lnTo>
                  <a:pt x="89970" y="29864"/>
                </a:lnTo>
                <a:lnTo>
                  <a:pt x="74943" y="40519"/>
                </a:lnTo>
                <a:lnTo>
                  <a:pt x="67887" y="46028"/>
                </a:lnTo>
                <a:lnTo>
                  <a:pt x="61279" y="51605"/>
                </a:lnTo>
                <a:lnTo>
                  <a:pt x="54968" y="57228"/>
                </a:lnTo>
                <a:lnTo>
                  <a:pt x="42876" y="68556"/>
                </a:lnTo>
                <a:lnTo>
                  <a:pt x="36985" y="74244"/>
                </a:lnTo>
                <a:lnTo>
                  <a:pt x="32105" y="79941"/>
                </a:lnTo>
                <a:lnTo>
                  <a:pt x="27899" y="85644"/>
                </a:lnTo>
                <a:lnTo>
                  <a:pt x="24142" y="91351"/>
                </a:lnTo>
                <a:lnTo>
                  <a:pt x="20686" y="98013"/>
                </a:lnTo>
                <a:lnTo>
                  <a:pt x="17429" y="105312"/>
                </a:lnTo>
                <a:lnTo>
                  <a:pt x="14305" y="113036"/>
                </a:lnTo>
                <a:lnTo>
                  <a:pt x="11270" y="120089"/>
                </a:lnTo>
                <a:lnTo>
                  <a:pt x="5357" y="133007"/>
                </a:lnTo>
                <a:lnTo>
                  <a:pt x="3400" y="140071"/>
                </a:lnTo>
                <a:lnTo>
                  <a:pt x="2095" y="147638"/>
                </a:lnTo>
                <a:lnTo>
                  <a:pt x="1225" y="155540"/>
                </a:lnTo>
                <a:lnTo>
                  <a:pt x="645" y="162713"/>
                </a:lnTo>
                <a:lnTo>
                  <a:pt x="258" y="169400"/>
                </a:lnTo>
                <a:lnTo>
                  <a:pt x="0" y="175764"/>
                </a:lnTo>
                <a:lnTo>
                  <a:pt x="781" y="182863"/>
                </a:lnTo>
                <a:lnTo>
                  <a:pt x="2254" y="190454"/>
                </a:lnTo>
                <a:lnTo>
                  <a:pt x="4188" y="198372"/>
                </a:lnTo>
                <a:lnTo>
                  <a:pt x="6430" y="205555"/>
                </a:lnTo>
                <a:lnTo>
                  <a:pt x="8877" y="212249"/>
                </a:lnTo>
                <a:lnTo>
                  <a:pt x="11461" y="218617"/>
                </a:lnTo>
                <a:lnTo>
                  <a:pt x="15089" y="224767"/>
                </a:lnTo>
                <a:lnTo>
                  <a:pt x="19413" y="230772"/>
                </a:lnTo>
                <a:lnTo>
                  <a:pt x="24200" y="236681"/>
                </a:lnTo>
                <a:lnTo>
                  <a:pt x="30249" y="242524"/>
                </a:lnTo>
                <a:lnTo>
                  <a:pt x="37139" y="248325"/>
                </a:lnTo>
                <a:lnTo>
                  <a:pt x="44590" y="254098"/>
                </a:lnTo>
                <a:lnTo>
                  <a:pt x="52415" y="259851"/>
                </a:lnTo>
                <a:lnTo>
                  <a:pt x="68729" y="271323"/>
                </a:lnTo>
                <a:lnTo>
                  <a:pt x="78985" y="276097"/>
                </a:lnTo>
                <a:lnTo>
                  <a:pt x="90585" y="280232"/>
                </a:lnTo>
                <a:lnTo>
                  <a:pt x="114268" y="287366"/>
                </a:lnTo>
                <a:lnTo>
                  <a:pt x="134320" y="293712"/>
                </a:lnTo>
                <a:lnTo>
                  <a:pt x="144620" y="296738"/>
                </a:lnTo>
                <a:lnTo>
                  <a:pt x="166224" y="302640"/>
                </a:lnTo>
                <a:lnTo>
                  <a:pt x="177319" y="304595"/>
                </a:lnTo>
                <a:lnTo>
                  <a:pt x="188526" y="305899"/>
                </a:lnTo>
                <a:lnTo>
                  <a:pt x="199807" y="306767"/>
                </a:lnTo>
                <a:lnTo>
                  <a:pt x="211138" y="307346"/>
                </a:lnTo>
                <a:lnTo>
                  <a:pt x="233888" y="307990"/>
                </a:lnTo>
                <a:lnTo>
                  <a:pt x="297836" y="308460"/>
                </a:lnTo>
                <a:lnTo>
                  <a:pt x="306971" y="307522"/>
                </a:lnTo>
                <a:lnTo>
                  <a:pt x="315918" y="305944"/>
                </a:lnTo>
                <a:lnTo>
                  <a:pt x="344702" y="299173"/>
                </a:lnTo>
                <a:lnTo>
                  <a:pt x="355360" y="296569"/>
                </a:lnTo>
                <a:lnTo>
                  <a:pt x="364370" y="294832"/>
                </a:lnTo>
                <a:lnTo>
                  <a:pt x="372281" y="293675"/>
                </a:lnTo>
                <a:lnTo>
                  <a:pt x="386152" y="291436"/>
                </a:lnTo>
                <a:lnTo>
                  <a:pt x="398667" y="287266"/>
                </a:lnTo>
                <a:lnTo>
                  <a:pt x="410579" y="282238"/>
                </a:lnTo>
                <a:lnTo>
                  <a:pt x="421270" y="277780"/>
                </a:lnTo>
                <a:lnTo>
                  <a:pt x="432645" y="274319"/>
                </a:lnTo>
                <a:lnTo>
                  <a:pt x="439015" y="270133"/>
                </a:lnTo>
                <a:lnTo>
                  <a:pt x="441095" y="267684"/>
                </a:lnTo>
                <a:lnTo>
                  <a:pt x="442481" y="265098"/>
                </a:lnTo>
                <a:lnTo>
                  <a:pt x="444707" y="258655"/>
                </a:lnTo>
                <a:lnTo>
                  <a:pt x="442984" y="258127"/>
                </a:lnTo>
                <a:lnTo>
                  <a:pt x="431612" y="257278"/>
                </a:lnTo>
                <a:lnTo>
                  <a:pt x="428109" y="257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69"/>
          <p:cNvSpPr/>
          <p:nvPr/>
        </p:nvSpPr>
        <p:spPr>
          <a:xfrm>
            <a:off x="200024" y="4920660"/>
            <a:ext cx="497206" cy="420008"/>
          </a:xfrm>
          <a:custGeom>
            <a:avLst/>
            <a:gdLst/>
            <a:ahLst/>
            <a:cxnLst/>
            <a:rect l="0" t="0" r="0" b="0"/>
            <a:pathLst>
              <a:path w="497206" h="420008">
                <a:moveTo>
                  <a:pt x="0" y="394290"/>
                </a:moveTo>
                <a:lnTo>
                  <a:pt x="0" y="382358"/>
                </a:lnTo>
                <a:lnTo>
                  <a:pt x="953" y="379668"/>
                </a:lnTo>
                <a:lnTo>
                  <a:pt x="4551" y="374139"/>
                </a:lnTo>
                <a:lnTo>
                  <a:pt x="14622" y="362827"/>
                </a:lnTo>
                <a:lnTo>
                  <a:pt x="25784" y="351421"/>
                </a:lnTo>
                <a:lnTo>
                  <a:pt x="31462" y="344757"/>
                </a:lnTo>
                <a:lnTo>
                  <a:pt x="37161" y="335445"/>
                </a:lnTo>
                <a:lnTo>
                  <a:pt x="42869" y="324957"/>
                </a:lnTo>
                <a:lnTo>
                  <a:pt x="54294" y="302701"/>
                </a:lnTo>
                <a:lnTo>
                  <a:pt x="62866" y="290211"/>
                </a:lnTo>
                <a:lnTo>
                  <a:pt x="68581" y="278500"/>
                </a:lnTo>
                <a:lnTo>
                  <a:pt x="71438" y="271376"/>
                </a:lnTo>
                <a:lnTo>
                  <a:pt x="77153" y="258382"/>
                </a:lnTo>
                <a:lnTo>
                  <a:pt x="82868" y="246256"/>
                </a:lnTo>
                <a:lnTo>
                  <a:pt x="88583" y="234517"/>
                </a:lnTo>
                <a:lnTo>
                  <a:pt x="91440" y="227767"/>
                </a:lnTo>
                <a:lnTo>
                  <a:pt x="94298" y="220410"/>
                </a:lnTo>
                <a:lnTo>
                  <a:pt x="100013" y="204615"/>
                </a:lnTo>
                <a:lnTo>
                  <a:pt x="105728" y="188070"/>
                </a:lnTo>
                <a:lnTo>
                  <a:pt x="109538" y="180610"/>
                </a:lnTo>
                <a:lnTo>
                  <a:pt x="113983" y="173731"/>
                </a:lnTo>
                <a:lnTo>
                  <a:pt x="118851" y="167241"/>
                </a:lnTo>
                <a:lnTo>
                  <a:pt x="123049" y="160057"/>
                </a:lnTo>
                <a:lnTo>
                  <a:pt x="126800" y="152409"/>
                </a:lnTo>
                <a:lnTo>
                  <a:pt x="130254" y="144453"/>
                </a:lnTo>
                <a:lnTo>
                  <a:pt x="136631" y="130534"/>
                </a:lnTo>
                <a:lnTo>
                  <a:pt x="139665" y="124155"/>
                </a:lnTo>
                <a:lnTo>
                  <a:pt x="142640" y="117045"/>
                </a:lnTo>
                <a:lnTo>
                  <a:pt x="145576" y="109447"/>
                </a:lnTo>
                <a:lnTo>
                  <a:pt x="148486" y="101524"/>
                </a:lnTo>
                <a:lnTo>
                  <a:pt x="151378" y="94338"/>
                </a:lnTo>
                <a:lnTo>
                  <a:pt x="157132" y="81273"/>
                </a:lnTo>
                <a:lnTo>
                  <a:pt x="160324" y="69116"/>
                </a:lnTo>
                <a:lnTo>
                  <a:pt x="161175" y="63207"/>
                </a:lnTo>
                <a:lnTo>
                  <a:pt x="164661" y="54102"/>
                </a:lnTo>
                <a:lnTo>
                  <a:pt x="171979" y="41081"/>
                </a:lnTo>
                <a:lnTo>
                  <a:pt x="176448" y="31568"/>
                </a:lnTo>
                <a:lnTo>
                  <a:pt x="179916" y="20857"/>
                </a:lnTo>
                <a:lnTo>
                  <a:pt x="186553" y="11651"/>
                </a:lnTo>
                <a:lnTo>
                  <a:pt x="195582" y="1683"/>
                </a:lnTo>
                <a:lnTo>
                  <a:pt x="197063" y="1107"/>
                </a:lnTo>
                <a:lnTo>
                  <a:pt x="205346" y="0"/>
                </a:lnTo>
                <a:lnTo>
                  <a:pt x="210174" y="4519"/>
                </a:lnTo>
                <a:lnTo>
                  <a:pt x="210601" y="6807"/>
                </a:lnTo>
                <a:lnTo>
                  <a:pt x="209934" y="9286"/>
                </a:lnTo>
                <a:lnTo>
                  <a:pt x="208536" y="11890"/>
                </a:lnTo>
                <a:lnTo>
                  <a:pt x="208557" y="15532"/>
                </a:lnTo>
                <a:lnTo>
                  <a:pt x="211120" y="24658"/>
                </a:lnTo>
                <a:lnTo>
                  <a:pt x="215434" y="35064"/>
                </a:lnTo>
                <a:lnTo>
                  <a:pt x="220526" y="46991"/>
                </a:lnTo>
                <a:lnTo>
                  <a:pt x="225964" y="61818"/>
                </a:lnTo>
                <a:lnTo>
                  <a:pt x="230653" y="69771"/>
                </a:lnTo>
                <a:lnTo>
                  <a:pt x="236636" y="77932"/>
                </a:lnTo>
                <a:lnTo>
                  <a:pt x="243483" y="86230"/>
                </a:lnTo>
                <a:lnTo>
                  <a:pt x="249952" y="94619"/>
                </a:lnTo>
                <a:lnTo>
                  <a:pt x="256170" y="103069"/>
                </a:lnTo>
                <a:lnTo>
                  <a:pt x="262220" y="111560"/>
                </a:lnTo>
                <a:lnTo>
                  <a:pt x="269111" y="120078"/>
                </a:lnTo>
                <a:lnTo>
                  <a:pt x="276562" y="128614"/>
                </a:lnTo>
                <a:lnTo>
                  <a:pt x="284388" y="137163"/>
                </a:lnTo>
                <a:lnTo>
                  <a:pt x="291509" y="146672"/>
                </a:lnTo>
                <a:lnTo>
                  <a:pt x="298162" y="156821"/>
                </a:lnTo>
                <a:lnTo>
                  <a:pt x="304502" y="167397"/>
                </a:lnTo>
                <a:lnTo>
                  <a:pt x="311587" y="177305"/>
                </a:lnTo>
                <a:lnTo>
                  <a:pt x="319167" y="186768"/>
                </a:lnTo>
                <a:lnTo>
                  <a:pt x="327078" y="195935"/>
                </a:lnTo>
                <a:lnTo>
                  <a:pt x="334257" y="204903"/>
                </a:lnTo>
                <a:lnTo>
                  <a:pt x="340948" y="213740"/>
                </a:lnTo>
                <a:lnTo>
                  <a:pt x="347314" y="222488"/>
                </a:lnTo>
                <a:lnTo>
                  <a:pt x="354415" y="231178"/>
                </a:lnTo>
                <a:lnTo>
                  <a:pt x="362007" y="239828"/>
                </a:lnTo>
                <a:lnTo>
                  <a:pt x="369926" y="248453"/>
                </a:lnTo>
                <a:lnTo>
                  <a:pt x="377110" y="257060"/>
                </a:lnTo>
                <a:lnTo>
                  <a:pt x="383804" y="265656"/>
                </a:lnTo>
                <a:lnTo>
                  <a:pt x="390172" y="274244"/>
                </a:lnTo>
                <a:lnTo>
                  <a:pt x="402327" y="291406"/>
                </a:lnTo>
                <a:lnTo>
                  <a:pt x="425653" y="325707"/>
                </a:lnTo>
                <a:lnTo>
                  <a:pt x="431406" y="333328"/>
                </a:lnTo>
                <a:lnTo>
                  <a:pt x="437147" y="340313"/>
                </a:lnTo>
                <a:lnTo>
                  <a:pt x="442879" y="346876"/>
                </a:lnTo>
                <a:lnTo>
                  <a:pt x="448605" y="354107"/>
                </a:lnTo>
                <a:lnTo>
                  <a:pt x="454328" y="361787"/>
                </a:lnTo>
                <a:lnTo>
                  <a:pt x="460048" y="369763"/>
                </a:lnTo>
                <a:lnTo>
                  <a:pt x="468943" y="381167"/>
                </a:lnTo>
                <a:lnTo>
                  <a:pt x="476072" y="390362"/>
                </a:lnTo>
                <a:lnTo>
                  <a:pt x="482415" y="400799"/>
                </a:lnTo>
                <a:lnTo>
                  <a:pt x="485440" y="404344"/>
                </a:lnTo>
                <a:lnTo>
                  <a:pt x="488409" y="406708"/>
                </a:lnTo>
                <a:lnTo>
                  <a:pt x="491341" y="408284"/>
                </a:lnTo>
                <a:lnTo>
                  <a:pt x="493296" y="410287"/>
                </a:lnTo>
                <a:lnTo>
                  <a:pt x="494599" y="412574"/>
                </a:lnTo>
                <a:lnTo>
                  <a:pt x="497205" y="42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70"/>
          <p:cNvSpPr/>
          <p:nvPr/>
        </p:nvSpPr>
        <p:spPr>
          <a:xfrm>
            <a:off x="234314" y="5126354"/>
            <a:ext cx="428626" cy="25718"/>
          </a:xfrm>
          <a:custGeom>
            <a:avLst/>
            <a:gdLst/>
            <a:ahLst/>
            <a:cxnLst/>
            <a:rect l="0" t="0" r="0" b="0"/>
            <a:pathLst>
              <a:path w="428626" h="25718">
                <a:moveTo>
                  <a:pt x="0" y="8573"/>
                </a:moveTo>
                <a:lnTo>
                  <a:pt x="41816" y="8573"/>
                </a:lnTo>
                <a:lnTo>
                  <a:pt x="47880" y="9526"/>
                </a:lnTo>
                <a:lnTo>
                  <a:pt x="54780" y="11113"/>
                </a:lnTo>
                <a:lnTo>
                  <a:pt x="62238" y="13124"/>
                </a:lnTo>
                <a:lnTo>
                  <a:pt x="70067" y="14465"/>
                </a:lnTo>
                <a:lnTo>
                  <a:pt x="78144" y="15358"/>
                </a:lnTo>
                <a:lnTo>
                  <a:pt x="86386" y="15954"/>
                </a:lnTo>
                <a:lnTo>
                  <a:pt x="96643" y="17304"/>
                </a:lnTo>
                <a:lnTo>
                  <a:pt x="108244" y="19156"/>
                </a:lnTo>
                <a:lnTo>
                  <a:pt x="120740" y="21343"/>
                </a:lnTo>
                <a:lnTo>
                  <a:pt x="132881" y="22802"/>
                </a:lnTo>
                <a:lnTo>
                  <a:pt x="144785" y="23774"/>
                </a:lnTo>
                <a:lnTo>
                  <a:pt x="156531" y="24422"/>
                </a:lnTo>
                <a:lnTo>
                  <a:pt x="179742" y="25142"/>
                </a:lnTo>
                <a:lnTo>
                  <a:pt x="237136" y="25642"/>
                </a:lnTo>
                <a:lnTo>
                  <a:pt x="350971" y="25717"/>
                </a:lnTo>
                <a:lnTo>
                  <a:pt x="358758" y="24765"/>
                </a:lnTo>
                <a:lnTo>
                  <a:pt x="365855" y="23178"/>
                </a:lnTo>
                <a:lnTo>
                  <a:pt x="372491" y="21167"/>
                </a:lnTo>
                <a:lnTo>
                  <a:pt x="378820" y="18874"/>
                </a:lnTo>
                <a:lnTo>
                  <a:pt x="384944" y="16393"/>
                </a:lnTo>
                <a:lnTo>
                  <a:pt x="390932" y="13786"/>
                </a:lnTo>
                <a:lnTo>
                  <a:pt x="396829" y="12049"/>
                </a:lnTo>
                <a:lnTo>
                  <a:pt x="402665" y="10890"/>
                </a:lnTo>
                <a:lnTo>
                  <a:pt x="408461" y="10118"/>
                </a:lnTo>
                <a:lnTo>
                  <a:pt x="413278" y="8651"/>
                </a:lnTo>
                <a:lnTo>
                  <a:pt x="417441" y="6720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71"/>
          <p:cNvSpPr/>
          <p:nvPr/>
        </p:nvSpPr>
        <p:spPr>
          <a:xfrm>
            <a:off x="706994" y="4963585"/>
            <a:ext cx="110251" cy="402801"/>
          </a:xfrm>
          <a:custGeom>
            <a:avLst/>
            <a:gdLst/>
            <a:ahLst/>
            <a:cxnLst/>
            <a:rect l="0" t="0" r="0" b="0"/>
            <a:pathLst>
              <a:path w="110251" h="402801">
                <a:moveTo>
                  <a:pt x="7380" y="17037"/>
                </a:moveTo>
                <a:lnTo>
                  <a:pt x="7380" y="12487"/>
                </a:lnTo>
                <a:lnTo>
                  <a:pt x="6428" y="11146"/>
                </a:lnTo>
                <a:lnTo>
                  <a:pt x="4840" y="10252"/>
                </a:lnTo>
                <a:lnTo>
                  <a:pt x="0" y="8818"/>
                </a:lnTo>
                <a:lnTo>
                  <a:pt x="555" y="7748"/>
                </a:lnTo>
                <a:lnTo>
                  <a:pt x="3712" y="4018"/>
                </a:lnTo>
                <a:lnTo>
                  <a:pt x="7285" y="0"/>
                </a:lnTo>
                <a:lnTo>
                  <a:pt x="7368" y="11771"/>
                </a:lnTo>
                <a:lnTo>
                  <a:pt x="7378" y="31978"/>
                </a:lnTo>
                <a:lnTo>
                  <a:pt x="8331" y="38427"/>
                </a:lnTo>
                <a:lnTo>
                  <a:pt x="9919" y="45585"/>
                </a:lnTo>
                <a:lnTo>
                  <a:pt x="11931" y="53214"/>
                </a:lnTo>
                <a:lnTo>
                  <a:pt x="14224" y="61157"/>
                </a:lnTo>
                <a:lnTo>
                  <a:pt x="19312" y="77604"/>
                </a:lnTo>
                <a:lnTo>
                  <a:pt x="27531" y="102928"/>
                </a:lnTo>
                <a:lnTo>
                  <a:pt x="29387" y="112397"/>
                </a:lnTo>
                <a:lnTo>
                  <a:pt x="30624" y="122521"/>
                </a:lnTo>
                <a:lnTo>
                  <a:pt x="31449" y="133080"/>
                </a:lnTo>
                <a:lnTo>
                  <a:pt x="32951" y="143929"/>
                </a:lnTo>
                <a:lnTo>
                  <a:pt x="34905" y="154971"/>
                </a:lnTo>
                <a:lnTo>
                  <a:pt x="37160" y="166143"/>
                </a:lnTo>
                <a:lnTo>
                  <a:pt x="42206" y="188717"/>
                </a:lnTo>
                <a:lnTo>
                  <a:pt x="44885" y="200070"/>
                </a:lnTo>
                <a:lnTo>
                  <a:pt x="47623" y="210496"/>
                </a:lnTo>
                <a:lnTo>
                  <a:pt x="53206" y="229701"/>
                </a:lnTo>
                <a:lnTo>
                  <a:pt x="61704" y="256579"/>
                </a:lnTo>
                <a:lnTo>
                  <a:pt x="78821" y="308459"/>
                </a:lnTo>
                <a:lnTo>
                  <a:pt x="80725" y="317046"/>
                </a:lnTo>
                <a:lnTo>
                  <a:pt x="81994" y="325628"/>
                </a:lnTo>
                <a:lnTo>
                  <a:pt x="82840" y="334207"/>
                </a:lnTo>
                <a:lnTo>
                  <a:pt x="83405" y="341831"/>
                </a:lnTo>
                <a:lnTo>
                  <a:pt x="83781" y="348819"/>
                </a:lnTo>
                <a:lnTo>
                  <a:pt x="84031" y="355382"/>
                </a:lnTo>
                <a:lnTo>
                  <a:pt x="86850" y="367756"/>
                </a:lnTo>
                <a:lnTo>
                  <a:pt x="88935" y="373722"/>
                </a:lnTo>
                <a:lnTo>
                  <a:pt x="91252" y="382891"/>
                </a:lnTo>
                <a:lnTo>
                  <a:pt x="91870" y="386670"/>
                </a:lnTo>
                <a:lnTo>
                  <a:pt x="94187" y="390141"/>
                </a:lnTo>
                <a:lnTo>
                  <a:pt x="97636" y="393408"/>
                </a:lnTo>
                <a:lnTo>
                  <a:pt x="110250" y="4028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72"/>
          <p:cNvSpPr/>
          <p:nvPr/>
        </p:nvSpPr>
        <p:spPr>
          <a:xfrm>
            <a:off x="637338" y="4963991"/>
            <a:ext cx="366230" cy="325242"/>
          </a:xfrm>
          <a:custGeom>
            <a:avLst/>
            <a:gdLst/>
            <a:ahLst/>
            <a:cxnLst/>
            <a:rect l="0" t="0" r="0" b="0"/>
            <a:pathLst>
              <a:path w="366230" h="325242">
                <a:moveTo>
                  <a:pt x="25601" y="110929"/>
                </a:moveTo>
                <a:lnTo>
                  <a:pt x="21051" y="101827"/>
                </a:lnTo>
                <a:lnTo>
                  <a:pt x="16276" y="94819"/>
                </a:lnTo>
                <a:lnTo>
                  <a:pt x="13670" y="91616"/>
                </a:lnTo>
                <a:lnTo>
                  <a:pt x="10773" y="85518"/>
                </a:lnTo>
                <a:lnTo>
                  <a:pt x="8534" y="78680"/>
                </a:lnTo>
                <a:lnTo>
                  <a:pt x="4363" y="69291"/>
                </a:lnTo>
                <a:lnTo>
                  <a:pt x="2870" y="64120"/>
                </a:lnTo>
                <a:lnTo>
                  <a:pt x="1875" y="58768"/>
                </a:lnTo>
                <a:lnTo>
                  <a:pt x="1211" y="53295"/>
                </a:lnTo>
                <a:lnTo>
                  <a:pt x="769" y="47741"/>
                </a:lnTo>
                <a:lnTo>
                  <a:pt x="474" y="42134"/>
                </a:lnTo>
                <a:lnTo>
                  <a:pt x="59" y="27680"/>
                </a:lnTo>
                <a:lnTo>
                  <a:pt x="0" y="23997"/>
                </a:lnTo>
                <a:lnTo>
                  <a:pt x="914" y="20589"/>
                </a:lnTo>
                <a:lnTo>
                  <a:pt x="4469" y="14263"/>
                </a:lnTo>
                <a:lnTo>
                  <a:pt x="11826" y="5346"/>
                </a:lnTo>
                <a:lnTo>
                  <a:pt x="15465" y="3393"/>
                </a:lnTo>
                <a:lnTo>
                  <a:pt x="24589" y="1222"/>
                </a:lnTo>
                <a:lnTo>
                  <a:pt x="31594" y="643"/>
                </a:lnTo>
                <a:lnTo>
                  <a:pt x="40074" y="258"/>
                </a:lnTo>
                <a:lnTo>
                  <a:pt x="49537" y="0"/>
                </a:lnTo>
                <a:lnTo>
                  <a:pt x="58704" y="781"/>
                </a:lnTo>
                <a:lnTo>
                  <a:pt x="67672" y="2255"/>
                </a:lnTo>
                <a:lnTo>
                  <a:pt x="76509" y="4189"/>
                </a:lnTo>
                <a:lnTo>
                  <a:pt x="86210" y="7384"/>
                </a:lnTo>
                <a:lnTo>
                  <a:pt x="96487" y="11419"/>
                </a:lnTo>
                <a:lnTo>
                  <a:pt x="107148" y="16014"/>
                </a:lnTo>
                <a:lnTo>
                  <a:pt x="129154" y="26199"/>
                </a:lnTo>
                <a:lnTo>
                  <a:pt x="174326" y="48260"/>
                </a:lnTo>
                <a:lnTo>
                  <a:pt x="186664" y="54862"/>
                </a:lnTo>
                <a:lnTo>
                  <a:pt x="213072" y="69818"/>
                </a:lnTo>
                <a:lnTo>
                  <a:pt x="224877" y="77807"/>
                </a:lnTo>
                <a:lnTo>
                  <a:pt x="235604" y="85990"/>
                </a:lnTo>
                <a:lnTo>
                  <a:pt x="245613" y="94302"/>
                </a:lnTo>
                <a:lnTo>
                  <a:pt x="255144" y="102702"/>
                </a:lnTo>
                <a:lnTo>
                  <a:pt x="273353" y="119655"/>
                </a:lnTo>
                <a:lnTo>
                  <a:pt x="304220" y="149815"/>
                </a:lnTo>
                <a:lnTo>
                  <a:pt x="313265" y="159713"/>
                </a:lnTo>
                <a:lnTo>
                  <a:pt x="321200" y="169169"/>
                </a:lnTo>
                <a:lnTo>
                  <a:pt x="328394" y="178330"/>
                </a:lnTo>
                <a:lnTo>
                  <a:pt x="335096" y="187296"/>
                </a:lnTo>
                <a:lnTo>
                  <a:pt x="347622" y="204877"/>
                </a:lnTo>
                <a:lnTo>
                  <a:pt x="352677" y="213566"/>
                </a:lnTo>
                <a:lnTo>
                  <a:pt x="356999" y="222216"/>
                </a:lnTo>
                <a:lnTo>
                  <a:pt x="360833" y="230840"/>
                </a:lnTo>
                <a:lnTo>
                  <a:pt x="363389" y="238495"/>
                </a:lnTo>
                <a:lnTo>
                  <a:pt x="365093" y="245503"/>
                </a:lnTo>
                <a:lnTo>
                  <a:pt x="366229" y="252080"/>
                </a:lnTo>
                <a:lnTo>
                  <a:pt x="366034" y="258370"/>
                </a:lnTo>
                <a:lnTo>
                  <a:pt x="364952" y="264468"/>
                </a:lnTo>
                <a:lnTo>
                  <a:pt x="363277" y="270438"/>
                </a:lnTo>
                <a:lnTo>
                  <a:pt x="358877" y="279612"/>
                </a:lnTo>
                <a:lnTo>
                  <a:pt x="352794" y="287817"/>
                </a:lnTo>
                <a:lnTo>
                  <a:pt x="343740" y="297813"/>
                </a:lnTo>
                <a:lnTo>
                  <a:pt x="337707" y="302193"/>
                </a:lnTo>
                <a:lnTo>
                  <a:pt x="330827" y="306066"/>
                </a:lnTo>
                <a:lnTo>
                  <a:pt x="323382" y="309600"/>
                </a:lnTo>
                <a:lnTo>
                  <a:pt x="316515" y="311957"/>
                </a:lnTo>
                <a:lnTo>
                  <a:pt x="310031" y="313527"/>
                </a:lnTo>
                <a:lnTo>
                  <a:pt x="303804" y="314574"/>
                </a:lnTo>
                <a:lnTo>
                  <a:pt x="295842" y="315272"/>
                </a:lnTo>
                <a:lnTo>
                  <a:pt x="286724" y="315738"/>
                </a:lnTo>
                <a:lnTo>
                  <a:pt x="276836" y="316048"/>
                </a:lnTo>
                <a:lnTo>
                  <a:pt x="268339" y="317207"/>
                </a:lnTo>
                <a:lnTo>
                  <a:pt x="260769" y="318933"/>
                </a:lnTo>
                <a:lnTo>
                  <a:pt x="253817" y="321036"/>
                </a:lnTo>
                <a:lnTo>
                  <a:pt x="246325" y="322438"/>
                </a:lnTo>
                <a:lnTo>
                  <a:pt x="238473" y="323372"/>
                </a:lnTo>
                <a:lnTo>
                  <a:pt x="230381" y="323995"/>
                </a:lnTo>
                <a:lnTo>
                  <a:pt x="222129" y="323458"/>
                </a:lnTo>
                <a:lnTo>
                  <a:pt x="213769" y="322147"/>
                </a:lnTo>
                <a:lnTo>
                  <a:pt x="205339" y="320321"/>
                </a:lnTo>
                <a:lnTo>
                  <a:pt x="196862" y="319104"/>
                </a:lnTo>
                <a:lnTo>
                  <a:pt x="188352" y="318292"/>
                </a:lnTo>
                <a:lnTo>
                  <a:pt x="179822" y="317750"/>
                </a:lnTo>
                <a:lnTo>
                  <a:pt x="162724" y="317149"/>
                </a:lnTo>
                <a:lnTo>
                  <a:pt x="123188" y="316711"/>
                </a:lnTo>
                <a:lnTo>
                  <a:pt x="70632" y="316669"/>
                </a:lnTo>
                <a:lnTo>
                  <a:pt x="66887" y="319209"/>
                </a:lnTo>
                <a:lnTo>
                  <a:pt x="59891" y="3252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73"/>
          <p:cNvSpPr/>
          <p:nvPr/>
        </p:nvSpPr>
        <p:spPr>
          <a:xfrm>
            <a:off x="208597" y="5555025"/>
            <a:ext cx="505778" cy="462871"/>
          </a:xfrm>
          <a:custGeom>
            <a:avLst/>
            <a:gdLst/>
            <a:ahLst/>
            <a:cxnLst/>
            <a:rect l="0" t="0" r="0" b="0"/>
            <a:pathLst>
              <a:path w="505778" h="462871">
                <a:moveTo>
                  <a:pt x="0" y="325710"/>
                </a:moveTo>
                <a:lnTo>
                  <a:pt x="0" y="321159"/>
                </a:lnTo>
                <a:lnTo>
                  <a:pt x="952" y="318866"/>
                </a:lnTo>
                <a:lnTo>
                  <a:pt x="5891" y="311088"/>
                </a:lnTo>
                <a:lnTo>
                  <a:pt x="7381" y="305559"/>
                </a:lnTo>
                <a:lnTo>
                  <a:pt x="13123" y="297386"/>
                </a:lnTo>
                <a:lnTo>
                  <a:pt x="21072" y="287404"/>
                </a:lnTo>
                <a:lnTo>
                  <a:pt x="27780" y="276618"/>
                </a:lnTo>
                <a:lnTo>
                  <a:pt x="36477" y="265473"/>
                </a:lnTo>
                <a:lnTo>
                  <a:pt x="46692" y="254170"/>
                </a:lnTo>
                <a:lnTo>
                  <a:pt x="57582" y="242797"/>
                </a:lnTo>
                <a:lnTo>
                  <a:pt x="68772" y="228852"/>
                </a:lnTo>
                <a:lnTo>
                  <a:pt x="74423" y="221133"/>
                </a:lnTo>
                <a:lnTo>
                  <a:pt x="85782" y="207476"/>
                </a:lnTo>
                <a:lnTo>
                  <a:pt x="97180" y="194104"/>
                </a:lnTo>
                <a:lnTo>
                  <a:pt x="102887" y="186538"/>
                </a:lnTo>
                <a:lnTo>
                  <a:pt x="108596" y="178636"/>
                </a:lnTo>
                <a:lnTo>
                  <a:pt x="122560" y="164776"/>
                </a:lnTo>
                <a:lnTo>
                  <a:pt x="137338" y="151314"/>
                </a:lnTo>
                <a:lnTo>
                  <a:pt x="143947" y="143724"/>
                </a:lnTo>
                <a:lnTo>
                  <a:pt x="150257" y="135805"/>
                </a:lnTo>
                <a:lnTo>
                  <a:pt x="162348" y="121928"/>
                </a:lnTo>
                <a:lnTo>
                  <a:pt x="174072" y="108457"/>
                </a:lnTo>
                <a:lnTo>
                  <a:pt x="179866" y="100865"/>
                </a:lnTo>
                <a:lnTo>
                  <a:pt x="185633" y="92946"/>
                </a:lnTo>
                <a:lnTo>
                  <a:pt x="194581" y="79067"/>
                </a:lnTo>
                <a:lnTo>
                  <a:pt x="202685" y="66548"/>
                </a:lnTo>
                <a:lnTo>
                  <a:pt x="212637" y="54634"/>
                </a:lnTo>
                <a:lnTo>
                  <a:pt x="220870" y="42989"/>
                </a:lnTo>
                <a:lnTo>
                  <a:pt x="224399" y="37217"/>
                </a:lnTo>
                <a:lnTo>
                  <a:pt x="233401" y="28263"/>
                </a:lnTo>
                <a:lnTo>
                  <a:pt x="246638" y="17867"/>
                </a:lnTo>
                <a:lnTo>
                  <a:pt x="254397" y="11726"/>
                </a:lnTo>
                <a:lnTo>
                  <a:pt x="268523" y="3866"/>
                </a:lnTo>
                <a:lnTo>
                  <a:pt x="275871" y="1693"/>
                </a:lnTo>
                <a:lnTo>
                  <a:pt x="290929" y="0"/>
                </a:lnTo>
                <a:lnTo>
                  <a:pt x="295857" y="4519"/>
                </a:lnTo>
                <a:lnTo>
                  <a:pt x="297250" y="6808"/>
                </a:lnTo>
                <a:lnTo>
                  <a:pt x="302027" y="19864"/>
                </a:lnTo>
                <a:lnTo>
                  <a:pt x="304221" y="24658"/>
                </a:lnTo>
                <a:lnTo>
                  <a:pt x="306659" y="35064"/>
                </a:lnTo>
                <a:lnTo>
                  <a:pt x="308696" y="47944"/>
                </a:lnTo>
                <a:lnTo>
                  <a:pt x="312775" y="66369"/>
                </a:lnTo>
                <a:lnTo>
                  <a:pt x="315197" y="75663"/>
                </a:lnTo>
                <a:lnTo>
                  <a:pt x="317764" y="84717"/>
                </a:lnTo>
                <a:lnTo>
                  <a:pt x="320427" y="93610"/>
                </a:lnTo>
                <a:lnTo>
                  <a:pt x="325927" y="113652"/>
                </a:lnTo>
                <a:lnTo>
                  <a:pt x="328727" y="124330"/>
                </a:lnTo>
                <a:lnTo>
                  <a:pt x="332499" y="135259"/>
                </a:lnTo>
                <a:lnTo>
                  <a:pt x="336919" y="146355"/>
                </a:lnTo>
                <a:lnTo>
                  <a:pt x="341770" y="157563"/>
                </a:lnTo>
                <a:lnTo>
                  <a:pt x="345957" y="168844"/>
                </a:lnTo>
                <a:lnTo>
                  <a:pt x="349700" y="180176"/>
                </a:lnTo>
                <a:lnTo>
                  <a:pt x="353148" y="191539"/>
                </a:lnTo>
                <a:lnTo>
                  <a:pt x="357352" y="202925"/>
                </a:lnTo>
                <a:lnTo>
                  <a:pt x="362060" y="214326"/>
                </a:lnTo>
                <a:lnTo>
                  <a:pt x="367103" y="225736"/>
                </a:lnTo>
                <a:lnTo>
                  <a:pt x="377787" y="248575"/>
                </a:lnTo>
                <a:lnTo>
                  <a:pt x="417230" y="328568"/>
                </a:lnTo>
                <a:lnTo>
                  <a:pt x="422933" y="339045"/>
                </a:lnTo>
                <a:lnTo>
                  <a:pt x="428640" y="348887"/>
                </a:lnTo>
                <a:lnTo>
                  <a:pt x="440062" y="367444"/>
                </a:lnTo>
                <a:lnTo>
                  <a:pt x="451488" y="385215"/>
                </a:lnTo>
                <a:lnTo>
                  <a:pt x="456249" y="393955"/>
                </a:lnTo>
                <a:lnTo>
                  <a:pt x="460376" y="402639"/>
                </a:lnTo>
                <a:lnTo>
                  <a:pt x="464080" y="411286"/>
                </a:lnTo>
                <a:lnTo>
                  <a:pt x="468454" y="418956"/>
                </a:lnTo>
                <a:lnTo>
                  <a:pt x="478394" y="432557"/>
                </a:lnTo>
                <a:lnTo>
                  <a:pt x="490150" y="446374"/>
                </a:lnTo>
                <a:lnTo>
                  <a:pt x="493454" y="449015"/>
                </a:lnTo>
                <a:lnTo>
                  <a:pt x="499665" y="451950"/>
                </a:lnTo>
                <a:lnTo>
                  <a:pt x="501703" y="453685"/>
                </a:lnTo>
                <a:lnTo>
                  <a:pt x="503061" y="455794"/>
                </a:lnTo>
                <a:lnTo>
                  <a:pt x="505777" y="46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74"/>
          <p:cNvSpPr/>
          <p:nvPr/>
        </p:nvSpPr>
        <p:spPr>
          <a:xfrm>
            <a:off x="243258" y="5744518"/>
            <a:ext cx="333957" cy="76210"/>
          </a:xfrm>
          <a:custGeom>
            <a:avLst/>
            <a:gdLst/>
            <a:ahLst/>
            <a:cxnLst/>
            <a:rect l="0" t="0" r="0" b="0"/>
            <a:pathLst>
              <a:path w="333957" h="76210">
                <a:moveTo>
                  <a:pt x="25346" y="7629"/>
                </a:moveTo>
                <a:lnTo>
                  <a:pt x="16245" y="7629"/>
                </a:lnTo>
                <a:lnTo>
                  <a:pt x="13564" y="6677"/>
                </a:lnTo>
                <a:lnTo>
                  <a:pt x="11776" y="5089"/>
                </a:lnTo>
                <a:lnTo>
                  <a:pt x="10585" y="3079"/>
                </a:lnTo>
                <a:lnTo>
                  <a:pt x="9790" y="2690"/>
                </a:lnTo>
                <a:lnTo>
                  <a:pt x="9261" y="3384"/>
                </a:lnTo>
                <a:lnTo>
                  <a:pt x="8908" y="4799"/>
                </a:lnTo>
                <a:lnTo>
                  <a:pt x="7720" y="4790"/>
                </a:lnTo>
                <a:lnTo>
                  <a:pt x="5975" y="3831"/>
                </a:lnTo>
                <a:lnTo>
                  <a:pt x="883" y="0"/>
                </a:lnTo>
                <a:lnTo>
                  <a:pt x="465" y="638"/>
                </a:lnTo>
                <a:lnTo>
                  <a:pt x="186" y="2016"/>
                </a:lnTo>
                <a:lnTo>
                  <a:pt x="0" y="3887"/>
                </a:lnTo>
                <a:lnTo>
                  <a:pt x="829" y="5134"/>
                </a:lnTo>
                <a:lnTo>
                  <a:pt x="2334" y="5966"/>
                </a:lnTo>
                <a:lnTo>
                  <a:pt x="7042" y="7301"/>
                </a:lnTo>
                <a:lnTo>
                  <a:pt x="9334" y="8363"/>
                </a:lnTo>
                <a:lnTo>
                  <a:pt x="16960" y="12083"/>
                </a:lnTo>
                <a:lnTo>
                  <a:pt x="22613" y="13456"/>
                </a:lnTo>
                <a:lnTo>
                  <a:pt x="29239" y="14371"/>
                </a:lnTo>
                <a:lnTo>
                  <a:pt x="36514" y="14981"/>
                </a:lnTo>
                <a:lnTo>
                  <a:pt x="44221" y="16341"/>
                </a:lnTo>
                <a:lnTo>
                  <a:pt x="52217" y="18199"/>
                </a:lnTo>
                <a:lnTo>
                  <a:pt x="60405" y="20391"/>
                </a:lnTo>
                <a:lnTo>
                  <a:pt x="77123" y="25366"/>
                </a:lnTo>
                <a:lnTo>
                  <a:pt x="85582" y="28026"/>
                </a:lnTo>
                <a:lnTo>
                  <a:pt x="105140" y="33522"/>
                </a:lnTo>
                <a:lnTo>
                  <a:pt x="216845" y="61925"/>
                </a:lnTo>
                <a:lnTo>
                  <a:pt x="227307" y="63829"/>
                </a:lnTo>
                <a:lnTo>
                  <a:pt x="237139" y="65098"/>
                </a:lnTo>
                <a:lnTo>
                  <a:pt x="246552" y="65945"/>
                </a:lnTo>
                <a:lnTo>
                  <a:pt x="256637" y="67461"/>
                </a:lnTo>
                <a:lnTo>
                  <a:pt x="267170" y="69424"/>
                </a:lnTo>
                <a:lnTo>
                  <a:pt x="278002" y="71686"/>
                </a:lnTo>
                <a:lnTo>
                  <a:pt x="287129" y="73194"/>
                </a:lnTo>
                <a:lnTo>
                  <a:pt x="295118" y="74199"/>
                </a:lnTo>
                <a:lnTo>
                  <a:pt x="302349" y="74869"/>
                </a:lnTo>
                <a:lnTo>
                  <a:pt x="309075" y="75316"/>
                </a:lnTo>
                <a:lnTo>
                  <a:pt x="315464" y="75614"/>
                </a:lnTo>
                <a:lnTo>
                  <a:pt x="333956" y="76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75"/>
          <p:cNvSpPr/>
          <p:nvPr/>
        </p:nvSpPr>
        <p:spPr>
          <a:xfrm>
            <a:off x="671989" y="5674995"/>
            <a:ext cx="453866" cy="330671"/>
          </a:xfrm>
          <a:custGeom>
            <a:avLst/>
            <a:gdLst/>
            <a:ahLst/>
            <a:cxnLst/>
            <a:rect l="0" t="0" r="0" b="0"/>
            <a:pathLst>
              <a:path w="453866" h="330671">
                <a:moveTo>
                  <a:pt x="59530" y="0"/>
                </a:moveTo>
                <a:lnTo>
                  <a:pt x="52150" y="7381"/>
                </a:lnTo>
                <a:lnTo>
                  <a:pt x="51488" y="10583"/>
                </a:lnTo>
                <a:lnTo>
                  <a:pt x="51063" y="20399"/>
                </a:lnTo>
                <a:lnTo>
                  <a:pt x="50989" y="33243"/>
                </a:lnTo>
                <a:lnTo>
                  <a:pt x="50026" y="38355"/>
                </a:lnTo>
                <a:lnTo>
                  <a:pt x="48432" y="43667"/>
                </a:lnTo>
                <a:lnTo>
                  <a:pt x="46416" y="49114"/>
                </a:lnTo>
                <a:lnTo>
                  <a:pt x="44120" y="54650"/>
                </a:lnTo>
                <a:lnTo>
                  <a:pt x="41637" y="60246"/>
                </a:lnTo>
                <a:lnTo>
                  <a:pt x="39029" y="65881"/>
                </a:lnTo>
                <a:lnTo>
                  <a:pt x="37290" y="72496"/>
                </a:lnTo>
                <a:lnTo>
                  <a:pt x="36131" y="79763"/>
                </a:lnTo>
                <a:lnTo>
                  <a:pt x="35358" y="87465"/>
                </a:lnTo>
                <a:lnTo>
                  <a:pt x="32938" y="95458"/>
                </a:lnTo>
                <a:lnTo>
                  <a:pt x="29420" y="103643"/>
                </a:lnTo>
                <a:lnTo>
                  <a:pt x="25169" y="111958"/>
                </a:lnTo>
                <a:lnTo>
                  <a:pt x="22335" y="119406"/>
                </a:lnTo>
                <a:lnTo>
                  <a:pt x="20446" y="126276"/>
                </a:lnTo>
                <a:lnTo>
                  <a:pt x="19187" y="132762"/>
                </a:lnTo>
                <a:lnTo>
                  <a:pt x="17395" y="139943"/>
                </a:lnTo>
                <a:lnTo>
                  <a:pt x="15247" y="147587"/>
                </a:lnTo>
                <a:lnTo>
                  <a:pt x="12863" y="155542"/>
                </a:lnTo>
                <a:lnTo>
                  <a:pt x="10322" y="162749"/>
                </a:lnTo>
                <a:lnTo>
                  <a:pt x="7675" y="169459"/>
                </a:lnTo>
                <a:lnTo>
                  <a:pt x="4957" y="175838"/>
                </a:lnTo>
                <a:lnTo>
                  <a:pt x="3146" y="181995"/>
                </a:lnTo>
                <a:lnTo>
                  <a:pt x="1938" y="188005"/>
                </a:lnTo>
                <a:lnTo>
                  <a:pt x="1133" y="193916"/>
                </a:lnTo>
                <a:lnTo>
                  <a:pt x="596" y="199762"/>
                </a:lnTo>
                <a:lnTo>
                  <a:pt x="239" y="205565"/>
                </a:lnTo>
                <a:lnTo>
                  <a:pt x="0" y="211338"/>
                </a:lnTo>
                <a:lnTo>
                  <a:pt x="793" y="217092"/>
                </a:lnTo>
                <a:lnTo>
                  <a:pt x="2275" y="222833"/>
                </a:lnTo>
                <a:lnTo>
                  <a:pt x="4215" y="228565"/>
                </a:lnTo>
                <a:lnTo>
                  <a:pt x="6371" y="237474"/>
                </a:lnTo>
                <a:lnTo>
                  <a:pt x="8281" y="245562"/>
                </a:lnTo>
                <a:lnTo>
                  <a:pt x="12306" y="255506"/>
                </a:lnTo>
                <a:lnTo>
                  <a:pt x="17269" y="263735"/>
                </a:lnTo>
                <a:lnTo>
                  <a:pt x="19926" y="267263"/>
                </a:lnTo>
                <a:lnTo>
                  <a:pt x="27959" y="273724"/>
                </a:lnTo>
                <a:lnTo>
                  <a:pt x="37879" y="279770"/>
                </a:lnTo>
                <a:lnTo>
                  <a:pt x="48637" y="285632"/>
                </a:lnTo>
                <a:lnTo>
                  <a:pt x="65404" y="294287"/>
                </a:lnTo>
                <a:lnTo>
                  <a:pt x="79286" y="300022"/>
                </a:lnTo>
                <a:lnTo>
                  <a:pt x="94981" y="305746"/>
                </a:lnTo>
                <a:lnTo>
                  <a:pt x="111481" y="311464"/>
                </a:lnTo>
                <a:lnTo>
                  <a:pt x="119882" y="313370"/>
                </a:lnTo>
                <a:lnTo>
                  <a:pt x="128340" y="314641"/>
                </a:lnTo>
                <a:lnTo>
                  <a:pt x="136836" y="315488"/>
                </a:lnTo>
                <a:lnTo>
                  <a:pt x="145357" y="317005"/>
                </a:lnTo>
                <a:lnTo>
                  <a:pt x="153896" y="318969"/>
                </a:lnTo>
                <a:lnTo>
                  <a:pt x="162446" y="321231"/>
                </a:lnTo>
                <a:lnTo>
                  <a:pt x="171956" y="322739"/>
                </a:lnTo>
                <a:lnTo>
                  <a:pt x="182106" y="323745"/>
                </a:lnTo>
                <a:lnTo>
                  <a:pt x="192682" y="324414"/>
                </a:lnTo>
                <a:lnTo>
                  <a:pt x="214594" y="325159"/>
                </a:lnTo>
                <a:lnTo>
                  <a:pt x="264256" y="325637"/>
                </a:lnTo>
                <a:lnTo>
                  <a:pt x="276977" y="326629"/>
                </a:lnTo>
                <a:lnTo>
                  <a:pt x="289267" y="328243"/>
                </a:lnTo>
                <a:lnTo>
                  <a:pt x="301271" y="330271"/>
                </a:lnTo>
                <a:lnTo>
                  <a:pt x="313083" y="330670"/>
                </a:lnTo>
                <a:lnTo>
                  <a:pt x="324768" y="329984"/>
                </a:lnTo>
                <a:lnTo>
                  <a:pt x="336368" y="328574"/>
                </a:lnTo>
                <a:lnTo>
                  <a:pt x="346959" y="327635"/>
                </a:lnTo>
                <a:lnTo>
                  <a:pt x="356877" y="327008"/>
                </a:lnTo>
                <a:lnTo>
                  <a:pt x="375517" y="326312"/>
                </a:lnTo>
                <a:lnTo>
                  <a:pt x="408227" y="325865"/>
                </a:lnTo>
                <a:lnTo>
                  <a:pt x="453865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76"/>
          <p:cNvSpPr/>
          <p:nvPr/>
        </p:nvSpPr>
        <p:spPr>
          <a:xfrm>
            <a:off x="585787" y="5872162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25789" y="17145"/>
                </a:lnTo>
                <a:lnTo>
                  <a:pt x="30528" y="16193"/>
                </a:lnTo>
                <a:lnTo>
                  <a:pt x="35592" y="14605"/>
                </a:lnTo>
                <a:lnTo>
                  <a:pt x="40873" y="12595"/>
                </a:lnTo>
                <a:lnTo>
                  <a:pt x="47251" y="11254"/>
                </a:lnTo>
                <a:lnTo>
                  <a:pt x="54361" y="10360"/>
                </a:lnTo>
                <a:lnTo>
                  <a:pt x="61958" y="9764"/>
                </a:lnTo>
                <a:lnTo>
                  <a:pt x="68928" y="9367"/>
                </a:lnTo>
                <a:lnTo>
                  <a:pt x="81752" y="8926"/>
                </a:lnTo>
                <a:lnTo>
                  <a:pt x="108784" y="8677"/>
                </a:lnTo>
                <a:lnTo>
                  <a:pt x="117290" y="7690"/>
                </a:lnTo>
                <a:lnTo>
                  <a:pt x="124866" y="6079"/>
                </a:lnTo>
                <a:lnTo>
                  <a:pt x="131821" y="4053"/>
                </a:lnTo>
                <a:lnTo>
                  <a:pt x="139316" y="2702"/>
                </a:lnTo>
                <a:lnTo>
                  <a:pt x="147170" y="1801"/>
                </a:lnTo>
                <a:lnTo>
                  <a:pt x="155263" y="1201"/>
                </a:lnTo>
                <a:lnTo>
                  <a:pt x="164469" y="801"/>
                </a:lnTo>
                <a:lnTo>
                  <a:pt x="184857" y="356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77"/>
          <p:cNvSpPr/>
          <p:nvPr/>
        </p:nvSpPr>
        <p:spPr>
          <a:xfrm>
            <a:off x="525779" y="5761187"/>
            <a:ext cx="402909" cy="33824"/>
          </a:xfrm>
          <a:custGeom>
            <a:avLst/>
            <a:gdLst/>
            <a:ahLst/>
            <a:cxnLst/>
            <a:rect l="0" t="0" r="0" b="0"/>
            <a:pathLst>
              <a:path w="402909" h="33824">
                <a:moveTo>
                  <a:pt x="0" y="33823"/>
                </a:moveTo>
                <a:lnTo>
                  <a:pt x="0" y="25603"/>
                </a:lnTo>
                <a:lnTo>
                  <a:pt x="953" y="24533"/>
                </a:lnTo>
                <a:lnTo>
                  <a:pt x="4551" y="20804"/>
                </a:lnTo>
                <a:lnTo>
                  <a:pt x="6844" y="19429"/>
                </a:lnTo>
                <a:lnTo>
                  <a:pt x="9326" y="18512"/>
                </a:lnTo>
                <a:lnTo>
                  <a:pt x="11932" y="17900"/>
                </a:lnTo>
                <a:lnTo>
                  <a:pt x="14622" y="16540"/>
                </a:lnTo>
                <a:lnTo>
                  <a:pt x="17368" y="14681"/>
                </a:lnTo>
                <a:lnTo>
                  <a:pt x="20152" y="12489"/>
                </a:lnTo>
                <a:lnTo>
                  <a:pt x="23912" y="10075"/>
                </a:lnTo>
                <a:lnTo>
                  <a:pt x="28324" y="7513"/>
                </a:lnTo>
                <a:lnTo>
                  <a:pt x="33170" y="4853"/>
                </a:lnTo>
                <a:lnTo>
                  <a:pt x="39259" y="3080"/>
                </a:lnTo>
                <a:lnTo>
                  <a:pt x="46175" y="1898"/>
                </a:lnTo>
                <a:lnTo>
                  <a:pt x="53644" y="1109"/>
                </a:lnTo>
                <a:lnTo>
                  <a:pt x="62433" y="584"/>
                </a:lnTo>
                <a:lnTo>
                  <a:pt x="82358" y="0"/>
                </a:lnTo>
                <a:lnTo>
                  <a:pt x="93006" y="797"/>
                </a:lnTo>
                <a:lnTo>
                  <a:pt x="103914" y="2280"/>
                </a:lnTo>
                <a:lnTo>
                  <a:pt x="114996" y="4222"/>
                </a:lnTo>
                <a:lnTo>
                  <a:pt x="127147" y="5516"/>
                </a:lnTo>
                <a:lnTo>
                  <a:pt x="140010" y="6379"/>
                </a:lnTo>
                <a:lnTo>
                  <a:pt x="153347" y="6955"/>
                </a:lnTo>
                <a:lnTo>
                  <a:pt x="167002" y="8290"/>
                </a:lnTo>
                <a:lnTo>
                  <a:pt x="180867" y="10133"/>
                </a:lnTo>
                <a:lnTo>
                  <a:pt x="194873" y="12315"/>
                </a:lnTo>
                <a:lnTo>
                  <a:pt x="207068" y="13770"/>
                </a:lnTo>
                <a:lnTo>
                  <a:pt x="218056" y="14739"/>
                </a:lnTo>
                <a:lnTo>
                  <a:pt x="228238" y="15385"/>
                </a:lnTo>
                <a:lnTo>
                  <a:pt x="238836" y="15816"/>
                </a:lnTo>
                <a:lnTo>
                  <a:pt x="271003" y="16422"/>
                </a:lnTo>
                <a:lnTo>
                  <a:pt x="342771" y="16668"/>
                </a:lnTo>
                <a:lnTo>
                  <a:pt x="351387" y="15718"/>
                </a:lnTo>
                <a:lnTo>
                  <a:pt x="359988" y="14133"/>
                </a:lnTo>
                <a:lnTo>
                  <a:pt x="368580" y="12124"/>
                </a:lnTo>
                <a:lnTo>
                  <a:pt x="375260" y="10784"/>
                </a:lnTo>
                <a:lnTo>
                  <a:pt x="380666" y="9891"/>
                </a:lnTo>
                <a:lnTo>
                  <a:pt x="389213" y="8899"/>
                </a:lnTo>
                <a:lnTo>
                  <a:pt x="392825" y="8635"/>
                </a:lnTo>
                <a:lnTo>
                  <a:pt x="402908" y="81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78"/>
          <p:cNvSpPr/>
          <p:nvPr/>
        </p:nvSpPr>
        <p:spPr>
          <a:xfrm>
            <a:off x="1383032" y="4431982"/>
            <a:ext cx="51433" cy="316773"/>
          </a:xfrm>
          <a:custGeom>
            <a:avLst/>
            <a:gdLst/>
            <a:ahLst/>
            <a:cxnLst/>
            <a:rect l="0" t="0" r="0" b="0"/>
            <a:pathLst>
              <a:path w="51433" h="316773">
                <a:moveTo>
                  <a:pt x="25715" y="0"/>
                </a:moveTo>
                <a:lnTo>
                  <a:pt x="4403" y="0"/>
                </a:lnTo>
                <a:lnTo>
                  <a:pt x="2935" y="953"/>
                </a:lnTo>
                <a:lnTo>
                  <a:pt x="1956" y="2540"/>
                </a:lnTo>
                <a:lnTo>
                  <a:pt x="384" y="7381"/>
                </a:lnTo>
                <a:lnTo>
                  <a:pt x="74" y="15181"/>
                </a:lnTo>
                <a:lnTo>
                  <a:pt x="0" y="37182"/>
                </a:lnTo>
                <a:lnTo>
                  <a:pt x="952" y="40028"/>
                </a:lnTo>
                <a:lnTo>
                  <a:pt x="2539" y="42878"/>
                </a:lnTo>
                <a:lnTo>
                  <a:pt x="4549" y="45731"/>
                </a:lnTo>
                <a:lnTo>
                  <a:pt x="5889" y="49537"/>
                </a:lnTo>
                <a:lnTo>
                  <a:pt x="7379" y="58846"/>
                </a:lnTo>
                <a:lnTo>
                  <a:pt x="8728" y="63996"/>
                </a:lnTo>
                <a:lnTo>
                  <a:pt x="10580" y="69334"/>
                </a:lnTo>
                <a:lnTo>
                  <a:pt x="12768" y="74797"/>
                </a:lnTo>
                <a:lnTo>
                  <a:pt x="14226" y="80345"/>
                </a:lnTo>
                <a:lnTo>
                  <a:pt x="15198" y="85948"/>
                </a:lnTo>
                <a:lnTo>
                  <a:pt x="15846" y="91589"/>
                </a:lnTo>
                <a:lnTo>
                  <a:pt x="17231" y="97254"/>
                </a:lnTo>
                <a:lnTo>
                  <a:pt x="19106" y="102936"/>
                </a:lnTo>
                <a:lnTo>
                  <a:pt x="21309" y="108629"/>
                </a:lnTo>
                <a:lnTo>
                  <a:pt x="22778" y="115282"/>
                </a:lnTo>
                <a:lnTo>
                  <a:pt x="23757" y="122575"/>
                </a:lnTo>
                <a:lnTo>
                  <a:pt x="24409" y="130294"/>
                </a:lnTo>
                <a:lnTo>
                  <a:pt x="25797" y="137345"/>
                </a:lnTo>
                <a:lnTo>
                  <a:pt x="27675" y="143951"/>
                </a:lnTo>
                <a:lnTo>
                  <a:pt x="29879" y="150260"/>
                </a:lnTo>
                <a:lnTo>
                  <a:pt x="31349" y="157323"/>
                </a:lnTo>
                <a:lnTo>
                  <a:pt x="32328" y="164890"/>
                </a:lnTo>
                <a:lnTo>
                  <a:pt x="32981" y="172791"/>
                </a:lnTo>
                <a:lnTo>
                  <a:pt x="33417" y="179965"/>
                </a:lnTo>
                <a:lnTo>
                  <a:pt x="33900" y="193014"/>
                </a:lnTo>
                <a:lnTo>
                  <a:pt x="34211" y="222805"/>
                </a:lnTo>
                <a:lnTo>
                  <a:pt x="34253" y="235867"/>
                </a:lnTo>
                <a:lnTo>
                  <a:pt x="35217" y="242017"/>
                </a:lnTo>
                <a:lnTo>
                  <a:pt x="36812" y="248022"/>
                </a:lnTo>
                <a:lnTo>
                  <a:pt x="38828" y="253931"/>
                </a:lnTo>
                <a:lnTo>
                  <a:pt x="40172" y="259775"/>
                </a:lnTo>
                <a:lnTo>
                  <a:pt x="41068" y="265576"/>
                </a:lnTo>
                <a:lnTo>
                  <a:pt x="41665" y="271348"/>
                </a:lnTo>
                <a:lnTo>
                  <a:pt x="42064" y="277101"/>
                </a:lnTo>
                <a:lnTo>
                  <a:pt x="42329" y="282842"/>
                </a:lnTo>
                <a:lnTo>
                  <a:pt x="42506" y="288574"/>
                </a:lnTo>
                <a:lnTo>
                  <a:pt x="43576" y="293348"/>
                </a:lnTo>
                <a:lnTo>
                  <a:pt x="45243" y="297483"/>
                </a:lnTo>
                <a:lnTo>
                  <a:pt x="50210" y="306412"/>
                </a:lnTo>
                <a:lnTo>
                  <a:pt x="50889" y="310173"/>
                </a:lnTo>
                <a:lnTo>
                  <a:pt x="51401" y="316772"/>
                </a:lnTo>
                <a:lnTo>
                  <a:pt x="51432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79"/>
          <p:cNvSpPr/>
          <p:nvPr/>
        </p:nvSpPr>
        <p:spPr>
          <a:xfrm>
            <a:off x="1280159" y="4406770"/>
            <a:ext cx="376679" cy="393796"/>
          </a:xfrm>
          <a:custGeom>
            <a:avLst/>
            <a:gdLst/>
            <a:ahLst/>
            <a:cxnLst/>
            <a:rect l="0" t="0" r="0" b="0"/>
            <a:pathLst>
              <a:path w="376679" h="393796">
                <a:moveTo>
                  <a:pt x="0" y="145227"/>
                </a:moveTo>
                <a:lnTo>
                  <a:pt x="0" y="107971"/>
                </a:lnTo>
                <a:lnTo>
                  <a:pt x="953" y="105150"/>
                </a:lnTo>
                <a:lnTo>
                  <a:pt x="4551" y="99475"/>
                </a:lnTo>
                <a:lnTo>
                  <a:pt x="14622" y="88071"/>
                </a:lnTo>
                <a:lnTo>
                  <a:pt x="23912" y="78550"/>
                </a:lnTo>
                <a:lnTo>
                  <a:pt x="33170" y="69238"/>
                </a:lnTo>
                <a:lnTo>
                  <a:pt x="43635" y="61289"/>
                </a:lnTo>
                <a:lnTo>
                  <a:pt x="55589" y="53629"/>
                </a:lnTo>
                <a:lnTo>
                  <a:pt x="70426" y="43875"/>
                </a:lnTo>
                <a:lnTo>
                  <a:pt x="78384" y="39558"/>
                </a:lnTo>
                <a:lnTo>
                  <a:pt x="86546" y="35729"/>
                </a:lnTo>
                <a:lnTo>
                  <a:pt x="94845" y="32223"/>
                </a:lnTo>
                <a:lnTo>
                  <a:pt x="103235" y="28934"/>
                </a:lnTo>
                <a:lnTo>
                  <a:pt x="120177" y="22739"/>
                </a:lnTo>
                <a:lnTo>
                  <a:pt x="171465" y="5243"/>
                </a:lnTo>
                <a:lnTo>
                  <a:pt x="179080" y="3327"/>
                </a:lnTo>
                <a:lnTo>
                  <a:pt x="186062" y="2050"/>
                </a:lnTo>
                <a:lnTo>
                  <a:pt x="192621" y="1198"/>
                </a:lnTo>
                <a:lnTo>
                  <a:pt x="199852" y="631"/>
                </a:lnTo>
                <a:lnTo>
                  <a:pt x="207530" y="252"/>
                </a:lnTo>
                <a:lnTo>
                  <a:pt x="215506" y="0"/>
                </a:lnTo>
                <a:lnTo>
                  <a:pt x="221776" y="784"/>
                </a:lnTo>
                <a:lnTo>
                  <a:pt x="231282" y="4195"/>
                </a:lnTo>
                <a:lnTo>
                  <a:pt x="241222" y="6346"/>
                </a:lnTo>
                <a:lnTo>
                  <a:pt x="246540" y="6920"/>
                </a:lnTo>
                <a:lnTo>
                  <a:pt x="251038" y="9207"/>
                </a:lnTo>
                <a:lnTo>
                  <a:pt x="254989" y="12637"/>
                </a:lnTo>
                <a:lnTo>
                  <a:pt x="265100" y="24026"/>
                </a:lnTo>
                <a:lnTo>
                  <a:pt x="268174" y="27279"/>
                </a:lnTo>
                <a:lnTo>
                  <a:pt x="270223" y="31353"/>
                </a:lnTo>
                <a:lnTo>
                  <a:pt x="272499" y="40958"/>
                </a:lnTo>
                <a:lnTo>
                  <a:pt x="273106" y="47140"/>
                </a:lnTo>
                <a:lnTo>
                  <a:pt x="273511" y="54118"/>
                </a:lnTo>
                <a:lnTo>
                  <a:pt x="273781" y="61628"/>
                </a:lnTo>
                <a:lnTo>
                  <a:pt x="272056" y="68539"/>
                </a:lnTo>
                <a:lnTo>
                  <a:pt x="269000" y="75052"/>
                </a:lnTo>
                <a:lnTo>
                  <a:pt x="265059" y="81299"/>
                </a:lnTo>
                <a:lnTo>
                  <a:pt x="261478" y="88321"/>
                </a:lnTo>
                <a:lnTo>
                  <a:pt x="258139" y="95859"/>
                </a:lnTo>
                <a:lnTo>
                  <a:pt x="254960" y="103743"/>
                </a:lnTo>
                <a:lnTo>
                  <a:pt x="251889" y="110904"/>
                </a:lnTo>
                <a:lnTo>
                  <a:pt x="245936" y="123940"/>
                </a:lnTo>
                <a:lnTo>
                  <a:pt x="242062" y="131036"/>
                </a:lnTo>
                <a:lnTo>
                  <a:pt x="237575" y="138623"/>
                </a:lnTo>
                <a:lnTo>
                  <a:pt x="232679" y="146540"/>
                </a:lnTo>
                <a:lnTo>
                  <a:pt x="222158" y="157876"/>
                </a:lnTo>
                <a:lnTo>
                  <a:pt x="211132" y="167041"/>
                </a:lnTo>
                <a:lnTo>
                  <a:pt x="199882" y="177465"/>
                </a:lnTo>
                <a:lnTo>
                  <a:pt x="178090" y="198726"/>
                </a:lnTo>
                <a:lnTo>
                  <a:pt x="160518" y="216184"/>
                </a:lnTo>
                <a:lnTo>
                  <a:pt x="157495" y="218249"/>
                </a:lnTo>
                <a:lnTo>
                  <a:pt x="151596" y="220544"/>
                </a:lnTo>
                <a:lnTo>
                  <a:pt x="141000" y="222017"/>
                </a:lnTo>
                <a:lnTo>
                  <a:pt x="137310" y="222366"/>
                </a:lnTo>
                <a:lnTo>
                  <a:pt x="137205" y="217824"/>
                </a:lnTo>
                <a:lnTo>
                  <a:pt x="139095" y="215533"/>
                </a:lnTo>
                <a:lnTo>
                  <a:pt x="149905" y="207757"/>
                </a:lnTo>
                <a:lnTo>
                  <a:pt x="160516" y="199420"/>
                </a:lnTo>
                <a:lnTo>
                  <a:pt x="170083" y="193761"/>
                </a:lnTo>
                <a:lnTo>
                  <a:pt x="176254" y="190917"/>
                </a:lnTo>
                <a:lnTo>
                  <a:pt x="183225" y="188070"/>
                </a:lnTo>
                <a:lnTo>
                  <a:pt x="190730" y="185219"/>
                </a:lnTo>
                <a:lnTo>
                  <a:pt x="197639" y="182366"/>
                </a:lnTo>
                <a:lnTo>
                  <a:pt x="204149" y="179511"/>
                </a:lnTo>
                <a:lnTo>
                  <a:pt x="210395" y="176656"/>
                </a:lnTo>
                <a:lnTo>
                  <a:pt x="216463" y="174752"/>
                </a:lnTo>
                <a:lnTo>
                  <a:pt x="222414" y="173483"/>
                </a:lnTo>
                <a:lnTo>
                  <a:pt x="228286" y="172637"/>
                </a:lnTo>
                <a:lnTo>
                  <a:pt x="235058" y="172072"/>
                </a:lnTo>
                <a:lnTo>
                  <a:pt x="242431" y="171697"/>
                </a:lnTo>
                <a:lnTo>
                  <a:pt x="257290" y="171279"/>
                </a:lnTo>
                <a:lnTo>
                  <a:pt x="288247" y="170988"/>
                </a:lnTo>
                <a:lnTo>
                  <a:pt x="295035" y="171927"/>
                </a:lnTo>
                <a:lnTo>
                  <a:pt x="302418" y="173504"/>
                </a:lnTo>
                <a:lnTo>
                  <a:pt x="310197" y="175508"/>
                </a:lnTo>
                <a:lnTo>
                  <a:pt x="321380" y="180275"/>
                </a:lnTo>
                <a:lnTo>
                  <a:pt x="330479" y="185569"/>
                </a:lnTo>
                <a:lnTo>
                  <a:pt x="340872" y="191097"/>
                </a:lnTo>
                <a:lnTo>
                  <a:pt x="349302" y="196728"/>
                </a:lnTo>
                <a:lnTo>
                  <a:pt x="359402" y="205255"/>
                </a:lnTo>
                <a:lnTo>
                  <a:pt x="368427" y="213813"/>
                </a:lnTo>
                <a:lnTo>
                  <a:pt x="371348" y="216669"/>
                </a:lnTo>
                <a:lnTo>
                  <a:pt x="373296" y="220477"/>
                </a:lnTo>
                <a:lnTo>
                  <a:pt x="375459" y="229789"/>
                </a:lnTo>
                <a:lnTo>
                  <a:pt x="376421" y="240278"/>
                </a:lnTo>
                <a:lnTo>
                  <a:pt x="376678" y="245742"/>
                </a:lnTo>
                <a:lnTo>
                  <a:pt x="374423" y="256893"/>
                </a:lnTo>
                <a:lnTo>
                  <a:pt x="370245" y="268199"/>
                </a:lnTo>
                <a:lnTo>
                  <a:pt x="365214" y="279574"/>
                </a:lnTo>
                <a:lnTo>
                  <a:pt x="357262" y="290980"/>
                </a:lnTo>
                <a:lnTo>
                  <a:pt x="348331" y="302398"/>
                </a:lnTo>
                <a:lnTo>
                  <a:pt x="341187" y="313824"/>
                </a:lnTo>
                <a:lnTo>
                  <a:pt x="332296" y="325252"/>
                </a:lnTo>
                <a:lnTo>
                  <a:pt x="321995" y="335728"/>
                </a:lnTo>
                <a:lnTo>
                  <a:pt x="311067" y="343559"/>
                </a:lnTo>
                <a:lnTo>
                  <a:pt x="289653" y="357874"/>
                </a:lnTo>
                <a:lnTo>
                  <a:pt x="282637" y="362240"/>
                </a:lnTo>
                <a:lnTo>
                  <a:pt x="276055" y="366102"/>
                </a:lnTo>
                <a:lnTo>
                  <a:pt x="269762" y="369629"/>
                </a:lnTo>
                <a:lnTo>
                  <a:pt x="262709" y="372933"/>
                </a:lnTo>
                <a:lnTo>
                  <a:pt x="255149" y="376089"/>
                </a:lnTo>
                <a:lnTo>
                  <a:pt x="247252" y="379145"/>
                </a:lnTo>
                <a:lnTo>
                  <a:pt x="240082" y="381182"/>
                </a:lnTo>
                <a:lnTo>
                  <a:pt x="233398" y="382541"/>
                </a:lnTo>
                <a:lnTo>
                  <a:pt x="227036" y="383446"/>
                </a:lnTo>
                <a:lnTo>
                  <a:pt x="220890" y="385002"/>
                </a:lnTo>
                <a:lnTo>
                  <a:pt x="214888" y="386992"/>
                </a:lnTo>
                <a:lnTo>
                  <a:pt x="208981" y="389271"/>
                </a:lnTo>
                <a:lnTo>
                  <a:pt x="202186" y="390791"/>
                </a:lnTo>
                <a:lnTo>
                  <a:pt x="194798" y="391804"/>
                </a:lnTo>
                <a:lnTo>
                  <a:pt x="187016" y="392479"/>
                </a:lnTo>
                <a:lnTo>
                  <a:pt x="179922" y="392929"/>
                </a:lnTo>
                <a:lnTo>
                  <a:pt x="166961" y="393429"/>
                </a:lnTo>
                <a:lnTo>
                  <a:pt x="148954" y="393711"/>
                </a:lnTo>
                <a:lnTo>
                  <a:pt x="131553" y="393795"/>
                </a:lnTo>
                <a:lnTo>
                  <a:pt x="126755" y="392854"/>
                </a:lnTo>
                <a:lnTo>
                  <a:pt x="115451" y="387931"/>
                </a:lnTo>
                <a:lnTo>
                  <a:pt x="106069" y="386049"/>
                </a:lnTo>
                <a:lnTo>
                  <a:pt x="94813" y="385288"/>
                </a:lnTo>
                <a:lnTo>
                  <a:pt x="89900" y="385266"/>
                </a:lnTo>
                <a:lnTo>
                  <a:pt x="88508" y="384311"/>
                </a:lnTo>
                <a:lnTo>
                  <a:pt x="87581" y="382722"/>
                </a:lnTo>
                <a:lnTo>
                  <a:pt x="85725" y="3766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80"/>
          <p:cNvSpPr/>
          <p:nvPr/>
        </p:nvSpPr>
        <p:spPr>
          <a:xfrm>
            <a:off x="1648907" y="4457700"/>
            <a:ext cx="359916" cy="282858"/>
          </a:xfrm>
          <a:custGeom>
            <a:avLst/>
            <a:gdLst/>
            <a:ahLst/>
            <a:cxnLst/>
            <a:rect l="0" t="0" r="0" b="0"/>
            <a:pathLst>
              <a:path w="359916" h="282858">
                <a:moveTo>
                  <a:pt x="214182" y="8572"/>
                </a:moveTo>
                <a:lnTo>
                  <a:pt x="222402" y="8572"/>
                </a:lnTo>
                <a:lnTo>
                  <a:pt x="227201" y="4022"/>
                </a:lnTo>
                <a:lnTo>
                  <a:pt x="229529" y="2681"/>
                </a:lnTo>
                <a:lnTo>
                  <a:pt x="239888" y="2"/>
                </a:lnTo>
                <a:lnTo>
                  <a:pt x="224299" y="0"/>
                </a:lnTo>
                <a:lnTo>
                  <a:pt x="220901" y="2540"/>
                </a:lnTo>
                <a:lnTo>
                  <a:pt x="218662" y="4551"/>
                </a:lnTo>
                <a:lnTo>
                  <a:pt x="215264" y="5891"/>
                </a:lnTo>
                <a:lnTo>
                  <a:pt x="206408" y="7381"/>
                </a:lnTo>
                <a:lnTo>
                  <a:pt x="196122" y="10582"/>
                </a:lnTo>
                <a:lnTo>
                  <a:pt x="185201" y="15181"/>
                </a:lnTo>
                <a:lnTo>
                  <a:pt x="173997" y="20399"/>
                </a:lnTo>
                <a:lnTo>
                  <a:pt x="156979" y="28693"/>
                </a:lnTo>
                <a:lnTo>
                  <a:pt x="151282" y="32463"/>
                </a:lnTo>
                <a:lnTo>
                  <a:pt x="145579" y="36882"/>
                </a:lnTo>
                <a:lnTo>
                  <a:pt x="139871" y="41733"/>
                </a:lnTo>
                <a:lnTo>
                  <a:pt x="133209" y="46871"/>
                </a:lnTo>
                <a:lnTo>
                  <a:pt x="125910" y="52203"/>
                </a:lnTo>
                <a:lnTo>
                  <a:pt x="118187" y="57662"/>
                </a:lnTo>
                <a:lnTo>
                  <a:pt x="111133" y="63206"/>
                </a:lnTo>
                <a:lnTo>
                  <a:pt x="104525" y="68807"/>
                </a:lnTo>
                <a:lnTo>
                  <a:pt x="98215" y="74447"/>
                </a:lnTo>
                <a:lnTo>
                  <a:pt x="86124" y="85792"/>
                </a:lnTo>
                <a:lnTo>
                  <a:pt x="62839" y="108598"/>
                </a:lnTo>
                <a:lnTo>
                  <a:pt x="58042" y="114308"/>
                </a:lnTo>
                <a:lnTo>
                  <a:pt x="53891" y="120020"/>
                </a:lnTo>
                <a:lnTo>
                  <a:pt x="35835" y="147427"/>
                </a:lnTo>
                <a:lnTo>
                  <a:pt x="30514" y="154482"/>
                </a:lnTo>
                <a:lnTo>
                  <a:pt x="25062" y="161090"/>
                </a:lnTo>
                <a:lnTo>
                  <a:pt x="19522" y="167401"/>
                </a:lnTo>
                <a:lnTo>
                  <a:pt x="15829" y="173513"/>
                </a:lnTo>
                <a:lnTo>
                  <a:pt x="13367" y="179492"/>
                </a:lnTo>
                <a:lnTo>
                  <a:pt x="11725" y="185384"/>
                </a:lnTo>
                <a:lnTo>
                  <a:pt x="9678" y="191217"/>
                </a:lnTo>
                <a:lnTo>
                  <a:pt x="7361" y="197010"/>
                </a:lnTo>
                <a:lnTo>
                  <a:pt x="4864" y="202777"/>
                </a:lnTo>
                <a:lnTo>
                  <a:pt x="3199" y="207575"/>
                </a:lnTo>
                <a:lnTo>
                  <a:pt x="1350" y="215445"/>
                </a:lnTo>
                <a:lnTo>
                  <a:pt x="857" y="219830"/>
                </a:lnTo>
                <a:lnTo>
                  <a:pt x="528" y="224658"/>
                </a:lnTo>
                <a:lnTo>
                  <a:pt x="162" y="234151"/>
                </a:lnTo>
                <a:lnTo>
                  <a:pt x="0" y="241544"/>
                </a:lnTo>
                <a:lnTo>
                  <a:pt x="909" y="244850"/>
                </a:lnTo>
                <a:lnTo>
                  <a:pt x="4459" y="251062"/>
                </a:lnTo>
                <a:lnTo>
                  <a:pt x="6672" y="256998"/>
                </a:lnTo>
                <a:lnTo>
                  <a:pt x="7262" y="259914"/>
                </a:lnTo>
                <a:lnTo>
                  <a:pt x="9560" y="262811"/>
                </a:lnTo>
                <a:lnTo>
                  <a:pt x="17194" y="268570"/>
                </a:lnTo>
                <a:lnTo>
                  <a:pt x="26937" y="271764"/>
                </a:lnTo>
                <a:lnTo>
                  <a:pt x="32202" y="272616"/>
                </a:lnTo>
                <a:lnTo>
                  <a:pt x="40592" y="276102"/>
                </a:lnTo>
                <a:lnTo>
                  <a:pt x="44163" y="278366"/>
                </a:lnTo>
                <a:lnTo>
                  <a:pt x="49401" y="279875"/>
                </a:lnTo>
                <a:lnTo>
                  <a:pt x="55751" y="280880"/>
                </a:lnTo>
                <a:lnTo>
                  <a:pt x="62842" y="281551"/>
                </a:lnTo>
                <a:lnTo>
                  <a:pt x="69473" y="281998"/>
                </a:lnTo>
                <a:lnTo>
                  <a:pt x="75800" y="282296"/>
                </a:lnTo>
                <a:lnTo>
                  <a:pt x="88861" y="282627"/>
                </a:lnTo>
                <a:lnTo>
                  <a:pt x="128888" y="282857"/>
                </a:lnTo>
                <a:lnTo>
                  <a:pt x="137317" y="281916"/>
                </a:lnTo>
                <a:lnTo>
                  <a:pt x="145794" y="280337"/>
                </a:lnTo>
                <a:lnTo>
                  <a:pt x="154302" y="278331"/>
                </a:lnTo>
                <a:lnTo>
                  <a:pt x="163785" y="275089"/>
                </a:lnTo>
                <a:lnTo>
                  <a:pt x="173917" y="271022"/>
                </a:lnTo>
                <a:lnTo>
                  <a:pt x="184481" y="266407"/>
                </a:lnTo>
                <a:lnTo>
                  <a:pt x="194382" y="262377"/>
                </a:lnTo>
                <a:lnTo>
                  <a:pt x="213002" y="255359"/>
                </a:lnTo>
                <a:lnTo>
                  <a:pt x="221968" y="251202"/>
                </a:lnTo>
                <a:lnTo>
                  <a:pt x="230803" y="246526"/>
                </a:lnTo>
                <a:lnTo>
                  <a:pt x="247287" y="237202"/>
                </a:lnTo>
                <a:lnTo>
                  <a:pt x="260963" y="229883"/>
                </a:lnTo>
                <a:lnTo>
                  <a:pt x="268229" y="225645"/>
                </a:lnTo>
                <a:lnTo>
                  <a:pt x="291156" y="211532"/>
                </a:lnTo>
                <a:lnTo>
                  <a:pt x="297883" y="207696"/>
                </a:lnTo>
                <a:lnTo>
                  <a:pt x="310438" y="200894"/>
                </a:lnTo>
                <a:lnTo>
                  <a:pt x="322368" y="194697"/>
                </a:lnTo>
                <a:lnTo>
                  <a:pt x="331480" y="188767"/>
                </a:lnTo>
                <a:lnTo>
                  <a:pt x="341965" y="180073"/>
                </a:lnTo>
                <a:lnTo>
                  <a:pt x="345091" y="177199"/>
                </a:lnTo>
                <a:lnTo>
                  <a:pt x="348127" y="175282"/>
                </a:lnTo>
                <a:lnTo>
                  <a:pt x="354041" y="173153"/>
                </a:lnTo>
                <a:lnTo>
                  <a:pt x="355999" y="171633"/>
                </a:lnTo>
                <a:lnTo>
                  <a:pt x="357304" y="169667"/>
                </a:lnTo>
                <a:lnTo>
                  <a:pt x="359902" y="162912"/>
                </a:lnTo>
                <a:lnTo>
                  <a:pt x="35991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81"/>
          <p:cNvSpPr/>
          <p:nvPr/>
        </p:nvSpPr>
        <p:spPr>
          <a:xfrm>
            <a:off x="1365989" y="5092065"/>
            <a:ext cx="34186" cy="308492"/>
          </a:xfrm>
          <a:custGeom>
            <a:avLst/>
            <a:gdLst/>
            <a:ahLst/>
            <a:cxnLst/>
            <a:rect l="0" t="0" r="0" b="0"/>
            <a:pathLst>
              <a:path w="34186" h="308492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6843"/>
                </a:lnTo>
                <a:lnTo>
                  <a:pt x="2482" y="9325"/>
                </a:lnTo>
                <a:lnTo>
                  <a:pt x="4477" y="11931"/>
                </a:lnTo>
                <a:lnTo>
                  <a:pt x="5808" y="14622"/>
                </a:lnTo>
                <a:lnTo>
                  <a:pt x="6694" y="17368"/>
                </a:lnTo>
                <a:lnTo>
                  <a:pt x="8118" y="24068"/>
                </a:lnTo>
                <a:lnTo>
                  <a:pt x="8312" y="30064"/>
                </a:lnTo>
                <a:lnTo>
                  <a:pt x="8364" y="34331"/>
                </a:lnTo>
                <a:lnTo>
                  <a:pt x="9351" y="38127"/>
                </a:lnTo>
                <a:lnTo>
                  <a:pt x="10962" y="41610"/>
                </a:lnTo>
                <a:lnTo>
                  <a:pt x="12988" y="44885"/>
                </a:lnTo>
                <a:lnTo>
                  <a:pt x="15291" y="48973"/>
                </a:lnTo>
                <a:lnTo>
                  <a:pt x="20391" y="58596"/>
                </a:lnTo>
                <a:lnTo>
                  <a:pt x="22131" y="63829"/>
                </a:lnTo>
                <a:lnTo>
                  <a:pt x="23292" y="69223"/>
                </a:lnTo>
                <a:lnTo>
                  <a:pt x="24065" y="74723"/>
                </a:lnTo>
                <a:lnTo>
                  <a:pt x="25534" y="81248"/>
                </a:lnTo>
                <a:lnTo>
                  <a:pt x="27465" y="88455"/>
                </a:lnTo>
                <a:lnTo>
                  <a:pt x="29705" y="96117"/>
                </a:lnTo>
                <a:lnTo>
                  <a:pt x="31199" y="103131"/>
                </a:lnTo>
                <a:lnTo>
                  <a:pt x="32194" y="109711"/>
                </a:lnTo>
                <a:lnTo>
                  <a:pt x="32858" y="116003"/>
                </a:lnTo>
                <a:lnTo>
                  <a:pt x="33300" y="123055"/>
                </a:lnTo>
                <a:lnTo>
                  <a:pt x="33792" y="138511"/>
                </a:lnTo>
                <a:lnTo>
                  <a:pt x="34151" y="184163"/>
                </a:lnTo>
                <a:lnTo>
                  <a:pt x="34185" y="308491"/>
                </a:lnTo>
                <a:lnTo>
                  <a:pt x="34185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82"/>
          <p:cNvSpPr/>
          <p:nvPr/>
        </p:nvSpPr>
        <p:spPr>
          <a:xfrm>
            <a:off x="1280159" y="5032209"/>
            <a:ext cx="325242" cy="402747"/>
          </a:xfrm>
          <a:custGeom>
            <a:avLst/>
            <a:gdLst/>
            <a:ahLst/>
            <a:cxnLst/>
            <a:rect l="0" t="0" r="0" b="0"/>
            <a:pathLst>
              <a:path w="325242" h="402747">
                <a:moveTo>
                  <a:pt x="0" y="154153"/>
                </a:moveTo>
                <a:lnTo>
                  <a:pt x="7381" y="146772"/>
                </a:lnTo>
                <a:lnTo>
                  <a:pt x="8043" y="143570"/>
                </a:lnTo>
                <a:lnTo>
                  <a:pt x="8220" y="141383"/>
                </a:lnTo>
                <a:lnTo>
                  <a:pt x="9290" y="139924"/>
                </a:lnTo>
                <a:lnTo>
                  <a:pt x="10956" y="138952"/>
                </a:lnTo>
                <a:lnTo>
                  <a:pt x="13019" y="138305"/>
                </a:lnTo>
                <a:lnTo>
                  <a:pt x="17851" y="135044"/>
                </a:lnTo>
                <a:lnTo>
                  <a:pt x="20474" y="132842"/>
                </a:lnTo>
                <a:lnTo>
                  <a:pt x="28715" y="120640"/>
                </a:lnTo>
                <a:lnTo>
                  <a:pt x="31812" y="112906"/>
                </a:lnTo>
                <a:lnTo>
                  <a:pt x="32638" y="109510"/>
                </a:lnTo>
                <a:lnTo>
                  <a:pt x="38636" y="100657"/>
                </a:lnTo>
                <a:lnTo>
                  <a:pt x="47652" y="90372"/>
                </a:lnTo>
                <a:lnTo>
                  <a:pt x="58009" y="79451"/>
                </a:lnTo>
                <a:lnTo>
                  <a:pt x="66422" y="68247"/>
                </a:lnTo>
                <a:lnTo>
                  <a:pt x="69999" y="62593"/>
                </a:lnTo>
                <a:lnTo>
                  <a:pt x="75241" y="57871"/>
                </a:lnTo>
                <a:lnTo>
                  <a:pt x="81594" y="53770"/>
                </a:lnTo>
                <a:lnTo>
                  <a:pt x="88686" y="50083"/>
                </a:lnTo>
                <a:lnTo>
                  <a:pt x="95319" y="45721"/>
                </a:lnTo>
                <a:lnTo>
                  <a:pt x="101646" y="40908"/>
                </a:lnTo>
                <a:lnTo>
                  <a:pt x="107769" y="35794"/>
                </a:lnTo>
                <a:lnTo>
                  <a:pt x="117113" y="27572"/>
                </a:lnTo>
                <a:lnTo>
                  <a:pt x="120938" y="24045"/>
                </a:lnTo>
                <a:lnTo>
                  <a:pt x="126345" y="20742"/>
                </a:lnTo>
                <a:lnTo>
                  <a:pt x="132808" y="17587"/>
                </a:lnTo>
                <a:lnTo>
                  <a:pt x="139974" y="14532"/>
                </a:lnTo>
                <a:lnTo>
                  <a:pt x="153016" y="8597"/>
                </a:lnTo>
                <a:lnTo>
                  <a:pt x="159161" y="5680"/>
                </a:lnTo>
                <a:lnTo>
                  <a:pt x="168528" y="2440"/>
                </a:lnTo>
                <a:lnTo>
                  <a:pt x="176819" y="1000"/>
                </a:lnTo>
                <a:lnTo>
                  <a:pt x="186854" y="360"/>
                </a:lnTo>
                <a:lnTo>
                  <a:pt x="195124" y="76"/>
                </a:lnTo>
                <a:lnTo>
                  <a:pt x="198663" y="0"/>
                </a:lnTo>
                <a:lnTo>
                  <a:pt x="201022" y="902"/>
                </a:lnTo>
                <a:lnTo>
                  <a:pt x="202595" y="2456"/>
                </a:lnTo>
                <a:lnTo>
                  <a:pt x="203643" y="4444"/>
                </a:lnTo>
                <a:lnTo>
                  <a:pt x="204808" y="9193"/>
                </a:lnTo>
                <a:lnTo>
                  <a:pt x="205464" y="19762"/>
                </a:lnTo>
                <a:lnTo>
                  <a:pt x="205659" y="34958"/>
                </a:lnTo>
                <a:lnTo>
                  <a:pt x="205686" y="40400"/>
                </a:lnTo>
                <a:lnTo>
                  <a:pt x="203176" y="51526"/>
                </a:lnTo>
                <a:lnTo>
                  <a:pt x="196408" y="71040"/>
                </a:lnTo>
                <a:lnTo>
                  <a:pt x="193804" y="78742"/>
                </a:lnTo>
                <a:lnTo>
                  <a:pt x="190163" y="85781"/>
                </a:lnTo>
                <a:lnTo>
                  <a:pt x="185830" y="92380"/>
                </a:lnTo>
                <a:lnTo>
                  <a:pt x="181037" y="98684"/>
                </a:lnTo>
                <a:lnTo>
                  <a:pt x="170631" y="113307"/>
                </a:lnTo>
                <a:lnTo>
                  <a:pt x="131398" y="171416"/>
                </a:lnTo>
                <a:lnTo>
                  <a:pt x="126651" y="178997"/>
                </a:lnTo>
                <a:lnTo>
                  <a:pt x="122534" y="185956"/>
                </a:lnTo>
                <a:lnTo>
                  <a:pt x="118837" y="192500"/>
                </a:lnTo>
                <a:lnTo>
                  <a:pt x="112189" y="204851"/>
                </a:lnTo>
                <a:lnTo>
                  <a:pt x="109083" y="210812"/>
                </a:lnTo>
                <a:lnTo>
                  <a:pt x="100551" y="219975"/>
                </a:lnTo>
                <a:lnTo>
                  <a:pt x="88654" y="229067"/>
                </a:lnTo>
                <a:lnTo>
                  <a:pt x="78602" y="238490"/>
                </a:lnTo>
                <a:lnTo>
                  <a:pt x="77582" y="239467"/>
                </a:lnTo>
                <a:lnTo>
                  <a:pt x="77191" y="232461"/>
                </a:lnTo>
                <a:lnTo>
                  <a:pt x="77164" y="227097"/>
                </a:lnTo>
                <a:lnTo>
                  <a:pt x="78113" y="224690"/>
                </a:lnTo>
                <a:lnTo>
                  <a:pt x="81707" y="219475"/>
                </a:lnTo>
                <a:lnTo>
                  <a:pt x="89020" y="211443"/>
                </a:lnTo>
                <a:lnTo>
                  <a:pt x="98620" y="202475"/>
                </a:lnTo>
                <a:lnTo>
                  <a:pt x="103847" y="198751"/>
                </a:lnTo>
                <a:lnTo>
                  <a:pt x="109236" y="195314"/>
                </a:lnTo>
                <a:lnTo>
                  <a:pt x="114734" y="191119"/>
                </a:lnTo>
                <a:lnTo>
                  <a:pt x="120305" y="186417"/>
                </a:lnTo>
                <a:lnTo>
                  <a:pt x="125923" y="181377"/>
                </a:lnTo>
                <a:lnTo>
                  <a:pt x="132526" y="177065"/>
                </a:lnTo>
                <a:lnTo>
                  <a:pt x="139786" y="173237"/>
                </a:lnTo>
                <a:lnTo>
                  <a:pt x="147483" y="169734"/>
                </a:lnTo>
                <a:lnTo>
                  <a:pt x="155472" y="166445"/>
                </a:lnTo>
                <a:lnTo>
                  <a:pt x="163656" y="163301"/>
                </a:lnTo>
                <a:lnTo>
                  <a:pt x="171969" y="160251"/>
                </a:lnTo>
                <a:lnTo>
                  <a:pt x="179416" y="157266"/>
                </a:lnTo>
                <a:lnTo>
                  <a:pt x="186286" y="154324"/>
                </a:lnTo>
                <a:lnTo>
                  <a:pt x="192771" y="151409"/>
                </a:lnTo>
                <a:lnTo>
                  <a:pt x="199952" y="149466"/>
                </a:lnTo>
                <a:lnTo>
                  <a:pt x="207596" y="148171"/>
                </a:lnTo>
                <a:lnTo>
                  <a:pt x="215550" y="147308"/>
                </a:lnTo>
                <a:lnTo>
                  <a:pt x="222758" y="146732"/>
                </a:lnTo>
                <a:lnTo>
                  <a:pt x="229468" y="146348"/>
                </a:lnTo>
                <a:lnTo>
                  <a:pt x="242003" y="145922"/>
                </a:lnTo>
                <a:lnTo>
                  <a:pt x="253925" y="145732"/>
                </a:lnTo>
                <a:lnTo>
                  <a:pt x="259771" y="146634"/>
                </a:lnTo>
                <a:lnTo>
                  <a:pt x="265573" y="148188"/>
                </a:lnTo>
                <a:lnTo>
                  <a:pt x="271346" y="150176"/>
                </a:lnTo>
                <a:lnTo>
                  <a:pt x="277100" y="151502"/>
                </a:lnTo>
                <a:lnTo>
                  <a:pt x="282841" y="152386"/>
                </a:lnTo>
                <a:lnTo>
                  <a:pt x="288574" y="152975"/>
                </a:lnTo>
                <a:lnTo>
                  <a:pt x="297483" y="156170"/>
                </a:lnTo>
                <a:lnTo>
                  <a:pt x="301192" y="158355"/>
                </a:lnTo>
                <a:lnTo>
                  <a:pt x="307853" y="165863"/>
                </a:lnTo>
                <a:lnTo>
                  <a:pt x="316959" y="178260"/>
                </a:lnTo>
                <a:lnTo>
                  <a:pt x="319891" y="181655"/>
                </a:lnTo>
                <a:lnTo>
                  <a:pt x="321846" y="185822"/>
                </a:lnTo>
                <a:lnTo>
                  <a:pt x="324018" y="195533"/>
                </a:lnTo>
                <a:lnTo>
                  <a:pt x="324983" y="206199"/>
                </a:lnTo>
                <a:lnTo>
                  <a:pt x="325241" y="211710"/>
                </a:lnTo>
                <a:lnTo>
                  <a:pt x="322987" y="222914"/>
                </a:lnTo>
                <a:lnTo>
                  <a:pt x="321052" y="228569"/>
                </a:lnTo>
                <a:lnTo>
                  <a:pt x="313822" y="239932"/>
                </a:lnTo>
                <a:lnTo>
                  <a:pt x="305212" y="252284"/>
                </a:lnTo>
                <a:lnTo>
                  <a:pt x="301582" y="259579"/>
                </a:lnTo>
                <a:lnTo>
                  <a:pt x="298210" y="267299"/>
                </a:lnTo>
                <a:lnTo>
                  <a:pt x="294057" y="274351"/>
                </a:lnTo>
                <a:lnTo>
                  <a:pt x="289383" y="280958"/>
                </a:lnTo>
                <a:lnTo>
                  <a:pt x="284362" y="287267"/>
                </a:lnTo>
                <a:lnTo>
                  <a:pt x="279110" y="293378"/>
                </a:lnTo>
                <a:lnTo>
                  <a:pt x="273704" y="299358"/>
                </a:lnTo>
                <a:lnTo>
                  <a:pt x="262616" y="311081"/>
                </a:lnTo>
                <a:lnTo>
                  <a:pt x="234279" y="339859"/>
                </a:lnTo>
                <a:lnTo>
                  <a:pt x="228576" y="344632"/>
                </a:lnTo>
                <a:lnTo>
                  <a:pt x="222869" y="348767"/>
                </a:lnTo>
                <a:lnTo>
                  <a:pt x="217160" y="352475"/>
                </a:lnTo>
                <a:lnTo>
                  <a:pt x="211448" y="356853"/>
                </a:lnTo>
                <a:lnTo>
                  <a:pt x="205736" y="361676"/>
                </a:lnTo>
                <a:lnTo>
                  <a:pt x="200022" y="366797"/>
                </a:lnTo>
                <a:lnTo>
                  <a:pt x="194309" y="371163"/>
                </a:lnTo>
                <a:lnTo>
                  <a:pt x="188594" y="375026"/>
                </a:lnTo>
                <a:lnTo>
                  <a:pt x="182879" y="378554"/>
                </a:lnTo>
                <a:lnTo>
                  <a:pt x="177165" y="380907"/>
                </a:lnTo>
                <a:lnTo>
                  <a:pt x="171450" y="382475"/>
                </a:lnTo>
                <a:lnTo>
                  <a:pt x="165735" y="383520"/>
                </a:lnTo>
                <a:lnTo>
                  <a:pt x="160020" y="385170"/>
                </a:lnTo>
                <a:lnTo>
                  <a:pt x="154305" y="387222"/>
                </a:lnTo>
                <a:lnTo>
                  <a:pt x="148590" y="389542"/>
                </a:lnTo>
                <a:lnTo>
                  <a:pt x="139700" y="392121"/>
                </a:lnTo>
                <a:lnTo>
                  <a:pt x="132574" y="393266"/>
                </a:lnTo>
                <a:lnTo>
                  <a:pt x="126232" y="393776"/>
                </a:lnTo>
                <a:lnTo>
                  <a:pt x="123207" y="394864"/>
                </a:lnTo>
                <a:lnTo>
                  <a:pt x="114400" y="399994"/>
                </a:lnTo>
                <a:lnTo>
                  <a:pt x="104577" y="402392"/>
                </a:lnTo>
                <a:lnTo>
                  <a:pt x="98269" y="402684"/>
                </a:lnTo>
                <a:lnTo>
                  <a:pt x="102076" y="402746"/>
                </a:lnTo>
                <a:lnTo>
                  <a:pt x="102341" y="401797"/>
                </a:lnTo>
                <a:lnTo>
                  <a:pt x="102870" y="394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83"/>
          <p:cNvSpPr/>
          <p:nvPr/>
        </p:nvSpPr>
        <p:spPr>
          <a:xfrm>
            <a:off x="1631632" y="5074920"/>
            <a:ext cx="60006" cy="308565"/>
          </a:xfrm>
          <a:custGeom>
            <a:avLst/>
            <a:gdLst/>
            <a:ahLst/>
            <a:cxnLst/>
            <a:rect l="0" t="0" r="0" b="0"/>
            <a:pathLst>
              <a:path w="60006" h="308565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415" y="9325"/>
                </a:lnTo>
                <a:lnTo>
                  <a:pt x="8526" y="17368"/>
                </a:lnTo>
                <a:lnTo>
                  <a:pt x="8563" y="28619"/>
                </a:lnTo>
                <a:lnTo>
                  <a:pt x="9519" y="32414"/>
                </a:lnTo>
                <a:lnTo>
                  <a:pt x="11109" y="36849"/>
                </a:lnTo>
                <a:lnTo>
                  <a:pt x="13121" y="41711"/>
                </a:lnTo>
                <a:lnTo>
                  <a:pt x="14462" y="46857"/>
                </a:lnTo>
                <a:lnTo>
                  <a:pt x="15356" y="52193"/>
                </a:lnTo>
                <a:lnTo>
                  <a:pt x="15952" y="57655"/>
                </a:lnTo>
                <a:lnTo>
                  <a:pt x="16350" y="63202"/>
                </a:lnTo>
                <a:lnTo>
                  <a:pt x="16615" y="68805"/>
                </a:lnTo>
                <a:lnTo>
                  <a:pt x="16910" y="80109"/>
                </a:lnTo>
                <a:lnTo>
                  <a:pt x="17040" y="91484"/>
                </a:lnTo>
                <a:lnTo>
                  <a:pt x="18028" y="97184"/>
                </a:lnTo>
                <a:lnTo>
                  <a:pt x="19638" y="102889"/>
                </a:lnTo>
                <a:lnTo>
                  <a:pt x="21665" y="108598"/>
                </a:lnTo>
                <a:lnTo>
                  <a:pt x="23016" y="114308"/>
                </a:lnTo>
                <a:lnTo>
                  <a:pt x="23916" y="120020"/>
                </a:lnTo>
                <a:lnTo>
                  <a:pt x="24517" y="125733"/>
                </a:lnTo>
                <a:lnTo>
                  <a:pt x="25869" y="131447"/>
                </a:lnTo>
                <a:lnTo>
                  <a:pt x="27724" y="137162"/>
                </a:lnTo>
                <a:lnTo>
                  <a:pt x="29913" y="142876"/>
                </a:lnTo>
                <a:lnTo>
                  <a:pt x="31372" y="149543"/>
                </a:lnTo>
                <a:lnTo>
                  <a:pt x="32345" y="156845"/>
                </a:lnTo>
                <a:lnTo>
                  <a:pt x="32993" y="164571"/>
                </a:lnTo>
                <a:lnTo>
                  <a:pt x="34378" y="171626"/>
                </a:lnTo>
                <a:lnTo>
                  <a:pt x="36253" y="178235"/>
                </a:lnTo>
                <a:lnTo>
                  <a:pt x="38457" y="184545"/>
                </a:lnTo>
                <a:lnTo>
                  <a:pt x="39925" y="190658"/>
                </a:lnTo>
                <a:lnTo>
                  <a:pt x="40904" y="196638"/>
                </a:lnTo>
                <a:lnTo>
                  <a:pt x="41557" y="202529"/>
                </a:lnTo>
                <a:lnTo>
                  <a:pt x="42945" y="208361"/>
                </a:lnTo>
                <a:lnTo>
                  <a:pt x="44822" y="214155"/>
                </a:lnTo>
                <a:lnTo>
                  <a:pt x="47026" y="219923"/>
                </a:lnTo>
                <a:lnTo>
                  <a:pt x="48496" y="225672"/>
                </a:lnTo>
                <a:lnTo>
                  <a:pt x="49476" y="231411"/>
                </a:lnTo>
                <a:lnTo>
                  <a:pt x="50129" y="237141"/>
                </a:lnTo>
                <a:lnTo>
                  <a:pt x="51517" y="242867"/>
                </a:lnTo>
                <a:lnTo>
                  <a:pt x="53394" y="248589"/>
                </a:lnTo>
                <a:lnTo>
                  <a:pt x="55599" y="254308"/>
                </a:lnTo>
                <a:lnTo>
                  <a:pt x="57068" y="260026"/>
                </a:lnTo>
                <a:lnTo>
                  <a:pt x="58048" y="265743"/>
                </a:lnTo>
                <a:lnTo>
                  <a:pt x="58701" y="271459"/>
                </a:lnTo>
                <a:lnTo>
                  <a:pt x="59427" y="280351"/>
                </a:lnTo>
                <a:lnTo>
                  <a:pt x="59750" y="287478"/>
                </a:lnTo>
                <a:lnTo>
                  <a:pt x="59931" y="296845"/>
                </a:lnTo>
                <a:lnTo>
                  <a:pt x="60005" y="308095"/>
                </a:lnTo>
                <a:lnTo>
                  <a:pt x="59053" y="308266"/>
                </a:lnTo>
                <a:lnTo>
                  <a:pt x="57466" y="308381"/>
                </a:lnTo>
                <a:lnTo>
                  <a:pt x="52626" y="308564"/>
                </a:lnTo>
                <a:lnTo>
                  <a:pt x="51277" y="307627"/>
                </a:lnTo>
                <a:lnTo>
                  <a:pt x="49424" y="306050"/>
                </a:lnTo>
                <a:lnTo>
                  <a:pt x="47237" y="304045"/>
                </a:lnTo>
                <a:lnTo>
                  <a:pt x="45779" y="301757"/>
                </a:lnTo>
                <a:lnTo>
                  <a:pt x="44159" y="296674"/>
                </a:lnTo>
                <a:lnTo>
                  <a:pt x="42774" y="293985"/>
                </a:lnTo>
                <a:lnTo>
                  <a:pt x="40899" y="291240"/>
                </a:lnTo>
                <a:lnTo>
                  <a:pt x="38696" y="288458"/>
                </a:lnTo>
                <a:lnTo>
                  <a:pt x="36274" y="285650"/>
                </a:lnTo>
                <a:lnTo>
                  <a:pt x="33708" y="282826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84"/>
          <p:cNvSpPr/>
          <p:nvPr/>
        </p:nvSpPr>
        <p:spPr>
          <a:xfrm>
            <a:off x="1549797" y="5066391"/>
            <a:ext cx="338778" cy="342857"/>
          </a:xfrm>
          <a:custGeom>
            <a:avLst/>
            <a:gdLst/>
            <a:ahLst/>
            <a:cxnLst/>
            <a:rect l="0" t="0" r="0" b="0"/>
            <a:pathLst>
              <a:path w="338778" h="342857">
                <a:moveTo>
                  <a:pt x="21827" y="102826"/>
                </a:moveTo>
                <a:lnTo>
                  <a:pt x="14447" y="95445"/>
                </a:lnTo>
                <a:lnTo>
                  <a:pt x="11244" y="94783"/>
                </a:lnTo>
                <a:lnTo>
                  <a:pt x="9057" y="94607"/>
                </a:lnTo>
                <a:lnTo>
                  <a:pt x="7599" y="93537"/>
                </a:lnTo>
                <a:lnTo>
                  <a:pt x="6627" y="91871"/>
                </a:lnTo>
                <a:lnTo>
                  <a:pt x="5979" y="89807"/>
                </a:lnTo>
                <a:lnTo>
                  <a:pt x="4594" y="88432"/>
                </a:lnTo>
                <a:lnTo>
                  <a:pt x="2718" y="87515"/>
                </a:lnTo>
                <a:lnTo>
                  <a:pt x="516" y="86904"/>
                </a:lnTo>
                <a:lnTo>
                  <a:pt x="0" y="86496"/>
                </a:lnTo>
                <a:lnTo>
                  <a:pt x="608" y="86225"/>
                </a:lnTo>
                <a:lnTo>
                  <a:pt x="1966" y="86043"/>
                </a:lnTo>
                <a:lnTo>
                  <a:pt x="2872" y="84970"/>
                </a:lnTo>
                <a:lnTo>
                  <a:pt x="3475" y="83302"/>
                </a:lnTo>
                <a:lnTo>
                  <a:pt x="4444" y="78332"/>
                </a:lnTo>
                <a:lnTo>
                  <a:pt x="13714" y="72920"/>
                </a:lnTo>
                <a:lnTo>
                  <a:pt x="23974" y="65284"/>
                </a:lnTo>
                <a:lnTo>
                  <a:pt x="33047" y="56989"/>
                </a:lnTo>
                <a:lnTo>
                  <a:pt x="41419" y="51339"/>
                </a:lnTo>
                <a:lnTo>
                  <a:pt x="51490" y="45653"/>
                </a:lnTo>
                <a:lnTo>
                  <a:pt x="62316" y="39951"/>
                </a:lnTo>
                <a:lnTo>
                  <a:pt x="96165" y="22815"/>
                </a:lnTo>
                <a:lnTo>
                  <a:pt x="102818" y="19958"/>
                </a:lnTo>
                <a:lnTo>
                  <a:pt x="110111" y="17101"/>
                </a:lnTo>
                <a:lnTo>
                  <a:pt x="117831" y="14243"/>
                </a:lnTo>
                <a:lnTo>
                  <a:pt x="124882" y="11386"/>
                </a:lnTo>
                <a:lnTo>
                  <a:pt x="131488" y="8529"/>
                </a:lnTo>
                <a:lnTo>
                  <a:pt x="137797" y="5671"/>
                </a:lnTo>
                <a:lnTo>
                  <a:pt x="144861" y="3766"/>
                </a:lnTo>
                <a:lnTo>
                  <a:pt x="152427" y="2496"/>
                </a:lnTo>
                <a:lnTo>
                  <a:pt x="160329" y="1649"/>
                </a:lnTo>
                <a:lnTo>
                  <a:pt x="168454" y="1085"/>
                </a:lnTo>
                <a:lnTo>
                  <a:pt x="176729" y="709"/>
                </a:lnTo>
                <a:lnTo>
                  <a:pt x="193542" y="290"/>
                </a:lnTo>
                <a:lnTo>
                  <a:pt x="231624" y="0"/>
                </a:lnTo>
                <a:lnTo>
                  <a:pt x="237892" y="938"/>
                </a:lnTo>
                <a:lnTo>
                  <a:pt x="243975" y="2516"/>
                </a:lnTo>
                <a:lnTo>
                  <a:pt x="249936" y="4520"/>
                </a:lnTo>
                <a:lnTo>
                  <a:pt x="255815" y="6809"/>
                </a:lnTo>
                <a:lnTo>
                  <a:pt x="261639" y="9287"/>
                </a:lnTo>
                <a:lnTo>
                  <a:pt x="273190" y="14581"/>
                </a:lnTo>
                <a:lnTo>
                  <a:pt x="284674" y="20108"/>
                </a:lnTo>
                <a:lnTo>
                  <a:pt x="293588" y="25740"/>
                </a:lnTo>
                <a:lnTo>
                  <a:pt x="301678" y="31418"/>
                </a:lnTo>
                <a:lnTo>
                  <a:pt x="311623" y="37116"/>
                </a:lnTo>
                <a:lnTo>
                  <a:pt x="315037" y="40922"/>
                </a:lnTo>
                <a:lnTo>
                  <a:pt x="317313" y="45365"/>
                </a:lnTo>
                <a:lnTo>
                  <a:pt x="318830" y="50231"/>
                </a:lnTo>
                <a:lnTo>
                  <a:pt x="325596" y="60718"/>
                </a:lnTo>
                <a:lnTo>
                  <a:pt x="330068" y="66182"/>
                </a:lnTo>
                <a:lnTo>
                  <a:pt x="333048" y="71729"/>
                </a:lnTo>
                <a:lnTo>
                  <a:pt x="335036" y="77332"/>
                </a:lnTo>
                <a:lnTo>
                  <a:pt x="336360" y="82973"/>
                </a:lnTo>
                <a:lnTo>
                  <a:pt x="337244" y="88638"/>
                </a:lnTo>
                <a:lnTo>
                  <a:pt x="337832" y="94320"/>
                </a:lnTo>
                <a:lnTo>
                  <a:pt x="338225" y="100013"/>
                </a:lnTo>
                <a:lnTo>
                  <a:pt x="338486" y="105713"/>
                </a:lnTo>
                <a:lnTo>
                  <a:pt x="338777" y="117127"/>
                </a:lnTo>
                <a:lnTo>
                  <a:pt x="337903" y="122837"/>
                </a:lnTo>
                <a:lnTo>
                  <a:pt x="336367" y="128549"/>
                </a:lnTo>
                <a:lnTo>
                  <a:pt x="334390" y="134262"/>
                </a:lnTo>
                <a:lnTo>
                  <a:pt x="332120" y="139976"/>
                </a:lnTo>
                <a:lnTo>
                  <a:pt x="329654" y="145691"/>
                </a:lnTo>
                <a:lnTo>
                  <a:pt x="324374" y="157120"/>
                </a:lnTo>
                <a:lnTo>
                  <a:pt x="318853" y="168549"/>
                </a:lnTo>
                <a:lnTo>
                  <a:pt x="315094" y="174264"/>
                </a:lnTo>
                <a:lnTo>
                  <a:pt x="310684" y="179979"/>
                </a:lnTo>
                <a:lnTo>
                  <a:pt x="305838" y="185694"/>
                </a:lnTo>
                <a:lnTo>
                  <a:pt x="300703" y="191409"/>
                </a:lnTo>
                <a:lnTo>
                  <a:pt x="289917" y="202839"/>
                </a:lnTo>
                <a:lnTo>
                  <a:pt x="273362" y="219808"/>
                </a:lnTo>
                <a:lnTo>
                  <a:pt x="237697" y="255570"/>
                </a:lnTo>
                <a:lnTo>
                  <a:pt x="232416" y="259900"/>
                </a:lnTo>
                <a:lnTo>
                  <a:pt x="226990" y="263740"/>
                </a:lnTo>
                <a:lnTo>
                  <a:pt x="216833" y="270546"/>
                </a:lnTo>
                <a:lnTo>
                  <a:pt x="209144" y="276746"/>
                </a:lnTo>
                <a:lnTo>
                  <a:pt x="200012" y="282677"/>
                </a:lnTo>
                <a:lnTo>
                  <a:pt x="189603" y="288487"/>
                </a:lnTo>
                <a:lnTo>
                  <a:pt x="173033" y="297113"/>
                </a:lnTo>
                <a:lnTo>
                  <a:pt x="161737" y="302841"/>
                </a:lnTo>
                <a:lnTo>
                  <a:pt x="152907" y="308561"/>
                </a:lnTo>
                <a:lnTo>
                  <a:pt x="142581" y="317138"/>
                </a:lnTo>
                <a:lnTo>
                  <a:pt x="133489" y="325710"/>
                </a:lnTo>
                <a:lnTo>
                  <a:pt x="130558" y="328568"/>
                </a:lnTo>
                <a:lnTo>
                  <a:pt x="126700" y="330474"/>
                </a:lnTo>
                <a:lnTo>
                  <a:pt x="117332" y="332590"/>
                </a:lnTo>
                <a:lnTo>
                  <a:pt x="114072" y="334107"/>
                </a:lnTo>
                <a:lnTo>
                  <a:pt x="111899" y="336071"/>
                </a:lnTo>
                <a:lnTo>
                  <a:pt x="110450" y="338333"/>
                </a:lnTo>
                <a:lnTo>
                  <a:pt x="108532" y="339841"/>
                </a:lnTo>
                <a:lnTo>
                  <a:pt x="106300" y="340846"/>
                </a:lnTo>
                <a:lnTo>
                  <a:pt x="101281" y="341962"/>
                </a:lnTo>
                <a:lnTo>
                  <a:pt x="98609" y="342261"/>
                </a:lnTo>
                <a:lnTo>
                  <a:pt x="90407" y="3428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85"/>
          <p:cNvSpPr/>
          <p:nvPr/>
        </p:nvSpPr>
        <p:spPr>
          <a:xfrm>
            <a:off x="1203114" y="5769292"/>
            <a:ext cx="77037" cy="317184"/>
          </a:xfrm>
          <a:custGeom>
            <a:avLst/>
            <a:gdLst/>
            <a:ahLst/>
            <a:cxnLst/>
            <a:rect l="0" t="0" r="0" b="0"/>
            <a:pathLst>
              <a:path w="77037" h="317184">
                <a:moveTo>
                  <a:pt x="17038" y="0"/>
                </a:moveTo>
                <a:lnTo>
                  <a:pt x="1115" y="0"/>
                </a:lnTo>
                <a:lnTo>
                  <a:pt x="708" y="953"/>
                </a:lnTo>
                <a:lnTo>
                  <a:pt x="54" y="9325"/>
                </a:lnTo>
                <a:lnTo>
                  <a:pt x="0" y="11932"/>
                </a:lnTo>
                <a:lnTo>
                  <a:pt x="917" y="14622"/>
                </a:lnTo>
                <a:lnTo>
                  <a:pt x="2481" y="17368"/>
                </a:lnTo>
                <a:lnTo>
                  <a:pt x="4476" y="20151"/>
                </a:lnTo>
                <a:lnTo>
                  <a:pt x="6692" y="28324"/>
                </a:lnTo>
                <a:lnTo>
                  <a:pt x="7283" y="33170"/>
                </a:lnTo>
                <a:lnTo>
                  <a:pt x="7677" y="38306"/>
                </a:lnTo>
                <a:lnTo>
                  <a:pt x="7940" y="43635"/>
                </a:lnTo>
                <a:lnTo>
                  <a:pt x="8115" y="49093"/>
                </a:lnTo>
                <a:lnTo>
                  <a:pt x="9184" y="54636"/>
                </a:lnTo>
                <a:lnTo>
                  <a:pt x="10850" y="60237"/>
                </a:lnTo>
                <a:lnTo>
                  <a:pt x="12912" y="65875"/>
                </a:lnTo>
                <a:lnTo>
                  <a:pt x="14288" y="71539"/>
                </a:lnTo>
                <a:lnTo>
                  <a:pt x="15204" y="77221"/>
                </a:lnTo>
                <a:lnTo>
                  <a:pt x="15816" y="82913"/>
                </a:lnTo>
                <a:lnTo>
                  <a:pt x="16223" y="88613"/>
                </a:lnTo>
                <a:lnTo>
                  <a:pt x="16495" y="94318"/>
                </a:lnTo>
                <a:lnTo>
                  <a:pt x="16676" y="100026"/>
                </a:lnTo>
                <a:lnTo>
                  <a:pt x="17749" y="104784"/>
                </a:lnTo>
                <a:lnTo>
                  <a:pt x="19417" y="108909"/>
                </a:lnTo>
                <a:lnTo>
                  <a:pt x="21481" y="112611"/>
                </a:lnTo>
                <a:lnTo>
                  <a:pt x="23775" y="121805"/>
                </a:lnTo>
                <a:lnTo>
                  <a:pt x="24387" y="126923"/>
                </a:lnTo>
                <a:lnTo>
                  <a:pt x="26700" y="132240"/>
                </a:lnTo>
                <a:lnTo>
                  <a:pt x="30147" y="137690"/>
                </a:lnTo>
                <a:lnTo>
                  <a:pt x="34350" y="143228"/>
                </a:lnTo>
                <a:lnTo>
                  <a:pt x="37152" y="148826"/>
                </a:lnTo>
                <a:lnTo>
                  <a:pt x="39019" y="154462"/>
                </a:lnTo>
                <a:lnTo>
                  <a:pt x="40265" y="160125"/>
                </a:lnTo>
                <a:lnTo>
                  <a:pt x="42048" y="165805"/>
                </a:lnTo>
                <a:lnTo>
                  <a:pt x="44189" y="171497"/>
                </a:lnTo>
                <a:lnTo>
                  <a:pt x="46568" y="177196"/>
                </a:lnTo>
                <a:lnTo>
                  <a:pt x="49107" y="182901"/>
                </a:lnTo>
                <a:lnTo>
                  <a:pt x="54469" y="194320"/>
                </a:lnTo>
                <a:lnTo>
                  <a:pt x="56279" y="200031"/>
                </a:lnTo>
                <a:lnTo>
                  <a:pt x="57486" y="205744"/>
                </a:lnTo>
                <a:lnTo>
                  <a:pt x="58291" y="211458"/>
                </a:lnTo>
                <a:lnTo>
                  <a:pt x="59780" y="217172"/>
                </a:lnTo>
                <a:lnTo>
                  <a:pt x="61725" y="222887"/>
                </a:lnTo>
                <a:lnTo>
                  <a:pt x="63975" y="228601"/>
                </a:lnTo>
                <a:lnTo>
                  <a:pt x="65474" y="234316"/>
                </a:lnTo>
                <a:lnTo>
                  <a:pt x="66474" y="240031"/>
                </a:lnTo>
                <a:lnTo>
                  <a:pt x="67140" y="245745"/>
                </a:lnTo>
                <a:lnTo>
                  <a:pt x="67880" y="254636"/>
                </a:lnTo>
                <a:lnTo>
                  <a:pt x="68210" y="262714"/>
                </a:lnTo>
                <a:lnTo>
                  <a:pt x="68356" y="272654"/>
                </a:lnTo>
                <a:lnTo>
                  <a:pt x="69347" y="277019"/>
                </a:lnTo>
                <a:lnTo>
                  <a:pt x="70961" y="280882"/>
                </a:lnTo>
                <a:lnTo>
                  <a:pt x="72989" y="284410"/>
                </a:lnTo>
                <a:lnTo>
                  <a:pt x="75243" y="290870"/>
                </a:lnTo>
                <a:lnTo>
                  <a:pt x="76808" y="299783"/>
                </a:lnTo>
                <a:lnTo>
                  <a:pt x="76999" y="309124"/>
                </a:lnTo>
                <a:lnTo>
                  <a:pt x="77036" y="315591"/>
                </a:lnTo>
                <a:lnTo>
                  <a:pt x="76087" y="316121"/>
                </a:lnTo>
                <a:lnTo>
                  <a:pt x="74501" y="316475"/>
                </a:lnTo>
                <a:lnTo>
                  <a:pt x="68543" y="317174"/>
                </a:lnTo>
                <a:lnTo>
                  <a:pt x="68473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86"/>
          <p:cNvSpPr/>
          <p:nvPr/>
        </p:nvSpPr>
        <p:spPr>
          <a:xfrm>
            <a:off x="1142999" y="5752298"/>
            <a:ext cx="299880" cy="368468"/>
          </a:xfrm>
          <a:custGeom>
            <a:avLst/>
            <a:gdLst/>
            <a:ahLst/>
            <a:cxnLst/>
            <a:rect l="0" t="0" r="0" b="0"/>
            <a:pathLst>
              <a:path w="299880" h="368468">
                <a:moveTo>
                  <a:pt x="0" y="171299"/>
                </a:moveTo>
                <a:lnTo>
                  <a:pt x="0" y="166749"/>
                </a:lnTo>
                <a:lnTo>
                  <a:pt x="953" y="164455"/>
                </a:lnTo>
                <a:lnTo>
                  <a:pt x="5892" y="156677"/>
                </a:lnTo>
                <a:lnTo>
                  <a:pt x="7381" y="151148"/>
                </a:lnTo>
                <a:lnTo>
                  <a:pt x="8220" y="142680"/>
                </a:lnTo>
                <a:lnTo>
                  <a:pt x="9290" y="139837"/>
                </a:lnTo>
                <a:lnTo>
                  <a:pt x="13019" y="134139"/>
                </a:lnTo>
                <a:lnTo>
                  <a:pt x="15311" y="125891"/>
                </a:lnTo>
                <a:lnTo>
                  <a:pt x="17283" y="115875"/>
                </a:lnTo>
                <a:lnTo>
                  <a:pt x="21334" y="105073"/>
                </a:lnTo>
                <a:lnTo>
                  <a:pt x="28850" y="93923"/>
                </a:lnTo>
                <a:lnTo>
                  <a:pt x="37587" y="82617"/>
                </a:lnTo>
                <a:lnTo>
                  <a:pt x="58525" y="49578"/>
                </a:lnTo>
                <a:lnTo>
                  <a:pt x="63782" y="43479"/>
                </a:lnTo>
                <a:lnTo>
                  <a:pt x="69192" y="38461"/>
                </a:lnTo>
                <a:lnTo>
                  <a:pt x="74703" y="34163"/>
                </a:lnTo>
                <a:lnTo>
                  <a:pt x="80282" y="30345"/>
                </a:lnTo>
                <a:lnTo>
                  <a:pt x="85907" y="26847"/>
                </a:lnTo>
                <a:lnTo>
                  <a:pt x="91561" y="23563"/>
                </a:lnTo>
                <a:lnTo>
                  <a:pt x="102924" y="17373"/>
                </a:lnTo>
                <a:lnTo>
                  <a:pt x="108621" y="14389"/>
                </a:lnTo>
                <a:lnTo>
                  <a:pt x="117491" y="8534"/>
                </a:lnTo>
                <a:lnTo>
                  <a:pt x="121190" y="5639"/>
                </a:lnTo>
                <a:lnTo>
                  <a:pt x="125561" y="3709"/>
                </a:lnTo>
                <a:lnTo>
                  <a:pt x="130380" y="2422"/>
                </a:lnTo>
                <a:lnTo>
                  <a:pt x="135498" y="1565"/>
                </a:lnTo>
                <a:lnTo>
                  <a:pt x="140814" y="993"/>
                </a:lnTo>
                <a:lnTo>
                  <a:pt x="146264" y="612"/>
                </a:lnTo>
                <a:lnTo>
                  <a:pt x="156446" y="188"/>
                </a:lnTo>
                <a:lnTo>
                  <a:pt x="164147" y="0"/>
                </a:lnTo>
                <a:lnTo>
                  <a:pt x="167534" y="902"/>
                </a:lnTo>
                <a:lnTo>
                  <a:pt x="173837" y="4445"/>
                </a:lnTo>
                <a:lnTo>
                  <a:pt x="182741" y="11794"/>
                </a:lnTo>
                <a:lnTo>
                  <a:pt x="188533" y="19763"/>
                </a:lnTo>
                <a:lnTo>
                  <a:pt x="194283" y="28702"/>
                </a:lnTo>
                <a:lnTo>
                  <a:pt x="200013" y="35851"/>
                </a:lnTo>
                <a:lnTo>
                  <a:pt x="201922" y="40995"/>
                </a:lnTo>
                <a:lnTo>
                  <a:pt x="203195" y="47282"/>
                </a:lnTo>
                <a:lnTo>
                  <a:pt x="204044" y="54331"/>
                </a:lnTo>
                <a:lnTo>
                  <a:pt x="203657" y="60935"/>
                </a:lnTo>
                <a:lnTo>
                  <a:pt x="202446" y="67244"/>
                </a:lnTo>
                <a:lnTo>
                  <a:pt x="200687" y="73354"/>
                </a:lnTo>
                <a:lnTo>
                  <a:pt x="199514" y="80284"/>
                </a:lnTo>
                <a:lnTo>
                  <a:pt x="198732" y="87763"/>
                </a:lnTo>
                <a:lnTo>
                  <a:pt x="198210" y="95606"/>
                </a:lnTo>
                <a:lnTo>
                  <a:pt x="195958" y="102739"/>
                </a:lnTo>
                <a:lnTo>
                  <a:pt x="192551" y="109400"/>
                </a:lnTo>
                <a:lnTo>
                  <a:pt x="188375" y="115746"/>
                </a:lnTo>
                <a:lnTo>
                  <a:pt x="184639" y="122834"/>
                </a:lnTo>
                <a:lnTo>
                  <a:pt x="181195" y="130416"/>
                </a:lnTo>
                <a:lnTo>
                  <a:pt x="177947" y="138329"/>
                </a:lnTo>
                <a:lnTo>
                  <a:pt x="174829" y="145509"/>
                </a:lnTo>
                <a:lnTo>
                  <a:pt x="168824" y="158567"/>
                </a:lnTo>
                <a:lnTo>
                  <a:pt x="164937" y="164716"/>
                </a:lnTo>
                <a:lnTo>
                  <a:pt x="160441" y="170721"/>
                </a:lnTo>
                <a:lnTo>
                  <a:pt x="155538" y="176629"/>
                </a:lnTo>
                <a:lnTo>
                  <a:pt x="150365" y="181520"/>
                </a:lnTo>
                <a:lnTo>
                  <a:pt x="145011" y="185733"/>
                </a:lnTo>
                <a:lnTo>
                  <a:pt x="139537" y="189494"/>
                </a:lnTo>
                <a:lnTo>
                  <a:pt x="130914" y="193673"/>
                </a:lnTo>
                <a:lnTo>
                  <a:pt x="127281" y="194788"/>
                </a:lnTo>
                <a:lnTo>
                  <a:pt x="124859" y="196483"/>
                </a:lnTo>
                <a:lnTo>
                  <a:pt x="123245" y="198566"/>
                </a:lnTo>
                <a:lnTo>
                  <a:pt x="122168" y="200907"/>
                </a:lnTo>
                <a:lnTo>
                  <a:pt x="120498" y="202467"/>
                </a:lnTo>
                <a:lnTo>
                  <a:pt x="118432" y="203508"/>
                </a:lnTo>
                <a:lnTo>
                  <a:pt x="113597" y="204665"/>
                </a:lnTo>
                <a:lnTo>
                  <a:pt x="104471" y="205467"/>
                </a:lnTo>
                <a:lnTo>
                  <a:pt x="103345" y="205553"/>
                </a:lnTo>
                <a:lnTo>
                  <a:pt x="102964" y="198738"/>
                </a:lnTo>
                <a:lnTo>
                  <a:pt x="102912" y="193654"/>
                </a:lnTo>
                <a:lnTo>
                  <a:pt x="103851" y="190965"/>
                </a:lnTo>
                <a:lnTo>
                  <a:pt x="107434" y="185437"/>
                </a:lnTo>
                <a:lnTo>
                  <a:pt x="114806" y="176970"/>
                </a:lnTo>
                <a:lnTo>
                  <a:pt x="122780" y="171280"/>
                </a:lnTo>
                <a:lnTo>
                  <a:pt x="127574" y="168429"/>
                </a:lnTo>
                <a:lnTo>
                  <a:pt x="132674" y="164623"/>
                </a:lnTo>
                <a:lnTo>
                  <a:pt x="137979" y="160181"/>
                </a:lnTo>
                <a:lnTo>
                  <a:pt x="143422" y="155315"/>
                </a:lnTo>
                <a:lnTo>
                  <a:pt x="148955" y="151118"/>
                </a:lnTo>
                <a:lnTo>
                  <a:pt x="154548" y="147367"/>
                </a:lnTo>
                <a:lnTo>
                  <a:pt x="160182" y="143914"/>
                </a:lnTo>
                <a:lnTo>
                  <a:pt x="168982" y="137539"/>
                </a:lnTo>
                <a:lnTo>
                  <a:pt x="172663" y="134505"/>
                </a:lnTo>
                <a:lnTo>
                  <a:pt x="177973" y="132482"/>
                </a:lnTo>
                <a:lnTo>
                  <a:pt x="184372" y="131133"/>
                </a:lnTo>
                <a:lnTo>
                  <a:pt x="191495" y="130235"/>
                </a:lnTo>
                <a:lnTo>
                  <a:pt x="198148" y="128683"/>
                </a:lnTo>
                <a:lnTo>
                  <a:pt x="204489" y="126696"/>
                </a:lnTo>
                <a:lnTo>
                  <a:pt x="210621" y="124419"/>
                </a:lnTo>
                <a:lnTo>
                  <a:pt x="216614" y="122900"/>
                </a:lnTo>
                <a:lnTo>
                  <a:pt x="222515" y="121888"/>
                </a:lnTo>
                <a:lnTo>
                  <a:pt x="228353" y="121214"/>
                </a:lnTo>
                <a:lnTo>
                  <a:pt x="234151" y="121716"/>
                </a:lnTo>
                <a:lnTo>
                  <a:pt x="239921" y="123004"/>
                </a:lnTo>
                <a:lnTo>
                  <a:pt x="245672" y="124815"/>
                </a:lnTo>
                <a:lnTo>
                  <a:pt x="254603" y="126827"/>
                </a:lnTo>
                <a:lnTo>
                  <a:pt x="262700" y="128674"/>
                </a:lnTo>
                <a:lnTo>
                  <a:pt x="267526" y="130500"/>
                </a:lnTo>
                <a:lnTo>
                  <a:pt x="272648" y="132669"/>
                </a:lnTo>
                <a:lnTo>
                  <a:pt x="277016" y="136021"/>
                </a:lnTo>
                <a:lnTo>
                  <a:pt x="284408" y="144825"/>
                </a:lnTo>
                <a:lnTo>
                  <a:pt x="290869" y="152548"/>
                </a:lnTo>
                <a:lnTo>
                  <a:pt x="293925" y="155941"/>
                </a:lnTo>
                <a:lnTo>
                  <a:pt x="295963" y="160108"/>
                </a:lnTo>
                <a:lnTo>
                  <a:pt x="298227" y="169818"/>
                </a:lnTo>
                <a:lnTo>
                  <a:pt x="299233" y="180483"/>
                </a:lnTo>
                <a:lnTo>
                  <a:pt x="299680" y="191574"/>
                </a:lnTo>
                <a:lnTo>
                  <a:pt x="299879" y="202853"/>
                </a:lnTo>
                <a:lnTo>
                  <a:pt x="298027" y="209480"/>
                </a:lnTo>
                <a:lnTo>
                  <a:pt x="294887" y="216755"/>
                </a:lnTo>
                <a:lnTo>
                  <a:pt x="290889" y="224463"/>
                </a:lnTo>
                <a:lnTo>
                  <a:pt x="286447" y="235568"/>
                </a:lnTo>
                <a:lnTo>
                  <a:pt x="285262" y="239862"/>
                </a:lnTo>
                <a:lnTo>
                  <a:pt x="278866" y="249714"/>
                </a:lnTo>
                <a:lnTo>
                  <a:pt x="270626" y="260443"/>
                </a:lnTo>
                <a:lnTo>
                  <a:pt x="263788" y="271561"/>
                </a:lnTo>
                <a:lnTo>
                  <a:pt x="260115" y="282853"/>
                </a:lnTo>
                <a:lnTo>
                  <a:pt x="259135" y="288530"/>
                </a:lnTo>
                <a:lnTo>
                  <a:pt x="252966" y="299920"/>
                </a:lnTo>
                <a:lnTo>
                  <a:pt x="244827" y="310379"/>
                </a:lnTo>
                <a:lnTo>
                  <a:pt x="238035" y="318203"/>
                </a:lnTo>
                <a:lnTo>
                  <a:pt x="229301" y="324854"/>
                </a:lnTo>
                <a:lnTo>
                  <a:pt x="220022" y="330986"/>
                </a:lnTo>
                <a:lnTo>
                  <a:pt x="212723" y="336886"/>
                </a:lnTo>
                <a:lnTo>
                  <a:pt x="203764" y="342683"/>
                </a:lnTo>
                <a:lnTo>
                  <a:pt x="198708" y="345563"/>
                </a:lnTo>
                <a:lnTo>
                  <a:pt x="190550" y="348762"/>
                </a:lnTo>
                <a:lnTo>
                  <a:pt x="187041" y="349615"/>
                </a:lnTo>
                <a:lnTo>
                  <a:pt x="180602" y="353103"/>
                </a:lnTo>
                <a:lnTo>
                  <a:pt x="173613" y="357829"/>
                </a:lnTo>
                <a:lnTo>
                  <a:pt x="169082" y="360422"/>
                </a:lnTo>
                <a:lnTo>
                  <a:pt x="159920" y="364891"/>
                </a:lnTo>
                <a:lnTo>
                  <a:pt x="152673" y="366878"/>
                </a:lnTo>
                <a:lnTo>
                  <a:pt x="146278" y="367760"/>
                </a:lnTo>
                <a:lnTo>
                  <a:pt x="137160" y="368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87"/>
          <p:cNvSpPr/>
          <p:nvPr/>
        </p:nvSpPr>
        <p:spPr>
          <a:xfrm>
            <a:off x="1414862" y="5795010"/>
            <a:ext cx="362503" cy="257165"/>
          </a:xfrm>
          <a:custGeom>
            <a:avLst/>
            <a:gdLst/>
            <a:ahLst/>
            <a:cxnLst/>
            <a:rect l="0" t="0" r="0" b="0"/>
            <a:pathLst>
              <a:path w="362503" h="257165">
                <a:moveTo>
                  <a:pt x="11030" y="0"/>
                </a:moveTo>
                <a:lnTo>
                  <a:pt x="0" y="0"/>
                </a:lnTo>
                <a:lnTo>
                  <a:pt x="2313" y="0"/>
                </a:lnTo>
                <a:lnTo>
                  <a:pt x="17207" y="7381"/>
                </a:lnTo>
                <a:lnTo>
                  <a:pt x="25973" y="15181"/>
                </a:lnTo>
                <a:lnTo>
                  <a:pt x="39691" y="28693"/>
                </a:lnTo>
                <a:lnTo>
                  <a:pt x="41568" y="32463"/>
                </a:lnTo>
                <a:lnTo>
                  <a:pt x="42818" y="36882"/>
                </a:lnTo>
                <a:lnTo>
                  <a:pt x="43652" y="41733"/>
                </a:lnTo>
                <a:lnTo>
                  <a:pt x="45161" y="46872"/>
                </a:lnTo>
                <a:lnTo>
                  <a:pt x="47119" y="52203"/>
                </a:lnTo>
                <a:lnTo>
                  <a:pt x="49377" y="57662"/>
                </a:lnTo>
                <a:lnTo>
                  <a:pt x="50882" y="63206"/>
                </a:lnTo>
                <a:lnTo>
                  <a:pt x="51885" y="68807"/>
                </a:lnTo>
                <a:lnTo>
                  <a:pt x="52554" y="74446"/>
                </a:lnTo>
                <a:lnTo>
                  <a:pt x="53000" y="81063"/>
                </a:lnTo>
                <a:lnTo>
                  <a:pt x="53298" y="88332"/>
                </a:lnTo>
                <a:lnTo>
                  <a:pt x="53496" y="96036"/>
                </a:lnTo>
                <a:lnTo>
                  <a:pt x="54581" y="103076"/>
                </a:lnTo>
                <a:lnTo>
                  <a:pt x="56256" y="109675"/>
                </a:lnTo>
                <a:lnTo>
                  <a:pt x="58326" y="115979"/>
                </a:lnTo>
                <a:lnTo>
                  <a:pt x="58753" y="123040"/>
                </a:lnTo>
                <a:lnTo>
                  <a:pt x="58085" y="130604"/>
                </a:lnTo>
                <a:lnTo>
                  <a:pt x="56688" y="138504"/>
                </a:lnTo>
                <a:lnTo>
                  <a:pt x="55756" y="145676"/>
                </a:lnTo>
                <a:lnTo>
                  <a:pt x="55135" y="152363"/>
                </a:lnTo>
                <a:lnTo>
                  <a:pt x="54721" y="158725"/>
                </a:lnTo>
                <a:lnTo>
                  <a:pt x="54445" y="165824"/>
                </a:lnTo>
                <a:lnTo>
                  <a:pt x="54002" y="192669"/>
                </a:lnTo>
                <a:lnTo>
                  <a:pt x="53965" y="197026"/>
                </a:lnTo>
                <a:lnTo>
                  <a:pt x="55846" y="201836"/>
                </a:lnTo>
                <a:lnTo>
                  <a:pt x="59005" y="206947"/>
                </a:lnTo>
                <a:lnTo>
                  <a:pt x="63016" y="212260"/>
                </a:lnTo>
                <a:lnTo>
                  <a:pt x="65690" y="217706"/>
                </a:lnTo>
                <a:lnTo>
                  <a:pt x="67472" y="223242"/>
                </a:lnTo>
                <a:lnTo>
                  <a:pt x="68661" y="228838"/>
                </a:lnTo>
                <a:lnTo>
                  <a:pt x="69453" y="233521"/>
                </a:lnTo>
                <a:lnTo>
                  <a:pt x="70333" y="241264"/>
                </a:lnTo>
                <a:lnTo>
                  <a:pt x="70829" y="246428"/>
                </a:lnTo>
                <a:lnTo>
                  <a:pt x="73485" y="250176"/>
                </a:lnTo>
                <a:lnTo>
                  <a:pt x="78400" y="255792"/>
                </a:lnTo>
                <a:lnTo>
                  <a:pt x="79756" y="256253"/>
                </a:lnTo>
                <a:lnTo>
                  <a:pt x="88776" y="256993"/>
                </a:lnTo>
                <a:lnTo>
                  <a:pt x="97609" y="257151"/>
                </a:lnTo>
                <a:lnTo>
                  <a:pt x="105390" y="257164"/>
                </a:lnTo>
                <a:lnTo>
                  <a:pt x="109179" y="256215"/>
                </a:lnTo>
                <a:lnTo>
                  <a:pt x="119063" y="251281"/>
                </a:lnTo>
                <a:lnTo>
                  <a:pt x="125085" y="249793"/>
                </a:lnTo>
                <a:lnTo>
                  <a:pt x="133476" y="244051"/>
                </a:lnTo>
                <a:lnTo>
                  <a:pt x="142603" y="236102"/>
                </a:lnTo>
                <a:lnTo>
                  <a:pt x="149834" y="229394"/>
                </a:lnTo>
                <a:lnTo>
                  <a:pt x="163811" y="215712"/>
                </a:lnTo>
                <a:lnTo>
                  <a:pt x="170034" y="211435"/>
                </a:lnTo>
                <a:lnTo>
                  <a:pt x="177040" y="207632"/>
                </a:lnTo>
                <a:lnTo>
                  <a:pt x="184568" y="204143"/>
                </a:lnTo>
                <a:lnTo>
                  <a:pt x="191492" y="199913"/>
                </a:lnTo>
                <a:lnTo>
                  <a:pt x="198013" y="195188"/>
                </a:lnTo>
                <a:lnTo>
                  <a:pt x="204265" y="190132"/>
                </a:lnTo>
                <a:lnTo>
                  <a:pt x="210339" y="185810"/>
                </a:lnTo>
                <a:lnTo>
                  <a:pt x="216292" y="181976"/>
                </a:lnTo>
                <a:lnTo>
                  <a:pt x="222166" y="178467"/>
                </a:lnTo>
                <a:lnTo>
                  <a:pt x="236313" y="169489"/>
                </a:lnTo>
                <a:lnTo>
                  <a:pt x="244086" y="164427"/>
                </a:lnTo>
                <a:lnTo>
                  <a:pt x="251173" y="160100"/>
                </a:lnTo>
                <a:lnTo>
                  <a:pt x="257803" y="156263"/>
                </a:lnTo>
                <a:lnTo>
                  <a:pt x="264128" y="152753"/>
                </a:lnTo>
                <a:lnTo>
                  <a:pt x="273695" y="146313"/>
                </a:lnTo>
                <a:lnTo>
                  <a:pt x="277580" y="143262"/>
                </a:lnTo>
                <a:lnTo>
                  <a:pt x="282075" y="141228"/>
                </a:lnTo>
                <a:lnTo>
                  <a:pt x="297503" y="137412"/>
                </a:lnTo>
                <a:lnTo>
                  <a:pt x="308531" y="133144"/>
                </a:lnTo>
                <a:lnTo>
                  <a:pt x="319783" y="130613"/>
                </a:lnTo>
                <a:lnTo>
                  <a:pt x="333427" y="128987"/>
                </a:lnTo>
                <a:lnTo>
                  <a:pt x="342965" y="128666"/>
                </a:lnTo>
                <a:lnTo>
                  <a:pt x="362502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88"/>
          <p:cNvSpPr/>
          <p:nvPr/>
        </p:nvSpPr>
        <p:spPr>
          <a:xfrm>
            <a:off x="1426245" y="5897879"/>
            <a:ext cx="222533" cy="102872"/>
          </a:xfrm>
          <a:custGeom>
            <a:avLst/>
            <a:gdLst/>
            <a:ahLst/>
            <a:cxnLst/>
            <a:rect l="0" t="0" r="0" b="0"/>
            <a:pathLst>
              <a:path w="222533" h="102872">
                <a:moveTo>
                  <a:pt x="8219" y="102871"/>
                </a:moveTo>
                <a:lnTo>
                  <a:pt x="0" y="102871"/>
                </a:lnTo>
                <a:lnTo>
                  <a:pt x="4302" y="102871"/>
                </a:lnTo>
                <a:lnTo>
                  <a:pt x="6561" y="101918"/>
                </a:lnTo>
                <a:lnTo>
                  <a:pt x="9018" y="100331"/>
                </a:lnTo>
                <a:lnTo>
                  <a:pt x="11610" y="98320"/>
                </a:lnTo>
                <a:lnTo>
                  <a:pt x="13337" y="96027"/>
                </a:lnTo>
                <a:lnTo>
                  <a:pt x="14489" y="93546"/>
                </a:lnTo>
                <a:lnTo>
                  <a:pt x="15256" y="90939"/>
                </a:lnTo>
                <a:lnTo>
                  <a:pt x="17673" y="88249"/>
                </a:lnTo>
                <a:lnTo>
                  <a:pt x="21189" y="85503"/>
                </a:lnTo>
                <a:lnTo>
                  <a:pt x="25439" y="82720"/>
                </a:lnTo>
                <a:lnTo>
                  <a:pt x="30177" y="79911"/>
                </a:lnTo>
                <a:lnTo>
                  <a:pt x="35240" y="77087"/>
                </a:lnTo>
                <a:lnTo>
                  <a:pt x="40521" y="74252"/>
                </a:lnTo>
                <a:lnTo>
                  <a:pt x="44993" y="71408"/>
                </a:lnTo>
                <a:lnTo>
                  <a:pt x="48928" y="68561"/>
                </a:lnTo>
                <a:lnTo>
                  <a:pt x="52503" y="65710"/>
                </a:lnTo>
                <a:lnTo>
                  <a:pt x="56792" y="62857"/>
                </a:lnTo>
                <a:lnTo>
                  <a:pt x="61556" y="60002"/>
                </a:lnTo>
                <a:lnTo>
                  <a:pt x="66637" y="57147"/>
                </a:lnTo>
                <a:lnTo>
                  <a:pt x="72882" y="54291"/>
                </a:lnTo>
                <a:lnTo>
                  <a:pt x="79903" y="51434"/>
                </a:lnTo>
                <a:lnTo>
                  <a:pt x="87441" y="48577"/>
                </a:lnTo>
                <a:lnTo>
                  <a:pt x="94371" y="45720"/>
                </a:lnTo>
                <a:lnTo>
                  <a:pt x="100896" y="42863"/>
                </a:lnTo>
                <a:lnTo>
                  <a:pt x="113227" y="37148"/>
                </a:lnTo>
                <a:lnTo>
                  <a:pt x="125057" y="31433"/>
                </a:lnTo>
                <a:lnTo>
                  <a:pt x="130879" y="29528"/>
                </a:lnTo>
                <a:lnTo>
                  <a:pt x="136665" y="28258"/>
                </a:lnTo>
                <a:lnTo>
                  <a:pt x="142427" y="27411"/>
                </a:lnTo>
                <a:lnTo>
                  <a:pt x="148174" y="25895"/>
                </a:lnTo>
                <a:lnTo>
                  <a:pt x="153910" y="23931"/>
                </a:lnTo>
                <a:lnTo>
                  <a:pt x="159639" y="21669"/>
                </a:lnTo>
                <a:lnTo>
                  <a:pt x="164411" y="20162"/>
                </a:lnTo>
                <a:lnTo>
                  <a:pt x="168544" y="19156"/>
                </a:lnTo>
                <a:lnTo>
                  <a:pt x="172253" y="18486"/>
                </a:lnTo>
                <a:lnTo>
                  <a:pt x="176630" y="17087"/>
                </a:lnTo>
                <a:lnTo>
                  <a:pt x="181453" y="15201"/>
                </a:lnTo>
                <a:lnTo>
                  <a:pt x="186574" y="12992"/>
                </a:lnTo>
                <a:lnTo>
                  <a:pt x="190940" y="11519"/>
                </a:lnTo>
                <a:lnTo>
                  <a:pt x="194803" y="10537"/>
                </a:lnTo>
                <a:lnTo>
                  <a:pt x="198331" y="9883"/>
                </a:lnTo>
                <a:lnTo>
                  <a:pt x="201635" y="8494"/>
                </a:lnTo>
                <a:lnTo>
                  <a:pt x="204791" y="6615"/>
                </a:lnTo>
                <a:lnTo>
                  <a:pt x="207847" y="4410"/>
                </a:lnTo>
                <a:lnTo>
                  <a:pt x="213783" y="1961"/>
                </a:lnTo>
                <a:lnTo>
                  <a:pt x="2225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89"/>
          <p:cNvSpPr/>
          <p:nvPr/>
        </p:nvSpPr>
        <p:spPr>
          <a:xfrm>
            <a:off x="1343870" y="5674995"/>
            <a:ext cx="313481" cy="248603"/>
          </a:xfrm>
          <a:custGeom>
            <a:avLst/>
            <a:gdLst/>
            <a:ahLst/>
            <a:cxnLst/>
            <a:rect l="0" t="0" r="0" b="0"/>
            <a:pathLst>
              <a:path w="313481" h="248603">
                <a:moveTo>
                  <a:pt x="13442" y="248602"/>
                </a:moveTo>
                <a:lnTo>
                  <a:pt x="13442" y="244052"/>
                </a:lnTo>
                <a:lnTo>
                  <a:pt x="12489" y="242711"/>
                </a:lnTo>
                <a:lnTo>
                  <a:pt x="10902" y="241817"/>
                </a:lnTo>
                <a:lnTo>
                  <a:pt x="6061" y="240383"/>
                </a:lnTo>
                <a:lnTo>
                  <a:pt x="5664" y="239313"/>
                </a:lnTo>
                <a:lnTo>
                  <a:pt x="5222" y="235583"/>
                </a:lnTo>
                <a:lnTo>
                  <a:pt x="4152" y="234208"/>
                </a:lnTo>
                <a:lnTo>
                  <a:pt x="2486" y="233291"/>
                </a:lnTo>
                <a:lnTo>
                  <a:pt x="423" y="232680"/>
                </a:lnTo>
                <a:lnTo>
                  <a:pt x="0" y="231320"/>
                </a:lnTo>
                <a:lnTo>
                  <a:pt x="671" y="229460"/>
                </a:lnTo>
                <a:lnTo>
                  <a:pt x="2070" y="227269"/>
                </a:lnTo>
                <a:lnTo>
                  <a:pt x="3625" y="222293"/>
                </a:lnTo>
                <a:lnTo>
                  <a:pt x="4040" y="219633"/>
                </a:lnTo>
                <a:lnTo>
                  <a:pt x="7041" y="214137"/>
                </a:lnTo>
                <a:lnTo>
                  <a:pt x="11549" y="208519"/>
                </a:lnTo>
                <a:lnTo>
                  <a:pt x="16728" y="202847"/>
                </a:lnTo>
                <a:lnTo>
                  <a:pt x="34658" y="184601"/>
                </a:lnTo>
                <a:lnTo>
                  <a:pt x="62179" y="157013"/>
                </a:lnTo>
                <a:lnTo>
                  <a:pt x="68793" y="151347"/>
                </a:lnTo>
                <a:lnTo>
                  <a:pt x="76061" y="145665"/>
                </a:lnTo>
                <a:lnTo>
                  <a:pt x="83763" y="139973"/>
                </a:lnTo>
                <a:lnTo>
                  <a:pt x="90802" y="134272"/>
                </a:lnTo>
                <a:lnTo>
                  <a:pt x="97401" y="128568"/>
                </a:lnTo>
                <a:lnTo>
                  <a:pt x="103704" y="122860"/>
                </a:lnTo>
                <a:lnTo>
                  <a:pt x="110764" y="117148"/>
                </a:lnTo>
                <a:lnTo>
                  <a:pt x="118329" y="111436"/>
                </a:lnTo>
                <a:lnTo>
                  <a:pt x="126229" y="105723"/>
                </a:lnTo>
                <a:lnTo>
                  <a:pt x="133401" y="100010"/>
                </a:lnTo>
                <a:lnTo>
                  <a:pt x="140087" y="94295"/>
                </a:lnTo>
                <a:lnTo>
                  <a:pt x="146449" y="88581"/>
                </a:lnTo>
                <a:lnTo>
                  <a:pt x="153549" y="82867"/>
                </a:lnTo>
                <a:lnTo>
                  <a:pt x="161139" y="77151"/>
                </a:lnTo>
                <a:lnTo>
                  <a:pt x="169057" y="71437"/>
                </a:lnTo>
                <a:lnTo>
                  <a:pt x="176240" y="66675"/>
                </a:lnTo>
                <a:lnTo>
                  <a:pt x="182934" y="62547"/>
                </a:lnTo>
                <a:lnTo>
                  <a:pt x="189302" y="58843"/>
                </a:lnTo>
                <a:lnTo>
                  <a:pt x="203997" y="49647"/>
                </a:lnTo>
                <a:lnTo>
                  <a:pt x="211916" y="44528"/>
                </a:lnTo>
                <a:lnTo>
                  <a:pt x="219101" y="40163"/>
                </a:lnTo>
                <a:lnTo>
                  <a:pt x="225795" y="36300"/>
                </a:lnTo>
                <a:lnTo>
                  <a:pt x="238314" y="29468"/>
                </a:lnTo>
                <a:lnTo>
                  <a:pt x="250227" y="23257"/>
                </a:lnTo>
                <a:lnTo>
                  <a:pt x="259333" y="19861"/>
                </a:lnTo>
                <a:lnTo>
                  <a:pt x="267507" y="17399"/>
                </a:lnTo>
                <a:lnTo>
                  <a:pt x="272354" y="15409"/>
                </a:lnTo>
                <a:lnTo>
                  <a:pt x="277489" y="13131"/>
                </a:lnTo>
                <a:lnTo>
                  <a:pt x="283771" y="10658"/>
                </a:lnTo>
                <a:lnTo>
                  <a:pt x="3134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90"/>
          <p:cNvSpPr/>
          <p:nvPr/>
        </p:nvSpPr>
        <p:spPr>
          <a:xfrm>
            <a:off x="2081372" y="5014915"/>
            <a:ext cx="330358" cy="291429"/>
          </a:xfrm>
          <a:custGeom>
            <a:avLst/>
            <a:gdLst/>
            <a:ahLst/>
            <a:cxnLst/>
            <a:rect l="0" t="0" r="0" b="0"/>
            <a:pathLst>
              <a:path w="330358" h="291429">
                <a:moveTo>
                  <a:pt x="261778" y="17142"/>
                </a:moveTo>
                <a:lnTo>
                  <a:pt x="245929" y="17142"/>
                </a:lnTo>
                <a:lnTo>
                  <a:pt x="245497" y="16190"/>
                </a:lnTo>
                <a:lnTo>
                  <a:pt x="245017" y="12592"/>
                </a:lnTo>
                <a:lnTo>
                  <a:pt x="243936" y="11251"/>
                </a:lnTo>
                <a:lnTo>
                  <a:pt x="242263" y="10357"/>
                </a:lnTo>
                <a:lnTo>
                  <a:pt x="237864" y="9364"/>
                </a:lnTo>
                <a:lnTo>
                  <a:pt x="230033" y="8805"/>
                </a:lnTo>
                <a:lnTo>
                  <a:pt x="220567" y="8600"/>
                </a:lnTo>
                <a:lnTo>
                  <a:pt x="217109" y="6044"/>
                </a:lnTo>
                <a:lnTo>
                  <a:pt x="214854" y="4028"/>
                </a:lnTo>
                <a:lnTo>
                  <a:pt x="212397" y="2684"/>
                </a:lnTo>
                <a:lnTo>
                  <a:pt x="207128" y="1192"/>
                </a:lnTo>
                <a:lnTo>
                  <a:pt x="198807" y="351"/>
                </a:lnTo>
                <a:lnTo>
                  <a:pt x="190611" y="155"/>
                </a:lnTo>
                <a:lnTo>
                  <a:pt x="151603" y="0"/>
                </a:lnTo>
                <a:lnTo>
                  <a:pt x="147370" y="952"/>
                </a:lnTo>
                <a:lnTo>
                  <a:pt x="140127" y="4549"/>
                </a:lnTo>
                <a:lnTo>
                  <a:pt x="131193" y="9322"/>
                </a:lnTo>
                <a:lnTo>
                  <a:pt x="109935" y="20148"/>
                </a:lnTo>
                <a:lnTo>
                  <a:pt x="104352" y="23909"/>
                </a:lnTo>
                <a:lnTo>
                  <a:pt x="98725" y="28321"/>
                </a:lnTo>
                <a:lnTo>
                  <a:pt x="93068" y="33167"/>
                </a:lnTo>
                <a:lnTo>
                  <a:pt x="88344" y="38303"/>
                </a:lnTo>
                <a:lnTo>
                  <a:pt x="84243" y="43632"/>
                </a:lnTo>
                <a:lnTo>
                  <a:pt x="80556" y="49090"/>
                </a:lnTo>
                <a:lnTo>
                  <a:pt x="76193" y="54633"/>
                </a:lnTo>
                <a:lnTo>
                  <a:pt x="71380" y="60234"/>
                </a:lnTo>
                <a:lnTo>
                  <a:pt x="66266" y="65872"/>
                </a:lnTo>
                <a:lnTo>
                  <a:pt x="60951" y="72489"/>
                </a:lnTo>
                <a:lnTo>
                  <a:pt x="55503" y="79757"/>
                </a:lnTo>
                <a:lnTo>
                  <a:pt x="49966" y="87461"/>
                </a:lnTo>
                <a:lnTo>
                  <a:pt x="45322" y="94501"/>
                </a:lnTo>
                <a:lnTo>
                  <a:pt x="41274" y="101100"/>
                </a:lnTo>
                <a:lnTo>
                  <a:pt x="37623" y="107404"/>
                </a:lnTo>
                <a:lnTo>
                  <a:pt x="31026" y="119488"/>
                </a:lnTo>
                <a:lnTo>
                  <a:pt x="27933" y="125378"/>
                </a:lnTo>
                <a:lnTo>
                  <a:pt x="24919" y="132162"/>
                </a:lnTo>
                <a:lnTo>
                  <a:pt x="21957" y="139542"/>
                </a:lnTo>
                <a:lnTo>
                  <a:pt x="19029" y="147320"/>
                </a:lnTo>
                <a:lnTo>
                  <a:pt x="16125" y="154410"/>
                </a:lnTo>
                <a:lnTo>
                  <a:pt x="13237" y="161041"/>
                </a:lnTo>
                <a:lnTo>
                  <a:pt x="10359" y="167367"/>
                </a:lnTo>
                <a:lnTo>
                  <a:pt x="8440" y="172538"/>
                </a:lnTo>
                <a:lnTo>
                  <a:pt x="6308" y="180822"/>
                </a:lnTo>
                <a:lnTo>
                  <a:pt x="4787" y="185317"/>
                </a:lnTo>
                <a:lnTo>
                  <a:pt x="2821" y="190219"/>
                </a:lnTo>
                <a:lnTo>
                  <a:pt x="557" y="195391"/>
                </a:lnTo>
                <a:lnTo>
                  <a:pt x="0" y="199792"/>
                </a:lnTo>
                <a:lnTo>
                  <a:pt x="582" y="203679"/>
                </a:lnTo>
                <a:lnTo>
                  <a:pt x="1922" y="207222"/>
                </a:lnTo>
                <a:lnTo>
                  <a:pt x="3411" y="216240"/>
                </a:lnTo>
                <a:lnTo>
                  <a:pt x="3808" y="221311"/>
                </a:lnTo>
                <a:lnTo>
                  <a:pt x="4249" y="229487"/>
                </a:lnTo>
                <a:lnTo>
                  <a:pt x="4446" y="237247"/>
                </a:lnTo>
                <a:lnTo>
                  <a:pt x="4533" y="247047"/>
                </a:lnTo>
                <a:lnTo>
                  <a:pt x="6461" y="251374"/>
                </a:lnTo>
                <a:lnTo>
                  <a:pt x="9652" y="255212"/>
                </a:lnTo>
                <a:lnTo>
                  <a:pt x="17324" y="261063"/>
                </a:lnTo>
                <a:lnTo>
                  <a:pt x="23909" y="263664"/>
                </a:lnTo>
                <a:lnTo>
                  <a:pt x="32551" y="267360"/>
                </a:lnTo>
                <a:lnTo>
                  <a:pt x="41789" y="272178"/>
                </a:lnTo>
                <a:lnTo>
                  <a:pt x="49070" y="277494"/>
                </a:lnTo>
                <a:lnTo>
                  <a:pt x="55481" y="280492"/>
                </a:lnTo>
                <a:lnTo>
                  <a:pt x="62458" y="282777"/>
                </a:lnTo>
                <a:lnTo>
                  <a:pt x="71908" y="286967"/>
                </a:lnTo>
                <a:lnTo>
                  <a:pt x="79919" y="289465"/>
                </a:lnTo>
                <a:lnTo>
                  <a:pt x="87606" y="290574"/>
                </a:lnTo>
                <a:lnTo>
                  <a:pt x="97373" y="291068"/>
                </a:lnTo>
                <a:lnTo>
                  <a:pt x="108064" y="291287"/>
                </a:lnTo>
                <a:lnTo>
                  <a:pt x="130449" y="291428"/>
                </a:lnTo>
                <a:lnTo>
                  <a:pt x="136125" y="290486"/>
                </a:lnTo>
                <a:lnTo>
                  <a:pt x="141814" y="288906"/>
                </a:lnTo>
                <a:lnTo>
                  <a:pt x="147512" y="286901"/>
                </a:lnTo>
                <a:lnTo>
                  <a:pt x="153216" y="285564"/>
                </a:lnTo>
                <a:lnTo>
                  <a:pt x="158923" y="284673"/>
                </a:lnTo>
                <a:lnTo>
                  <a:pt x="164633" y="284078"/>
                </a:lnTo>
                <a:lnTo>
                  <a:pt x="170344" y="282729"/>
                </a:lnTo>
                <a:lnTo>
                  <a:pt x="176057" y="280878"/>
                </a:lnTo>
                <a:lnTo>
                  <a:pt x="181771" y="278691"/>
                </a:lnTo>
                <a:lnTo>
                  <a:pt x="187485" y="276281"/>
                </a:lnTo>
                <a:lnTo>
                  <a:pt x="193199" y="273721"/>
                </a:lnTo>
                <a:lnTo>
                  <a:pt x="198913" y="271063"/>
                </a:lnTo>
                <a:lnTo>
                  <a:pt x="204628" y="269290"/>
                </a:lnTo>
                <a:lnTo>
                  <a:pt x="210343" y="268108"/>
                </a:lnTo>
                <a:lnTo>
                  <a:pt x="216058" y="267321"/>
                </a:lnTo>
                <a:lnTo>
                  <a:pt x="221773" y="264890"/>
                </a:lnTo>
                <a:lnTo>
                  <a:pt x="227488" y="261365"/>
                </a:lnTo>
                <a:lnTo>
                  <a:pt x="233203" y="257110"/>
                </a:lnTo>
                <a:lnTo>
                  <a:pt x="238917" y="253321"/>
                </a:lnTo>
                <a:lnTo>
                  <a:pt x="244632" y="249842"/>
                </a:lnTo>
                <a:lnTo>
                  <a:pt x="250347" y="246571"/>
                </a:lnTo>
                <a:lnTo>
                  <a:pt x="261778" y="240396"/>
                </a:lnTo>
                <a:lnTo>
                  <a:pt x="267492" y="237415"/>
                </a:lnTo>
                <a:lnTo>
                  <a:pt x="273208" y="233523"/>
                </a:lnTo>
                <a:lnTo>
                  <a:pt x="278922" y="229024"/>
                </a:lnTo>
                <a:lnTo>
                  <a:pt x="284637" y="224119"/>
                </a:lnTo>
                <a:lnTo>
                  <a:pt x="290353" y="219897"/>
                </a:lnTo>
                <a:lnTo>
                  <a:pt x="296067" y="216130"/>
                </a:lnTo>
                <a:lnTo>
                  <a:pt x="301782" y="212666"/>
                </a:lnTo>
                <a:lnTo>
                  <a:pt x="310672" y="206277"/>
                </a:lnTo>
                <a:lnTo>
                  <a:pt x="317798" y="200262"/>
                </a:lnTo>
                <a:lnTo>
                  <a:pt x="321032" y="197324"/>
                </a:lnTo>
                <a:lnTo>
                  <a:pt x="330357" y="1885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91"/>
          <p:cNvSpPr/>
          <p:nvPr/>
        </p:nvSpPr>
        <p:spPr>
          <a:xfrm>
            <a:off x="2463174" y="5040629"/>
            <a:ext cx="68571" cy="308612"/>
          </a:xfrm>
          <a:custGeom>
            <a:avLst/>
            <a:gdLst/>
            <a:ahLst/>
            <a:cxnLst/>
            <a:rect l="0" t="0" r="0" b="0"/>
            <a:pathLst>
              <a:path w="68571" h="308612">
                <a:moveTo>
                  <a:pt x="8563" y="0"/>
                </a:moveTo>
                <a:lnTo>
                  <a:pt x="343" y="0"/>
                </a:lnTo>
                <a:lnTo>
                  <a:pt x="37" y="9325"/>
                </a:lnTo>
                <a:lnTo>
                  <a:pt x="0" y="20152"/>
                </a:lnTo>
                <a:lnTo>
                  <a:pt x="949" y="22959"/>
                </a:lnTo>
                <a:lnTo>
                  <a:pt x="2535" y="25784"/>
                </a:lnTo>
                <a:lnTo>
                  <a:pt x="4544" y="28620"/>
                </a:lnTo>
                <a:lnTo>
                  <a:pt x="5884" y="32415"/>
                </a:lnTo>
                <a:lnTo>
                  <a:pt x="7372" y="41712"/>
                </a:lnTo>
                <a:lnTo>
                  <a:pt x="7769" y="46858"/>
                </a:lnTo>
                <a:lnTo>
                  <a:pt x="8034" y="52194"/>
                </a:lnTo>
                <a:lnTo>
                  <a:pt x="8328" y="63203"/>
                </a:lnTo>
                <a:lnTo>
                  <a:pt x="8459" y="74445"/>
                </a:lnTo>
                <a:lnTo>
                  <a:pt x="9446" y="80110"/>
                </a:lnTo>
                <a:lnTo>
                  <a:pt x="11057" y="85792"/>
                </a:lnTo>
                <a:lnTo>
                  <a:pt x="13083" y="91485"/>
                </a:lnTo>
                <a:lnTo>
                  <a:pt x="14434" y="97185"/>
                </a:lnTo>
                <a:lnTo>
                  <a:pt x="15334" y="102891"/>
                </a:lnTo>
                <a:lnTo>
                  <a:pt x="15935" y="108599"/>
                </a:lnTo>
                <a:lnTo>
                  <a:pt x="17287" y="115262"/>
                </a:lnTo>
                <a:lnTo>
                  <a:pt x="19142" y="122562"/>
                </a:lnTo>
                <a:lnTo>
                  <a:pt x="21331" y="130285"/>
                </a:lnTo>
                <a:lnTo>
                  <a:pt x="23742" y="137340"/>
                </a:lnTo>
                <a:lnTo>
                  <a:pt x="26303" y="143947"/>
                </a:lnTo>
                <a:lnTo>
                  <a:pt x="28962" y="150258"/>
                </a:lnTo>
                <a:lnTo>
                  <a:pt x="30735" y="156370"/>
                </a:lnTo>
                <a:lnTo>
                  <a:pt x="31917" y="162349"/>
                </a:lnTo>
                <a:lnTo>
                  <a:pt x="32705" y="168241"/>
                </a:lnTo>
                <a:lnTo>
                  <a:pt x="34182" y="175026"/>
                </a:lnTo>
                <a:lnTo>
                  <a:pt x="36120" y="182406"/>
                </a:lnTo>
                <a:lnTo>
                  <a:pt x="38364" y="190185"/>
                </a:lnTo>
                <a:lnTo>
                  <a:pt x="39861" y="197275"/>
                </a:lnTo>
                <a:lnTo>
                  <a:pt x="40858" y="203907"/>
                </a:lnTo>
                <a:lnTo>
                  <a:pt x="41523" y="210233"/>
                </a:lnTo>
                <a:lnTo>
                  <a:pt x="41966" y="216356"/>
                </a:lnTo>
                <a:lnTo>
                  <a:pt x="42262" y="222343"/>
                </a:lnTo>
                <a:lnTo>
                  <a:pt x="42459" y="228239"/>
                </a:lnTo>
                <a:lnTo>
                  <a:pt x="43543" y="234074"/>
                </a:lnTo>
                <a:lnTo>
                  <a:pt x="45218" y="239870"/>
                </a:lnTo>
                <a:lnTo>
                  <a:pt x="47287" y="245639"/>
                </a:lnTo>
                <a:lnTo>
                  <a:pt x="48667" y="251389"/>
                </a:lnTo>
                <a:lnTo>
                  <a:pt x="49586" y="257128"/>
                </a:lnTo>
                <a:lnTo>
                  <a:pt x="50199" y="262859"/>
                </a:lnTo>
                <a:lnTo>
                  <a:pt x="51560" y="267632"/>
                </a:lnTo>
                <a:lnTo>
                  <a:pt x="53421" y="271767"/>
                </a:lnTo>
                <a:lnTo>
                  <a:pt x="55613" y="275475"/>
                </a:lnTo>
                <a:lnTo>
                  <a:pt x="57075" y="278900"/>
                </a:lnTo>
                <a:lnTo>
                  <a:pt x="58699" y="285246"/>
                </a:lnTo>
                <a:lnTo>
                  <a:pt x="59613" y="294174"/>
                </a:lnTo>
                <a:lnTo>
                  <a:pt x="59884" y="302851"/>
                </a:lnTo>
                <a:lnTo>
                  <a:pt x="60874" y="304771"/>
                </a:lnTo>
                <a:lnTo>
                  <a:pt x="62487" y="306051"/>
                </a:lnTo>
                <a:lnTo>
                  <a:pt x="68570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92"/>
          <p:cNvSpPr/>
          <p:nvPr/>
        </p:nvSpPr>
        <p:spPr>
          <a:xfrm>
            <a:off x="2360329" y="5074921"/>
            <a:ext cx="349732" cy="274320"/>
          </a:xfrm>
          <a:custGeom>
            <a:avLst/>
            <a:gdLst/>
            <a:ahLst/>
            <a:cxnLst/>
            <a:rect l="0" t="0" r="0" b="0"/>
            <a:pathLst>
              <a:path w="349732" h="274320">
                <a:moveTo>
                  <a:pt x="25683" y="42861"/>
                </a:moveTo>
                <a:lnTo>
                  <a:pt x="10083" y="42861"/>
                </a:lnTo>
                <a:lnTo>
                  <a:pt x="6684" y="40321"/>
                </a:lnTo>
                <a:lnTo>
                  <a:pt x="82" y="34393"/>
                </a:lnTo>
                <a:lnTo>
                  <a:pt x="0" y="29769"/>
                </a:lnTo>
                <a:lnTo>
                  <a:pt x="941" y="28418"/>
                </a:lnTo>
                <a:lnTo>
                  <a:pt x="2521" y="27517"/>
                </a:lnTo>
                <a:lnTo>
                  <a:pt x="6816" y="26517"/>
                </a:lnTo>
                <a:lnTo>
                  <a:pt x="11900" y="26072"/>
                </a:lnTo>
                <a:lnTo>
                  <a:pt x="14589" y="25001"/>
                </a:lnTo>
                <a:lnTo>
                  <a:pt x="20118" y="21271"/>
                </a:lnTo>
                <a:lnTo>
                  <a:pt x="28289" y="18978"/>
                </a:lnTo>
                <a:lnTo>
                  <a:pt x="38271" y="17006"/>
                </a:lnTo>
                <a:lnTo>
                  <a:pt x="49058" y="12955"/>
                </a:lnTo>
                <a:lnTo>
                  <a:pt x="54601" y="10541"/>
                </a:lnTo>
                <a:lnTo>
                  <a:pt x="65841" y="5319"/>
                </a:lnTo>
                <a:lnTo>
                  <a:pt x="72457" y="3546"/>
                </a:lnTo>
                <a:lnTo>
                  <a:pt x="79726" y="2364"/>
                </a:lnTo>
                <a:lnTo>
                  <a:pt x="87429" y="1575"/>
                </a:lnTo>
                <a:lnTo>
                  <a:pt x="94469" y="1050"/>
                </a:lnTo>
                <a:lnTo>
                  <a:pt x="101068" y="699"/>
                </a:lnTo>
                <a:lnTo>
                  <a:pt x="113480" y="310"/>
                </a:lnTo>
                <a:lnTo>
                  <a:pt x="139510" y="60"/>
                </a:lnTo>
                <a:lnTo>
                  <a:pt x="207292" y="0"/>
                </a:lnTo>
                <a:lnTo>
                  <a:pt x="214383" y="952"/>
                </a:lnTo>
                <a:lnTo>
                  <a:pt x="221015" y="2540"/>
                </a:lnTo>
                <a:lnTo>
                  <a:pt x="227342" y="4550"/>
                </a:lnTo>
                <a:lnTo>
                  <a:pt x="234417" y="5890"/>
                </a:lnTo>
                <a:lnTo>
                  <a:pt x="241992" y="6784"/>
                </a:lnTo>
                <a:lnTo>
                  <a:pt x="249899" y="7380"/>
                </a:lnTo>
                <a:lnTo>
                  <a:pt x="257075" y="8729"/>
                </a:lnTo>
                <a:lnTo>
                  <a:pt x="263764" y="10582"/>
                </a:lnTo>
                <a:lnTo>
                  <a:pt x="270129" y="12769"/>
                </a:lnTo>
                <a:lnTo>
                  <a:pt x="276277" y="15180"/>
                </a:lnTo>
                <a:lnTo>
                  <a:pt x="282281" y="17739"/>
                </a:lnTo>
                <a:lnTo>
                  <a:pt x="294031" y="23124"/>
                </a:lnTo>
                <a:lnTo>
                  <a:pt x="305604" y="28692"/>
                </a:lnTo>
                <a:lnTo>
                  <a:pt x="310404" y="32462"/>
                </a:lnTo>
                <a:lnTo>
                  <a:pt x="314557" y="36881"/>
                </a:lnTo>
                <a:lnTo>
                  <a:pt x="318278" y="41732"/>
                </a:lnTo>
                <a:lnTo>
                  <a:pt x="324953" y="49662"/>
                </a:lnTo>
                <a:lnTo>
                  <a:pt x="331094" y="57314"/>
                </a:lnTo>
                <a:lnTo>
                  <a:pt x="334066" y="62021"/>
                </a:lnTo>
                <a:lnTo>
                  <a:pt x="336999" y="67064"/>
                </a:lnTo>
                <a:lnTo>
                  <a:pt x="342798" y="77748"/>
                </a:lnTo>
                <a:lnTo>
                  <a:pt x="345678" y="83264"/>
                </a:lnTo>
                <a:lnTo>
                  <a:pt x="347598" y="88847"/>
                </a:lnTo>
                <a:lnTo>
                  <a:pt x="348878" y="94473"/>
                </a:lnTo>
                <a:lnTo>
                  <a:pt x="349731" y="100130"/>
                </a:lnTo>
                <a:lnTo>
                  <a:pt x="349348" y="105805"/>
                </a:lnTo>
                <a:lnTo>
                  <a:pt x="348139" y="111493"/>
                </a:lnTo>
                <a:lnTo>
                  <a:pt x="346381" y="117191"/>
                </a:lnTo>
                <a:lnTo>
                  <a:pt x="344257" y="122895"/>
                </a:lnTo>
                <a:lnTo>
                  <a:pt x="341888" y="128602"/>
                </a:lnTo>
                <a:lnTo>
                  <a:pt x="339356" y="134312"/>
                </a:lnTo>
                <a:lnTo>
                  <a:pt x="336716" y="140976"/>
                </a:lnTo>
                <a:lnTo>
                  <a:pt x="331242" y="156000"/>
                </a:lnTo>
                <a:lnTo>
                  <a:pt x="327497" y="163055"/>
                </a:lnTo>
                <a:lnTo>
                  <a:pt x="323095" y="169663"/>
                </a:lnTo>
                <a:lnTo>
                  <a:pt x="318255" y="175973"/>
                </a:lnTo>
                <a:lnTo>
                  <a:pt x="313124" y="182085"/>
                </a:lnTo>
                <a:lnTo>
                  <a:pt x="307797" y="188065"/>
                </a:lnTo>
                <a:lnTo>
                  <a:pt x="296800" y="199788"/>
                </a:lnTo>
                <a:lnTo>
                  <a:pt x="268525" y="228567"/>
                </a:lnTo>
                <a:lnTo>
                  <a:pt x="261872" y="234293"/>
                </a:lnTo>
                <a:lnTo>
                  <a:pt x="254580" y="240015"/>
                </a:lnTo>
                <a:lnTo>
                  <a:pt x="246861" y="245734"/>
                </a:lnTo>
                <a:lnTo>
                  <a:pt x="239810" y="250500"/>
                </a:lnTo>
                <a:lnTo>
                  <a:pt x="233204" y="254630"/>
                </a:lnTo>
                <a:lnTo>
                  <a:pt x="226896" y="258335"/>
                </a:lnTo>
                <a:lnTo>
                  <a:pt x="220785" y="260805"/>
                </a:lnTo>
                <a:lnTo>
                  <a:pt x="214806" y="262452"/>
                </a:lnTo>
                <a:lnTo>
                  <a:pt x="208915" y="263550"/>
                </a:lnTo>
                <a:lnTo>
                  <a:pt x="202130" y="265235"/>
                </a:lnTo>
                <a:lnTo>
                  <a:pt x="194749" y="267310"/>
                </a:lnTo>
                <a:lnTo>
                  <a:pt x="186971" y="269646"/>
                </a:lnTo>
                <a:lnTo>
                  <a:pt x="180833" y="271204"/>
                </a:lnTo>
                <a:lnTo>
                  <a:pt x="171474" y="272934"/>
                </a:lnTo>
                <a:lnTo>
                  <a:pt x="161599" y="273703"/>
                </a:lnTo>
                <a:lnTo>
                  <a:pt x="151813" y="274045"/>
                </a:lnTo>
                <a:lnTo>
                  <a:pt x="140948" y="274238"/>
                </a:lnTo>
                <a:lnTo>
                  <a:pt x="102835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93"/>
          <p:cNvSpPr/>
          <p:nvPr/>
        </p:nvSpPr>
        <p:spPr>
          <a:xfrm>
            <a:off x="1931714" y="5735002"/>
            <a:ext cx="334284" cy="257173"/>
          </a:xfrm>
          <a:custGeom>
            <a:avLst/>
            <a:gdLst/>
            <a:ahLst/>
            <a:cxnLst/>
            <a:rect l="0" t="0" r="0" b="0"/>
            <a:pathLst>
              <a:path w="334284" h="257173">
                <a:moveTo>
                  <a:pt x="257130" y="8573"/>
                </a:moveTo>
                <a:lnTo>
                  <a:pt x="252580" y="8573"/>
                </a:lnTo>
                <a:lnTo>
                  <a:pt x="251239" y="7620"/>
                </a:lnTo>
                <a:lnTo>
                  <a:pt x="250345" y="6033"/>
                </a:lnTo>
                <a:lnTo>
                  <a:pt x="249750" y="4022"/>
                </a:lnTo>
                <a:lnTo>
                  <a:pt x="248400" y="2681"/>
                </a:lnTo>
                <a:lnTo>
                  <a:pt x="246548" y="1787"/>
                </a:lnTo>
                <a:lnTo>
                  <a:pt x="240099" y="31"/>
                </a:lnTo>
                <a:lnTo>
                  <a:pt x="214123" y="0"/>
                </a:lnTo>
                <a:lnTo>
                  <a:pt x="210362" y="953"/>
                </a:lnTo>
                <a:lnTo>
                  <a:pt x="200516" y="5892"/>
                </a:lnTo>
                <a:lnTo>
                  <a:pt x="194504" y="7381"/>
                </a:lnTo>
                <a:lnTo>
                  <a:pt x="186116" y="8043"/>
                </a:lnTo>
                <a:lnTo>
                  <a:pt x="181213" y="8219"/>
                </a:lnTo>
                <a:lnTo>
                  <a:pt x="176039" y="9290"/>
                </a:lnTo>
                <a:lnTo>
                  <a:pt x="170684" y="10956"/>
                </a:lnTo>
                <a:lnTo>
                  <a:pt x="160607" y="15347"/>
                </a:lnTo>
                <a:lnTo>
                  <a:pt x="148627" y="23174"/>
                </a:lnTo>
                <a:lnTo>
                  <a:pt x="138739" y="28715"/>
                </a:lnTo>
                <a:lnTo>
                  <a:pt x="133436" y="32478"/>
                </a:lnTo>
                <a:lnTo>
                  <a:pt x="127995" y="36892"/>
                </a:lnTo>
                <a:lnTo>
                  <a:pt x="122462" y="41740"/>
                </a:lnTo>
                <a:lnTo>
                  <a:pt x="115917" y="45924"/>
                </a:lnTo>
                <a:lnTo>
                  <a:pt x="108695" y="49666"/>
                </a:lnTo>
                <a:lnTo>
                  <a:pt x="101024" y="53114"/>
                </a:lnTo>
                <a:lnTo>
                  <a:pt x="94004" y="57317"/>
                </a:lnTo>
                <a:lnTo>
                  <a:pt x="87420" y="62024"/>
                </a:lnTo>
                <a:lnTo>
                  <a:pt x="81125" y="67067"/>
                </a:lnTo>
                <a:lnTo>
                  <a:pt x="75023" y="72334"/>
                </a:lnTo>
                <a:lnTo>
                  <a:pt x="69051" y="77750"/>
                </a:lnTo>
                <a:lnTo>
                  <a:pt x="63164" y="83266"/>
                </a:lnTo>
                <a:lnTo>
                  <a:pt x="58287" y="88848"/>
                </a:lnTo>
                <a:lnTo>
                  <a:pt x="54083" y="94475"/>
                </a:lnTo>
                <a:lnTo>
                  <a:pt x="50328" y="100131"/>
                </a:lnTo>
                <a:lnTo>
                  <a:pt x="45920" y="105806"/>
                </a:lnTo>
                <a:lnTo>
                  <a:pt x="41076" y="111495"/>
                </a:lnTo>
                <a:lnTo>
                  <a:pt x="35941" y="117193"/>
                </a:lnTo>
                <a:lnTo>
                  <a:pt x="31566" y="122896"/>
                </a:lnTo>
                <a:lnTo>
                  <a:pt x="27697" y="128603"/>
                </a:lnTo>
                <a:lnTo>
                  <a:pt x="24165" y="134313"/>
                </a:lnTo>
                <a:lnTo>
                  <a:pt x="20857" y="140025"/>
                </a:lnTo>
                <a:lnTo>
                  <a:pt x="14643" y="151451"/>
                </a:lnTo>
                <a:lnTo>
                  <a:pt x="5789" y="168594"/>
                </a:lnTo>
                <a:lnTo>
                  <a:pt x="3844" y="173356"/>
                </a:lnTo>
                <a:lnTo>
                  <a:pt x="1684" y="181187"/>
                </a:lnTo>
                <a:lnTo>
                  <a:pt x="1108" y="185561"/>
                </a:lnTo>
                <a:lnTo>
                  <a:pt x="724" y="190383"/>
                </a:lnTo>
                <a:lnTo>
                  <a:pt x="297" y="199867"/>
                </a:lnTo>
                <a:lnTo>
                  <a:pt x="107" y="207257"/>
                </a:lnTo>
                <a:lnTo>
                  <a:pt x="0" y="216773"/>
                </a:lnTo>
                <a:lnTo>
                  <a:pt x="938" y="220716"/>
                </a:lnTo>
                <a:lnTo>
                  <a:pt x="2515" y="225249"/>
                </a:lnTo>
                <a:lnTo>
                  <a:pt x="4520" y="230176"/>
                </a:lnTo>
                <a:lnTo>
                  <a:pt x="6747" y="238190"/>
                </a:lnTo>
                <a:lnTo>
                  <a:pt x="7340" y="241661"/>
                </a:lnTo>
                <a:lnTo>
                  <a:pt x="9641" y="243975"/>
                </a:lnTo>
                <a:lnTo>
                  <a:pt x="13080" y="245518"/>
                </a:lnTo>
                <a:lnTo>
                  <a:pt x="17278" y="246546"/>
                </a:lnTo>
                <a:lnTo>
                  <a:pt x="24482" y="250229"/>
                </a:lnTo>
                <a:lnTo>
                  <a:pt x="27736" y="252544"/>
                </a:lnTo>
                <a:lnTo>
                  <a:pt x="33892" y="255117"/>
                </a:lnTo>
                <a:lnTo>
                  <a:pt x="40756" y="256260"/>
                </a:lnTo>
                <a:lnTo>
                  <a:pt x="50157" y="256769"/>
                </a:lnTo>
                <a:lnTo>
                  <a:pt x="58144" y="256995"/>
                </a:lnTo>
                <a:lnTo>
                  <a:pt x="73077" y="257122"/>
                </a:lnTo>
                <a:lnTo>
                  <a:pt x="116877" y="257172"/>
                </a:lnTo>
                <a:lnTo>
                  <a:pt x="123623" y="256221"/>
                </a:lnTo>
                <a:lnTo>
                  <a:pt x="130978" y="254634"/>
                </a:lnTo>
                <a:lnTo>
                  <a:pt x="138739" y="252623"/>
                </a:lnTo>
                <a:lnTo>
                  <a:pt x="145818" y="250331"/>
                </a:lnTo>
                <a:lnTo>
                  <a:pt x="152442" y="247850"/>
                </a:lnTo>
                <a:lnTo>
                  <a:pt x="158763" y="245243"/>
                </a:lnTo>
                <a:lnTo>
                  <a:pt x="164882" y="242553"/>
                </a:lnTo>
                <a:lnTo>
                  <a:pt x="176761" y="237024"/>
                </a:lnTo>
                <a:lnTo>
                  <a:pt x="183548" y="234216"/>
                </a:lnTo>
                <a:lnTo>
                  <a:pt x="190931" y="231392"/>
                </a:lnTo>
                <a:lnTo>
                  <a:pt x="198710" y="228556"/>
                </a:lnTo>
                <a:lnTo>
                  <a:pt x="205801" y="224761"/>
                </a:lnTo>
                <a:lnTo>
                  <a:pt x="212433" y="220325"/>
                </a:lnTo>
                <a:lnTo>
                  <a:pt x="218760" y="215464"/>
                </a:lnTo>
                <a:lnTo>
                  <a:pt x="224883" y="211270"/>
                </a:lnTo>
                <a:lnTo>
                  <a:pt x="230869" y="207522"/>
                </a:lnTo>
                <a:lnTo>
                  <a:pt x="236766" y="204071"/>
                </a:lnTo>
                <a:lnTo>
                  <a:pt x="243554" y="200817"/>
                </a:lnTo>
                <a:lnTo>
                  <a:pt x="250937" y="197695"/>
                </a:lnTo>
                <a:lnTo>
                  <a:pt x="258716" y="194662"/>
                </a:lnTo>
                <a:lnTo>
                  <a:pt x="264855" y="190735"/>
                </a:lnTo>
                <a:lnTo>
                  <a:pt x="269900" y="186212"/>
                </a:lnTo>
                <a:lnTo>
                  <a:pt x="274216" y="181291"/>
                </a:lnTo>
                <a:lnTo>
                  <a:pt x="278999" y="176106"/>
                </a:lnTo>
                <a:lnTo>
                  <a:pt x="289392" y="165264"/>
                </a:lnTo>
                <a:lnTo>
                  <a:pt x="334283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94"/>
          <p:cNvSpPr/>
          <p:nvPr/>
        </p:nvSpPr>
        <p:spPr>
          <a:xfrm>
            <a:off x="2300287" y="5717857"/>
            <a:ext cx="274321" cy="265715"/>
          </a:xfrm>
          <a:custGeom>
            <a:avLst/>
            <a:gdLst/>
            <a:ahLst/>
            <a:cxnLst/>
            <a:rect l="0" t="0" r="0" b="0"/>
            <a:pathLst>
              <a:path w="274321" h="265715">
                <a:moveTo>
                  <a:pt x="17145" y="0"/>
                </a:moveTo>
                <a:lnTo>
                  <a:pt x="8604" y="0"/>
                </a:lnTo>
                <a:lnTo>
                  <a:pt x="8573" y="33244"/>
                </a:lnTo>
                <a:lnTo>
                  <a:pt x="7620" y="38355"/>
                </a:lnTo>
                <a:lnTo>
                  <a:pt x="6032" y="43668"/>
                </a:lnTo>
                <a:lnTo>
                  <a:pt x="4022" y="49115"/>
                </a:lnTo>
                <a:lnTo>
                  <a:pt x="2681" y="54650"/>
                </a:lnTo>
                <a:lnTo>
                  <a:pt x="1787" y="60246"/>
                </a:lnTo>
                <a:lnTo>
                  <a:pt x="1192" y="65882"/>
                </a:lnTo>
                <a:lnTo>
                  <a:pt x="795" y="71544"/>
                </a:lnTo>
                <a:lnTo>
                  <a:pt x="530" y="77223"/>
                </a:lnTo>
                <a:lnTo>
                  <a:pt x="235" y="88614"/>
                </a:lnTo>
                <a:lnTo>
                  <a:pt x="0" y="246512"/>
                </a:lnTo>
                <a:lnTo>
                  <a:pt x="2540" y="250213"/>
                </a:lnTo>
                <a:lnTo>
                  <a:pt x="8731" y="257211"/>
                </a:lnTo>
                <a:lnTo>
                  <a:pt x="12770" y="261319"/>
                </a:lnTo>
                <a:lnTo>
                  <a:pt x="16134" y="262795"/>
                </a:lnTo>
                <a:lnTo>
                  <a:pt x="20281" y="263779"/>
                </a:lnTo>
                <a:lnTo>
                  <a:pt x="24950" y="264435"/>
                </a:lnTo>
                <a:lnTo>
                  <a:pt x="32679" y="265165"/>
                </a:lnTo>
                <a:lnTo>
                  <a:pt x="39289" y="265489"/>
                </a:lnTo>
                <a:lnTo>
                  <a:pt x="45402" y="265632"/>
                </a:lnTo>
                <a:lnTo>
                  <a:pt x="54198" y="265714"/>
                </a:lnTo>
                <a:lnTo>
                  <a:pt x="57087" y="264772"/>
                </a:lnTo>
                <a:lnTo>
                  <a:pt x="62837" y="261187"/>
                </a:lnTo>
                <a:lnTo>
                  <a:pt x="71108" y="258958"/>
                </a:lnTo>
                <a:lnTo>
                  <a:pt x="75980" y="258364"/>
                </a:lnTo>
                <a:lnTo>
                  <a:pt x="80181" y="257015"/>
                </a:lnTo>
                <a:lnTo>
                  <a:pt x="87388" y="252977"/>
                </a:lnTo>
                <a:lnTo>
                  <a:pt x="91597" y="249614"/>
                </a:lnTo>
                <a:lnTo>
                  <a:pt x="96307" y="245467"/>
                </a:lnTo>
                <a:lnTo>
                  <a:pt x="101352" y="240797"/>
                </a:lnTo>
                <a:lnTo>
                  <a:pt x="106620" y="236731"/>
                </a:lnTo>
                <a:lnTo>
                  <a:pt x="112038" y="233069"/>
                </a:lnTo>
                <a:lnTo>
                  <a:pt x="117554" y="229674"/>
                </a:lnTo>
                <a:lnTo>
                  <a:pt x="123137" y="226459"/>
                </a:lnTo>
                <a:lnTo>
                  <a:pt x="134420" y="220346"/>
                </a:lnTo>
                <a:lnTo>
                  <a:pt x="162893" y="205782"/>
                </a:lnTo>
                <a:lnTo>
                  <a:pt x="185740" y="194319"/>
                </a:lnTo>
                <a:lnTo>
                  <a:pt x="191455" y="192411"/>
                </a:lnTo>
                <a:lnTo>
                  <a:pt x="197169" y="191139"/>
                </a:lnTo>
                <a:lnTo>
                  <a:pt x="202883" y="190291"/>
                </a:lnTo>
                <a:lnTo>
                  <a:pt x="207645" y="188773"/>
                </a:lnTo>
                <a:lnTo>
                  <a:pt x="215477" y="184547"/>
                </a:lnTo>
                <a:lnTo>
                  <a:pt x="222133" y="182034"/>
                </a:lnTo>
                <a:lnTo>
                  <a:pt x="229218" y="180916"/>
                </a:lnTo>
                <a:lnTo>
                  <a:pt x="233774" y="180619"/>
                </a:lnTo>
                <a:lnTo>
                  <a:pt x="242965" y="180288"/>
                </a:lnTo>
                <a:lnTo>
                  <a:pt x="255115" y="180058"/>
                </a:lnTo>
                <a:lnTo>
                  <a:pt x="265666" y="180033"/>
                </a:lnTo>
                <a:lnTo>
                  <a:pt x="268551" y="180982"/>
                </a:lnTo>
                <a:lnTo>
                  <a:pt x="270474" y="182568"/>
                </a:lnTo>
                <a:lnTo>
                  <a:pt x="27432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95"/>
          <p:cNvSpPr/>
          <p:nvPr/>
        </p:nvSpPr>
        <p:spPr>
          <a:xfrm>
            <a:off x="2231738" y="5820727"/>
            <a:ext cx="257145" cy="102871"/>
          </a:xfrm>
          <a:custGeom>
            <a:avLst/>
            <a:gdLst/>
            <a:ahLst/>
            <a:cxnLst/>
            <a:rect l="0" t="0" r="0" b="0"/>
            <a:pathLst>
              <a:path w="257145" h="102871">
                <a:moveTo>
                  <a:pt x="8541" y="102870"/>
                </a:moveTo>
                <a:lnTo>
                  <a:pt x="0" y="102870"/>
                </a:lnTo>
                <a:lnTo>
                  <a:pt x="4529" y="98320"/>
                </a:lnTo>
                <a:lnTo>
                  <a:pt x="6819" y="96979"/>
                </a:lnTo>
                <a:lnTo>
                  <a:pt x="14593" y="94140"/>
                </a:lnTo>
                <a:lnTo>
                  <a:pt x="17338" y="92288"/>
                </a:lnTo>
                <a:lnTo>
                  <a:pt x="20121" y="90100"/>
                </a:lnTo>
                <a:lnTo>
                  <a:pt x="22929" y="87689"/>
                </a:lnTo>
                <a:lnTo>
                  <a:pt x="25753" y="85130"/>
                </a:lnTo>
                <a:lnTo>
                  <a:pt x="28588" y="82471"/>
                </a:lnTo>
                <a:lnTo>
                  <a:pt x="31431" y="80698"/>
                </a:lnTo>
                <a:lnTo>
                  <a:pt x="37130" y="78729"/>
                </a:lnTo>
                <a:lnTo>
                  <a:pt x="39983" y="77250"/>
                </a:lnTo>
                <a:lnTo>
                  <a:pt x="42837" y="75313"/>
                </a:lnTo>
                <a:lnTo>
                  <a:pt x="45693" y="73069"/>
                </a:lnTo>
                <a:lnTo>
                  <a:pt x="49502" y="70620"/>
                </a:lnTo>
                <a:lnTo>
                  <a:pt x="53946" y="68036"/>
                </a:lnTo>
                <a:lnTo>
                  <a:pt x="58813" y="65359"/>
                </a:lnTo>
                <a:lnTo>
                  <a:pt x="69302" y="59846"/>
                </a:lnTo>
                <a:lnTo>
                  <a:pt x="74766" y="57042"/>
                </a:lnTo>
                <a:lnTo>
                  <a:pt x="81266" y="54221"/>
                </a:lnTo>
                <a:lnTo>
                  <a:pt x="88457" y="51387"/>
                </a:lnTo>
                <a:lnTo>
                  <a:pt x="96108" y="48546"/>
                </a:lnTo>
                <a:lnTo>
                  <a:pt x="103114" y="45699"/>
                </a:lnTo>
                <a:lnTo>
                  <a:pt x="109690" y="42848"/>
                </a:lnTo>
                <a:lnTo>
                  <a:pt x="115979" y="39996"/>
                </a:lnTo>
                <a:lnTo>
                  <a:pt x="123029" y="37142"/>
                </a:lnTo>
                <a:lnTo>
                  <a:pt x="130586" y="34286"/>
                </a:lnTo>
                <a:lnTo>
                  <a:pt x="138482" y="31430"/>
                </a:lnTo>
                <a:lnTo>
                  <a:pt x="144699" y="29525"/>
                </a:lnTo>
                <a:lnTo>
                  <a:pt x="149795" y="28256"/>
                </a:lnTo>
                <a:lnTo>
                  <a:pt x="154146" y="27410"/>
                </a:lnTo>
                <a:lnTo>
                  <a:pt x="159904" y="25894"/>
                </a:lnTo>
                <a:lnTo>
                  <a:pt x="166600" y="23930"/>
                </a:lnTo>
                <a:lnTo>
                  <a:pt x="173921" y="21668"/>
                </a:lnTo>
                <a:lnTo>
                  <a:pt x="179754" y="20161"/>
                </a:lnTo>
                <a:lnTo>
                  <a:pt x="184596" y="19155"/>
                </a:lnTo>
                <a:lnTo>
                  <a:pt x="188776" y="18485"/>
                </a:lnTo>
                <a:lnTo>
                  <a:pt x="193468" y="17086"/>
                </a:lnTo>
                <a:lnTo>
                  <a:pt x="198501" y="15201"/>
                </a:lnTo>
                <a:lnTo>
                  <a:pt x="203761" y="12991"/>
                </a:lnTo>
                <a:lnTo>
                  <a:pt x="209173" y="11518"/>
                </a:lnTo>
                <a:lnTo>
                  <a:pt x="214686" y="10537"/>
                </a:lnTo>
                <a:lnTo>
                  <a:pt x="220266" y="9882"/>
                </a:lnTo>
                <a:lnTo>
                  <a:pt x="224938" y="8493"/>
                </a:lnTo>
                <a:lnTo>
                  <a:pt x="229006" y="6615"/>
                </a:lnTo>
                <a:lnTo>
                  <a:pt x="232670" y="4410"/>
                </a:lnTo>
                <a:lnTo>
                  <a:pt x="239282" y="1960"/>
                </a:lnTo>
                <a:lnTo>
                  <a:pt x="245395" y="871"/>
                </a:lnTo>
                <a:lnTo>
                  <a:pt x="253239" y="259"/>
                </a:lnTo>
                <a:lnTo>
                  <a:pt x="257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96"/>
          <p:cNvSpPr/>
          <p:nvPr/>
        </p:nvSpPr>
        <p:spPr>
          <a:xfrm>
            <a:off x="2205989" y="5674995"/>
            <a:ext cx="282894" cy="154306"/>
          </a:xfrm>
          <a:custGeom>
            <a:avLst/>
            <a:gdLst/>
            <a:ahLst/>
            <a:cxnLst/>
            <a:rect l="0" t="0" r="0" b="0"/>
            <a:pathLst>
              <a:path w="282894" h="154306">
                <a:moveTo>
                  <a:pt x="0" y="154305"/>
                </a:moveTo>
                <a:lnTo>
                  <a:pt x="4551" y="149754"/>
                </a:lnTo>
                <a:lnTo>
                  <a:pt x="6844" y="148413"/>
                </a:lnTo>
                <a:lnTo>
                  <a:pt x="15601" y="146085"/>
                </a:lnTo>
                <a:lnTo>
                  <a:pt x="21539" y="143349"/>
                </a:lnTo>
                <a:lnTo>
                  <a:pt x="40873" y="133831"/>
                </a:lnTo>
                <a:lnTo>
                  <a:pt x="45346" y="131131"/>
                </a:lnTo>
                <a:lnTo>
                  <a:pt x="49281" y="128378"/>
                </a:lnTo>
                <a:lnTo>
                  <a:pt x="52857" y="125590"/>
                </a:lnTo>
                <a:lnTo>
                  <a:pt x="57145" y="122779"/>
                </a:lnTo>
                <a:lnTo>
                  <a:pt x="61910" y="119953"/>
                </a:lnTo>
                <a:lnTo>
                  <a:pt x="66991" y="117116"/>
                </a:lnTo>
                <a:lnTo>
                  <a:pt x="72283" y="113319"/>
                </a:lnTo>
                <a:lnTo>
                  <a:pt x="77716" y="108884"/>
                </a:lnTo>
                <a:lnTo>
                  <a:pt x="83243" y="104022"/>
                </a:lnTo>
                <a:lnTo>
                  <a:pt x="89786" y="99828"/>
                </a:lnTo>
                <a:lnTo>
                  <a:pt x="97005" y="96079"/>
                </a:lnTo>
                <a:lnTo>
                  <a:pt x="104675" y="92628"/>
                </a:lnTo>
                <a:lnTo>
                  <a:pt x="111694" y="88421"/>
                </a:lnTo>
                <a:lnTo>
                  <a:pt x="118278" y="83713"/>
                </a:lnTo>
                <a:lnTo>
                  <a:pt x="124572" y="78668"/>
                </a:lnTo>
                <a:lnTo>
                  <a:pt x="130673" y="73401"/>
                </a:lnTo>
                <a:lnTo>
                  <a:pt x="136646" y="67984"/>
                </a:lnTo>
                <a:lnTo>
                  <a:pt x="142532" y="62467"/>
                </a:lnTo>
                <a:lnTo>
                  <a:pt x="148362" y="57837"/>
                </a:lnTo>
                <a:lnTo>
                  <a:pt x="154153" y="53798"/>
                </a:lnTo>
                <a:lnTo>
                  <a:pt x="159919" y="50153"/>
                </a:lnTo>
                <a:lnTo>
                  <a:pt x="166620" y="46770"/>
                </a:lnTo>
                <a:lnTo>
                  <a:pt x="173945" y="43563"/>
                </a:lnTo>
                <a:lnTo>
                  <a:pt x="181686" y="40472"/>
                </a:lnTo>
                <a:lnTo>
                  <a:pt x="188752" y="37458"/>
                </a:lnTo>
                <a:lnTo>
                  <a:pt x="201682" y="31571"/>
                </a:lnTo>
                <a:lnTo>
                  <a:pt x="225506" y="20030"/>
                </a:lnTo>
                <a:lnTo>
                  <a:pt x="254287" y="5719"/>
                </a:lnTo>
                <a:lnTo>
                  <a:pt x="260012" y="3813"/>
                </a:lnTo>
                <a:lnTo>
                  <a:pt x="265734" y="2541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97"/>
          <p:cNvSpPr/>
          <p:nvPr/>
        </p:nvSpPr>
        <p:spPr>
          <a:xfrm>
            <a:off x="2926079" y="5692140"/>
            <a:ext cx="76792" cy="385763"/>
          </a:xfrm>
          <a:custGeom>
            <a:avLst/>
            <a:gdLst/>
            <a:ahLst/>
            <a:cxnLst/>
            <a:rect l="0" t="0" r="0" b="0"/>
            <a:pathLst>
              <a:path w="76792" h="385763">
                <a:moveTo>
                  <a:pt x="0" y="0"/>
                </a:moveTo>
                <a:lnTo>
                  <a:pt x="0" y="20473"/>
                </a:lnTo>
                <a:lnTo>
                  <a:pt x="953" y="24126"/>
                </a:lnTo>
                <a:lnTo>
                  <a:pt x="2540" y="28466"/>
                </a:lnTo>
                <a:lnTo>
                  <a:pt x="4552" y="33265"/>
                </a:lnTo>
                <a:lnTo>
                  <a:pt x="6786" y="43677"/>
                </a:lnTo>
                <a:lnTo>
                  <a:pt x="8731" y="54654"/>
                </a:lnTo>
                <a:lnTo>
                  <a:pt x="10583" y="60248"/>
                </a:lnTo>
                <a:lnTo>
                  <a:pt x="12771" y="65883"/>
                </a:lnTo>
                <a:lnTo>
                  <a:pt x="14229" y="72497"/>
                </a:lnTo>
                <a:lnTo>
                  <a:pt x="15201" y="79763"/>
                </a:lnTo>
                <a:lnTo>
                  <a:pt x="15849" y="87465"/>
                </a:lnTo>
                <a:lnTo>
                  <a:pt x="17234" y="95458"/>
                </a:lnTo>
                <a:lnTo>
                  <a:pt x="19109" y="103643"/>
                </a:lnTo>
                <a:lnTo>
                  <a:pt x="21312" y="111958"/>
                </a:lnTo>
                <a:lnTo>
                  <a:pt x="26300" y="128816"/>
                </a:lnTo>
                <a:lnTo>
                  <a:pt x="28963" y="137312"/>
                </a:lnTo>
                <a:lnTo>
                  <a:pt x="30739" y="146786"/>
                </a:lnTo>
                <a:lnTo>
                  <a:pt x="31923" y="156913"/>
                </a:lnTo>
                <a:lnTo>
                  <a:pt x="32712" y="167474"/>
                </a:lnTo>
                <a:lnTo>
                  <a:pt x="33238" y="177371"/>
                </a:lnTo>
                <a:lnTo>
                  <a:pt x="33823" y="195989"/>
                </a:lnTo>
                <a:lnTo>
                  <a:pt x="34931" y="204954"/>
                </a:lnTo>
                <a:lnTo>
                  <a:pt x="36623" y="213789"/>
                </a:lnTo>
                <a:lnTo>
                  <a:pt x="38703" y="222536"/>
                </a:lnTo>
                <a:lnTo>
                  <a:pt x="41042" y="231224"/>
                </a:lnTo>
                <a:lnTo>
                  <a:pt x="48885" y="258058"/>
                </a:lnTo>
                <a:lnTo>
                  <a:pt x="54430" y="278840"/>
                </a:lnTo>
                <a:lnTo>
                  <a:pt x="56289" y="287810"/>
                </a:lnTo>
                <a:lnTo>
                  <a:pt x="57529" y="295696"/>
                </a:lnTo>
                <a:lnTo>
                  <a:pt x="58355" y="302858"/>
                </a:lnTo>
                <a:lnTo>
                  <a:pt x="58906" y="310490"/>
                </a:lnTo>
                <a:lnTo>
                  <a:pt x="59273" y="318436"/>
                </a:lnTo>
                <a:lnTo>
                  <a:pt x="59518" y="326591"/>
                </a:lnTo>
                <a:lnTo>
                  <a:pt x="60634" y="333932"/>
                </a:lnTo>
                <a:lnTo>
                  <a:pt x="62330" y="340731"/>
                </a:lnTo>
                <a:lnTo>
                  <a:pt x="64414" y="347169"/>
                </a:lnTo>
                <a:lnTo>
                  <a:pt x="66729" y="356862"/>
                </a:lnTo>
                <a:lnTo>
                  <a:pt x="68032" y="367674"/>
                </a:lnTo>
                <a:lnTo>
                  <a:pt x="68215" y="370846"/>
                </a:lnTo>
                <a:lnTo>
                  <a:pt x="69289" y="372961"/>
                </a:lnTo>
                <a:lnTo>
                  <a:pt x="70958" y="374371"/>
                </a:lnTo>
                <a:lnTo>
                  <a:pt x="73023" y="375310"/>
                </a:lnTo>
                <a:lnTo>
                  <a:pt x="74400" y="376889"/>
                </a:lnTo>
                <a:lnTo>
                  <a:pt x="75318" y="378894"/>
                </a:lnTo>
                <a:lnTo>
                  <a:pt x="76791" y="384405"/>
                </a:lnTo>
                <a:lnTo>
                  <a:pt x="75959" y="384858"/>
                </a:lnTo>
                <a:lnTo>
                  <a:pt x="74452" y="385159"/>
                </a:lnTo>
                <a:lnTo>
                  <a:pt x="68581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98"/>
          <p:cNvSpPr/>
          <p:nvPr/>
        </p:nvSpPr>
        <p:spPr>
          <a:xfrm>
            <a:off x="2806098" y="5657999"/>
            <a:ext cx="428161" cy="445622"/>
          </a:xfrm>
          <a:custGeom>
            <a:avLst/>
            <a:gdLst/>
            <a:ahLst/>
            <a:cxnLst/>
            <a:rect l="0" t="0" r="0" b="0"/>
            <a:pathLst>
              <a:path w="428161" h="445622">
                <a:moveTo>
                  <a:pt x="17111" y="162728"/>
                </a:moveTo>
                <a:lnTo>
                  <a:pt x="9731" y="155347"/>
                </a:lnTo>
                <a:lnTo>
                  <a:pt x="6528" y="154685"/>
                </a:lnTo>
                <a:lnTo>
                  <a:pt x="4341" y="154509"/>
                </a:lnTo>
                <a:lnTo>
                  <a:pt x="2883" y="153439"/>
                </a:lnTo>
                <a:lnTo>
                  <a:pt x="1911" y="151773"/>
                </a:lnTo>
                <a:lnTo>
                  <a:pt x="831" y="147381"/>
                </a:lnTo>
                <a:lnTo>
                  <a:pt x="80" y="134014"/>
                </a:lnTo>
                <a:lnTo>
                  <a:pt x="0" y="125539"/>
                </a:lnTo>
                <a:lnTo>
                  <a:pt x="941" y="122696"/>
                </a:lnTo>
                <a:lnTo>
                  <a:pt x="9296" y="108748"/>
                </a:lnTo>
                <a:lnTo>
                  <a:pt x="14591" y="98732"/>
                </a:lnTo>
                <a:lnTo>
                  <a:pt x="28586" y="71139"/>
                </a:lnTo>
                <a:lnTo>
                  <a:pt x="32381" y="66426"/>
                </a:lnTo>
                <a:lnTo>
                  <a:pt x="41678" y="58650"/>
                </a:lnTo>
                <a:lnTo>
                  <a:pt x="54700" y="49479"/>
                </a:lnTo>
                <a:lnTo>
                  <a:pt x="62173" y="44366"/>
                </a:lnTo>
                <a:lnTo>
                  <a:pt x="69060" y="40005"/>
                </a:lnTo>
                <a:lnTo>
                  <a:pt x="81792" y="32619"/>
                </a:lnTo>
                <a:lnTo>
                  <a:pt x="88807" y="29317"/>
                </a:lnTo>
                <a:lnTo>
                  <a:pt x="96341" y="26162"/>
                </a:lnTo>
                <a:lnTo>
                  <a:pt x="104221" y="23106"/>
                </a:lnTo>
                <a:lnTo>
                  <a:pt x="120597" y="17172"/>
                </a:lnTo>
                <a:lnTo>
                  <a:pt x="128964" y="14255"/>
                </a:lnTo>
                <a:lnTo>
                  <a:pt x="138353" y="11359"/>
                </a:lnTo>
                <a:lnTo>
                  <a:pt x="158944" y="5600"/>
                </a:lnTo>
                <a:lnTo>
                  <a:pt x="168817" y="3684"/>
                </a:lnTo>
                <a:lnTo>
                  <a:pt x="178256" y="2406"/>
                </a:lnTo>
                <a:lnTo>
                  <a:pt x="187406" y="1554"/>
                </a:lnTo>
                <a:lnTo>
                  <a:pt x="197316" y="986"/>
                </a:lnTo>
                <a:lnTo>
                  <a:pt x="218487" y="356"/>
                </a:lnTo>
                <a:lnTo>
                  <a:pt x="247276" y="0"/>
                </a:lnTo>
                <a:lnTo>
                  <a:pt x="256279" y="903"/>
                </a:lnTo>
                <a:lnTo>
                  <a:pt x="265139" y="2457"/>
                </a:lnTo>
                <a:lnTo>
                  <a:pt x="273903" y="4446"/>
                </a:lnTo>
                <a:lnTo>
                  <a:pt x="282604" y="6724"/>
                </a:lnTo>
                <a:lnTo>
                  <a:pt x="291261" y="9195"/>
                </a:lnTo>
                <a:lnTo>
                  <a:pt x="308501" y="14481"/>
                </a:lnTo>
                <a:lnTo>
                  <a:pt x="325688" y="20006"/>
                </a:lnTo>
                <a:lnTo>
                  <a:pt x="333319" y="22812"/>
                </a:lnTo>
                <a:lnTo>
                  <a:pt x="340312" y="25636"/>
                </a:lnTo>
                <a:lnTo>
                  <a:pt x="353161" y="32266"/>
                </a:lnTo>
                <a:lnTo>
                  <a:pt x="371105" y="45756"/>
                </a:lnTo>
                <a:lnTo>
                  <a:pt x="382722" y="52956"/>
                </a:lnTo>
                <a:lnTo>
                  <a:pt x="391695" y="61870"/>
                </a:lnTo>
                <a:lnTo>
                  <a:pt x="399810" y="72183"/>
                </a:lnTo>
                <a:lnTo>
                  <a:pt x="409767" y="83116"/>
                </a:lnTo>
                <a:lnTo>
                  <a:pt x="413185" y="88698"/>
                </a:lnTo>
                <a:lnTo>
                  <a:pt x="416982" y="99981"/>
                </a:lnTo>
                <a:lnTo>
                  <a:pt x="421209" y="111345"/>
                </a:lnTo>
                <a:lnTo>
                  <a:pt x="425310" y="122746"/>
                </a:lnTo>
                <a:lnTo>
                  <a:pt x="427133" y="134164"/>
                </a:lnTo>
                <a:lnTo>
                  <a:pt x="427943" y="145588"/>
                </a:lnTo>
                <a:lnTo>
                  <a:pt x="428160" y="151301"/>
                </a:lnTo>
                <a:lnTo>
                  <a:pt x="427351" y="157968"/>
                </a:lnTo>
                <a:lnTo>
                  <a:pt x="425859" y="165269"/>
                </a:lnTo>
                <a:lnTo>
                  <a:pt x="423913" y="172995"/>
                </a:lnTo>
                <a:lnTo>
                  <a:pt x="419209" y="186659"/>
                </a:lnTo>
                <a:lnTo>
                  <a:pt x="412992" y="199082"/>
                </a:lnTo>
                <a:lnTo>
                  <a:pt x="403878" y="210953"/>
                </a:lnTo>
                <a:lnTo>
                  <a:pt x="399734" y="217738"/>
                </a:lnTo>
                <a:lnTo>
                  <a:pt x="396018" y="225119"/>
                </a:lnTo>
                <a:lnTo>
                  <a:pt x="392588" y="232897"/>
                </a:lnTo>
                <a:lnTo>
                  <a:pt x="383697" y="246619"/>
                </a:lnTo>
                <a:lnTo>
                  <a:pt x="374349" y="259068"/>
                </a:lnTo>
                <a:lnTo>
                  <a:pt x="367018" y="270951"/>
                </a:lnTo>
                <a:lnTo>
                  <a:pt x="358046" y="282582"/>
                </a:lnTo>
                <a:lnTo>
                  <a:pt x="347708" y="294102"/>
                </a:lnTo>
                <a:lnTo>
                  <a:pt x="332130" y="310345"/>
                </a:lnTo>
                <a:lnTo>
                  <a:pt x="321059" y="322566"/>
                </a:lnTo>
                <a:lnTo>
                  <a:pt x="314759" y="332510"/>
                </a:lnTo>
                <a:lnTo>
                  <a:pt x="306244" y="340739"/>
                </a:lnTo>
                <a:lnTo>
                  <a:pt x="296110" y="347572"/>
                </a:lnTo>
                <a:lnTo>
                  <a:pt x="285256" y="353783"/>
                </a:lnTo>
                <a:lnTo>
                  <a:pt x="272986" y="362636"/>
                </a:lnTo>
                <a:lnTo>
                  <a:pt x="270562" y="366485"/>
                </a:lnTo>
                <a:lnTo>
                  <a:pt x="267869" y="375842"/>
                </a:lnTo>
                <a:lnTo>
                  <a:pt x="265245" y="380051"/>
                </a:lnTo>
                <a:lnTo>
                  <a:pt x="254357" y="390527"/>
                </a:lnTo>
                <a:lnTo>
                  <a:pt x="252427" y="393651"/>
                </a:lnTo>
                <a:lnTo>
                  <a:pt x="249331" y="399663"/>
                </a:lnTo>
                <a:lnTo>
                  <a:pt x="239583" y="411284"/>
                </a:lnTo>
                <a:lnTo>
                  <a:pt x="226607" y="424659"/>
                </a:lnTo>
                <a:lnTo>
                  <a:pt x="224521" y="426780"/>
                </a:lnTo>
                <a:lnTo>
                  <a:pt x="223964" y="428298"/>
                </a:lnTo>
                <a:lnTo>
                  <a:pt x="223346" y="432524"/>
                </a:lnTo>
                <a:lnTo>
                  <a:pt x="222228" y="434032"/>
                </a:lnTo>
                <a:lnTo>
                  <a:pt x="220531" y="435038"/>
                </a:lnTo>
                <a:lnTo>
                  <a:pt x="216105" y="436154"/>
                </a:lnTo>
                <a:lnTo>
                  <a:pt x="210963" y="436651"/>
                </a:lnTo>
                <a:lnTo>
                  <a:pt x="209211" y="437736"/>
                </a:lnTo>
                <a:lnTo>
                  <a:pt x="208043" y="439412"/>
                </a:lnTo>
                <a:lnTo>
                  <a:pt x="205706" y="4456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99"/>
          <p:cNvSpPr/>
          <p:nvPr/>
        </p:nvSpPr>
        <p:spPr>
          <a:xfrm>
            <a:off x="3268979" y="5683567"/>
            <a:ext cx="325756" cy="265745"/>
          </a:xfrm>
          <a:custGeom>
            <a:avLst/>
            <a:gdLst/>
            <a:ahLst/>
            <a:cxnLst/>
            <a:rect l="0" t="0" r="0" b="0"/>
            <a:pathLst>
              <a:path w="325756" h="265745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6786" y="25784"/>
                </a:lnTo>
                <a:lnTo>
                  <a:pt x="7779" y="31462"/>
                </a:lnTo>
                <a:lnTo>
                  <a:pt x="8220" y="37160"/>
                </a:lnTo>
                <a:lnTo>
                  <a:pt x="8416" y="45409"/>
                </a:lnTo>
                <a:lnTo>
                  <a:pt x="8570" y="92676"/>
                </a:lnTo>
                <a:lnTo>
                  <a:pt x="9523" y="97979"/>
                </a:lnTo>
                <a:lnTo>
                  <a:pt x="11112" y="103420"/>
                </a:lnTo>
                <a:lnTo>
                  <a:pt x="13123" y="108951"/>
                </a:lnTo>
                <a:lnTo>
                  <a:pt x="14464" y="114544"/>
                </a:lnTo>
                <a:lnTo>
                  <a:pt x="15358" y="120178"/>
                </a:lnTo>
                <a:lnTo>
                  <a:pt x="15954" y="125839"/>
                </a:lnTo>
                <a:lnTo>
                  <a:pt x="16351" y="130565"/>
                </a:lnTo>
                <a:lnTo>
                  <a:pt x="16792" y="138356"/>
                </a:lnTo>
                <a:lnTo>
                  <a:pt x="16989" y="147535"/>
                </a:lnTo>
                <a:lnTo>
                  <a:pt x="17136" y="181292"/>
                </a:lnTo>
                <a:lnTo>
                  <a:pt x="18092" y="185632"/>
                </a:lnTo>
                <a:lnTo>
                  <a:pt x="19681" y="190429"/>
                </a:lnTo>
                <a:lnTo>
                  <a:pt x="21694" y="195533"/>
                </a:lnTo>
                <a:lnTo>
                  <a:pt x="26470" y="203743"/>
                </a:lnTo>
                <a:lnTo>
                  <a:pt x="29077" y="207266"/>
                </a:lnTo>
                <a:lnTo>
                  <a:pt x="30814" y="211520"/>
                </a:lnTo>
                <a:lnTo>
                  <a:pt x="31973" y="216261"/>
                </a:lnTo>
                <a:lnTo>
                  <a:pt x="32746" y="221326"/>
                </a:lnTo>
                <a:lnTo>
                  <a:pt x="36144" y="229495"/>
                </a:lnTo>
                <a:lnTo>
                  <a:pt x="39877" y="236301"/>
                </a:lnTo>
                <a:lnTo>
                  <a:pt x="41535" y="242500"/>
                </a:lnTo>
                <a:lnTo>
                  <a:pt x="42930" y="244534"/>
                </a:lnTo>
                <a:lnTo>
                  <a:pt x="44813" y="245890"/>
                </a:lnTo>
                <a:lnTo>
                  <a:pt x="47020" y="246794"/>
                </a:lnTo>
                <a:lnTo>
                  <a:pt x="48492" y="248350"/>
                </a:lnTo>
                <a:lnTo>
                  <a:pt x="49473" y="250339"/>
                </a:lnTo>
                <a:lnTo>
                  <a:pt x="50127" y="252618"/>
                </a:lnTo>
                <a:lnTo>
                  <a:pt x="53394" y="257690"/>
                </a:lnTo>
                <a:lnTo>
                  <a:pt x="55599" y="260376"/>
                </a:lnTo>
                <a:lnTo>
                  <a:pt x="58021" y="262166"/>
                </a:lnTo>
                <a:lnTo>
                  <a:pt x="63252" y="264156"/>
                </a:lnTo>
                <a:lnTo>
                  <a:pt x="71553" y="265276"/>
                </a:lnTo>
                <a:lnTo>
                  <a:pt x="80044" y="265608"/>
                </a:lnTo>
                <a:lnTo>
                  <a:pt x="94303" y="265729"/>
                </a:lnTo>
                <a:lnTo>
                  <a:pt x="105729" y="265744"/>
                </a:lnTo>
                <a:lnTo>
                  <a:pt x="113983" y="263206"/>
                </a:lnTo>
                <a:lnTo>
                  <a:pt x="124002" y="258903"/>
                </a:lnTo>
                <a:lnTo>
                  <a:pt x="134805" y="253815"/>
                </a:lnTo>
                <a:lnTo>
                  <a:pt x="140352" y="252078"/>
                </a:lnTo>
                <a:lnTo>
                  <a:pt x="145956" y="250919"/>
                </a:lnTo>
                <a:lnTo>
                  <a:pt x="151597" y="250147"/>
                </a:lnTo>
                <a:lnTo>
                  <a:pt x="157262" y="248680"/>
                </a:lnTo>
                <a:lnTo>
                  <a:pt x="162944" y="246749"/>
                </a:lnTo>
                <a:lnTo>
                  <a:pt x="168637" y="244509"/>
                </a:lnTo>
                <a:lnTo>
                  <a:pt x="173385" y="241112"/>
                </a:lnTo>
                <a:lnTo>
                  <a:pt x="177503" y="236941"/>
                </a:lnTo>
                <a:lnTo>
                  <a:pt x="181200" y="232256"/>
                </a:lnTo>
                <a:lnTo>
                  <a:pt x="190389" y="224510"/>
                </a:lnTo>
                <a:lnTo>
                  <a:pt x="195506" y="221111"/>
                </a:lnTo>
                <a:lnTo>
                  <a:pt x="200823" y="217892"/>
                </a:lnTo>
                <a:lnTo>
                  <a:pt x="206272" y="214794"/>
                </a:lnTo>
                <a:lnTo>
                  <a:pt x="211810" y="211776"/>
                </a:lnTo>
                <a:lnTo>
                  <a:pt x="218359" y="208812"/>
                </a:lnTo>
                <a:lnTo>
                  <a:pt x="225583" y="205883"/>
                </a:lnTo>
                <a:lnTo>
                  <a:pt x="233256" y="202978"/>
                </a:lnTo>
                <a:lnTo>
                  <a:pt x="239325" y="201041"/>
                </a:lnTo>
                <a:lnTo>
                  <a:pt x="248607" y="198889"/>
                </a:lnTo>
                <a:lnTo>
                  <a:pt x="258447" y="195393"/>
                </a:lnTo>
                <a:lnTo>
                  <a:pt x="263738" y="193127"/>
                </a:lnTo>
                <a:lnTo>
                  <a:pt x="269170" y="191616"/>
                </a:lnTo>
                <a:lnTo>
                  <a:pt x="274697" y="190610"/>
                </a:lnTo>
                <a:lnTo>
                  <a:pt x="280287" y="189938"/>
                </a:lnTo>
                <a:lnTo>
                  <a:pt x="284013" y="188538"/>
                </a:lnTo>
                <a:lnTo>
                  <a:pt x="286497" y="186652"/>
                </a:lnTo>
                <a:lnTo>
                  <a:pt x="288153" y="184442"/>
                </a:lnTo>
                <a:lnTo>
                  <a:pt x="291162" y="182969"/>
                </a:lnTo>
                <a:lnTo>
                  <a:pt x="299585" y="181332"/>
                </a:lnTo>
                <a:lnTo>
                  <a:pt x="302594" y="179943"/>
                </a:lnTo>
                <a:lnTo>
                  <a:pt x="304599" y="178065"/>
                </a:lnTo>
                <a:lnTo>
                  <a:pt x="305937" y="175860"/>
                </a:lnTo>
                <a:lnTo>
                  <a:pt x="307780" y="174390"/>
                </a:lnTo>
                <a:lnTo>
                  <a:pt x="309962" y="173410"/>
                </a:lnTo>
                <a:lnTo>
                  <a:pt x="314926" y="172321"/>
                </a:lnTo>
                <a:lnTo>
                  <a:pt x="317583" y="172031"/>
                </a:lnTo>
                <a:lnTo>
                  <a:pt x="32575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00"/>
          <p:cNvSpPr/>
          <p:nvPr/>
        </p:nvSpPr>
        <p:spPr>
          <a:xfrm>
            <a:off x="3204268" y="5752147"/>
            <a:ext cx="287597" cy="171451"/>
          </a:xfrm>
          <a:custGeom>
            <a:avLst/>
            <a:gdLst/>
            <a:ahLst/>
            <a:cxnLst/>
            <a:rect l="0" t="0" r="0" b="0"/>
            <a:pathLst>
              <a:path w="287597" h="171451">
                <a:moveTo>
                  <a:pt x="13276" y="171450"/>
                </a:moveTo>
                <a:lnTo>
                  <a:pt x="0" y="171450"/>
                </a:lnTo>
                <a:lnTo>
                  <a:pt x="1978" y="171450"/>
                </a:lnTo>
                <a:lnTo>
                  <a:pt x="2887" y="170498"/>
                </a:lnTo>
                <a:lnTo>
                  <a:pt x="3493" y="168910"/>
                </a:lnTo>
                <a:lnTo>
                  <a:pt x="3897" y="166900"/>
                </a:lnTo>
                <a:lnTo>
                  <a:pt x="5118" y="165559"/>
                </a:lnTo>
                <a:lnTo>
                  <a:pt x="6885" y="164665"/>
                </a:lnTo>
                <a:lnTo>
                  <a:pt x="12341" y="162720"/>
                </a:lnTo>
                <a:lnTo>
                  <a:pt x="21116" y="158680"/>
                </a:lnTo>
                <a:lnTo>
                  <a:pt x="28826" y="153710"/>
                </a:lnTo>
                <a:lnTo>
                  <a:pt x="32215" y="151051"/>
                </a:lnTo>
                <a:lnTo>
                  <a:pt x="36380" y="148325"/>
                </a:lnTo>
                <a:lnTo>
                  <a:pt x="41061" y="145556"/>
                </a:lnTo>
                <a:lnTo>
                  <a:pt x="46087" y="142757"/>
                </a:lnTo>
                <a:lnTo>
                  <a:pt x="56752" y="137108"/>
                </a:lnTo>
                <a:lnTo>
                  <a:pt x="62262" y="134268"/>
                </a:lnTo>
                <a:lnTo>
                  <a:pt x="68794" y="130470"/>
                </a:lnTo>
                <a:lnTo>
                  <a:pt x="90686" y="116974"/>
                </a:lnTo>
                <a:lnTo>
                  <a:pt x="97268" y="113226"/>
                </a:lnTo>
                <a:lnTo>
                  <a:pt x="109661" y="106520"/>
                </a:lnTo>
                <a:lnTo>
                  <a:pt x="121519" y="100365"/>
                </a:lnTo>
                <a:lnTo>
                  <a:pt x="128301" y="96438"/>
                </a:lnTo>
                <a:lnTo>
                  <a:pt x="135680" y="91914"/>
                </a:lnTo>
                <a:lnTo>
                  <a:pt x="143456" y="86993"/>
                </a:lnTo>
                <a:lnTo>
                  <a:pt x="150545" y="82761"/>
                </a:lnTo>
                <a:lnTo>
                  <a:pt x="157177" y="78986"/>
                </a:lnTo>
                <a:lnTo>
                  <a:pt x="163502" y="75518"/>
                </a:lnTo>
                <a:lnTo>
                  <a:pt x="170577" y="72253"/>
                </a:lnTo>
                <a:lnTo>
                  <a:pt x="178151" y="69124"/>
                </a:lnTo>
                <a:lnTo>
                  <a:pt x="186058" y="66085"/>
                </a:lnTo>
                <a:lnTo>
                  <a:pt x="193234" y="63107"/>
                </a:lnTo>
                <a:lnTo>
                  <a:pt x="199923" y="60169"/>
                </a:lnTo>
                <a:lnTo>
                  <a:pt x="212436" y="54364"/>
                </a:lnTo>
                <a:lnTo>
                  <a:pt x="241762" y="40015"/>
                </a:lnTo>
                <a:lnTo>
                  <a:pt x="246563" y="37154"/>
                </a:lnTo>
                <a:lnTo>
                  <a:pt x="250716" y="34294"/>
                </a:lnTo>
                <a:lnTo>
                  <a:pt x="254437" y="31436"/>
                </a:lnTo>
                <a:lnTo>
                  <a:pt x="258822" y="28577"/>
                </a:lnTo>
                <a:lnTo>
                  <a:pt x="263651" y="25719"/>
                </a:lnTo>
                <a:lnTo>
                  <a:pt x="268776" y="22861"/>
                </a:lnTo>
                <a:lnTo>
                  <a:pt x="272192" y="20004"/>
                </a:lnTo>
                <a:lnTo>
                  <a:pt x="274469" y="17146"/>
                </a:lnTo>
                <a:lnTo>
                  <a:pt x="275988" y="14288"/>
                </a:lnTo>
                <a:lnTo>
                  <a:pt x="277952" y="11431"/>
                </a:lnTo>
                <a:lnTo>
                  <a:pt x="280214" y="8573"/>
                </a:lnTo>
                <a:lnTo>
                  <a:pt x="287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01"/>
          <p:cNvSpPr/>
          <p:nvPr/>
        </p:nvSpPr>
        <p:spPr>
          <a:xfrm>
            <a:off x="3191836" y="5554979"/>
            <a:ext cx="325747" cy="248604"/>
          </a:xfrm>
          <a:custGeom>
            <a:avLst/>
            <a:gdLst/>
            <a:ahLst/>
            <a:cxnLst/>
            <a:rect l="0" t="0" r="0" b="0"/>
            <a:pathLst>
              <a:path w="325747" h="248604">
                <a:moveTo>
                  <a:pt x="8564" y="248603"/>
                </a:moveTo>
                <a:lnTo>
                  <a:pt x="344" y="248603"/>
                </a:lnTo>
                <a:lnTo>
                  <a:pt x="22" y="241222"/>
                </a:lnTo>
                <a:lnTo>
                  <a:pt x="0" y="235833"/>
                </a:lnTo>
                <a:lnTo>
                  <a:pt x="950" y="234374"/>
                </a:lnTo>
                <a:lnTo>
                  <a:pt x="2535" y="233402"/>
                </a:lnTo>
                <a:lnTo>
                  <a:pt x="4545" y="232755"/>
                </a:lnTo>
                <a:lnTo>
                  <a:pt x="6836" y="230417"/>
                </a:lnTo>
                <a:lnTo>
                  <a:pt x="11924" y="222741"/>
                </a:lnTo>
                <a:lnTo>
                  <a:pt x="15566" y="218026"/>
                </a:lnTo>
                <a:lnTo>
                  <a:pt x="19899" y="212979"/>
                </a:lnTo>
                <a:lnTo>
                  <a:pt x="24693" y="207708"/>
                </a:lnTo>
                <a:lnTo>
                  <a:pt x="30747" y="202290"/>
                </a:lnTo>
                <a:lnTo>
                  <a:pt x="37640" y="196773"/>
                </a:lnTo>
                <a:lnTo>
                  <a:pt x="45093" y="191190"/>
                </a:lnTo>
                <a:lnTo>
                  <a:pt x="51966" y="185562"/>
                </a:lnTo>
                <a:lnTo>
                  <a:pt x="58454" y="179906"/>
                </a:lnTo>
                <a:lnTo>
                  <a:pt x="64684" y="174230"/>
                </a:lnTo>
                <a:lnTo>
                  <a:pt x="79226" y="160303"/>
                </a:lnTo>
                <a:lnTo>
                  <a:pt x="87104" y="152589"/>
                </a:lnTo>
                <a:lnTo>
                  <a:pt x="95214" y="145541"/>
                </a:lnTo>
                <a:lnTo>
                  <a:pt x="103478" y="138938"/>
                </a:lnTo>
                <a:lnTo>
                  <a:pt x="111845" y="132631"/>
                </a:lnTo>
                <a:lnTo>
                  <a:pt x="120280" y="125568"/>
                </a:lnTo>
                <a:lnTo>
                  <a:pt x="128761" y="118002"/>
                </a:lnTo>
                <a:lnTo>
                  <a:pt x="137273" y="110101"/>
                </a:lnTo>
                <a:lnTo>
                  <a:pt x="145805" y="102928"/>
                </a:lnTo>
                <a:lnTo>
                  <a:pt x="154350" y="96242"/>
                </a:lnTo>
                <a:lnTo>
                  <a:pt x="162905" y="89879"/>
                </a:lnTo>
                <a:lnTo>
                  <a:pt x="180030" y="77729"/>
                </a:lnTo>
                <a:lnTo>
                  <a:pt x="188597" y="71822"/>
                </a:lnTo>
                <a:lnTo>
                  <a:pt x="196213" y="65979"/>
                </a:lnTo>
                <a:lnTo>
                  <a:pt x="203196" y="60179"/>
                </a:lnTo>
                <a:lnTo>
                  <a:pt x="209756" y="54407"/>
                </a:lnTo>
                <a:lnTo>
                  <a:pt x="216987" y="49606"/>
                </a:lnTo>
                <a:lnTo>
                  <a:pt x="224665" y="45453"/>
                </a:lnTo>
                <a:lnTo>
                  <a:pt x="232641" y="41732"/>
                </a:lnTo>
                <a:lnTo>
                  <a:pt x="239863" y="37347"/>
                </a:lnTo>
                <a:lnTo>
                  <a:pt x="246583" y="32519"/>
                </a:lnTo>
                <a:lnTo>
                  <a:pt x="252968" y="27394"/>
                </a:lnTo>
                <a:lnTo>
                  <a:pt x="259130" y="23026"/>
                </a:lnTo>
                <a:lnTo>
                  <a:pt x="265143" y="19160"/>
                </a:lnTo>
                <a:lnTo>
                  <a:pt x="271056" y="15631"/>
                </a:lnTo>
                <a:lnTo>
                  <a:pt x="280167" y="9170"/>
                </a:lnTo>
                <a:lnTo>
                  <a:pt x="283930" y="6114"/>
                </a:lnTo>
                <a:lnTo>
                  <a:pt x="288344" y="4076"/>
                </a:lnTo>
                <a:lnTo>
                  <a:pt x="298328" y="1812"/>
                </a:lnTo>
                <a:lnTo>
                  <a:pt x="306575" y="806"/>
                </a:lnTo>
                <a:lnTo>
                  <a:pt x="316573" y="239"/>
                </a:lnTo>
                <a:lnTo>
                  <a:pt x="3257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75</Words>
  <Application>Microsoft Office PowerPoint</Application>
  <PresentationFormat>On-screen Show (4:3)</PresentationFormat>
  <Paragraphs>24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Even More Review</vt:lpstr>
      <vt:lpstr>Objectives</vt:lpstr>
      <vt:lpstr>What did your surveys say about the pace of the lessons?</vt:lpstr>
      <vt:lpstr>Which topics were easy?</vt:lpstr>
      <vt:lpstr>Which topics were hard?</vt:lpstr>
      <vt:lpstr>Slide 6</vt:lpstr>
      <vt:lpstr>Slide 7</vt:lpstr>
      <vt:lpstr>Slide 8</vt:lpstr>
      <vt:lpstr>Slide 9</vt:lpstr>
      <vt:lpstr>Today’s Agenda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 More Review</dc:title>
  <dc:creator>Ameena</dc:creator>
  <cp:lastModifiedBy>Ameena</cp:lastModifiedBy>
  <cp:revision>6</cp:revision>
  <dcterms:created xsi:type="dcterms:W3CDTF">2009-10-19T20:24:46Z</dcterms:created>
  <dcterms:modified xsi:type="dcterms:W3CDTF">2009-10-19T21:23:56Z</dcterms:modified>
</cp:coreProperties>
</file>